
<file path=[Content_Types].xml><?xml version="1.0" encoding="utf-8"?>
<Types xmlns="http://schemas.openxmlformats.org/package/2006/content-types">
  <Default Extension="bin" ContentType="audio/unknown"/>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4"/>
  </p:notesMasterIdLst>
  <p:sldIdLst>
    <p:sldId id="256" r:id="rId2"/>
    <p:sldId id="258" r:id="rId3"/>
    <p:sldId id="1175" r:id="rId4"/>
    <p:sldId id="261" r:id="rId5"/>
    <p:sldId id="259" r:id="rId6"/>
    <p:sldId id="278" r:id="rId7"/>
    <p:sldId id="257" r:id="rId8"/>
    <p:sldId id="262" r:id="rId9"/>
    <p:sldId id="267" r:id="rId10"/>
    <p:sldId id="533" r:id="rId11"/>
    <p:sldId id="1105" r:id="rId12"/>
    <p:sldId id="265" r:id="rId13"/>
    <p:sldId id="519" r:id="rId14"/>
    <p:sldId id="266" r:id="rId15"/>
    <p:sldId id="269" r:id="rId16"/>
    <p:sldId id="270" r:id="rId17"/>
    <p:sldId id="271" r:id="rId18"/>
    <p:sldId id="272" r:id="rId19"/>
    <p:sldId id="273" r:id="rId20"/>
    <p:sldId id="274" r:id="rId21"/>
    <p:sldId id="275" r:id="rId22"/>
    <p:sldId id="276" r:id="rId23"/>
    <p:sldId id="277" r:id="rId24"/>
    <p:sldId id="319" r:id="rId25"/>
    <p:sldId id="498" r:id="rId26"/>
    <p:sldId id="617" r:id="rId27"/>
    <p:sldId id="499" r:id="rId28"/>
    <p:sldId id="500" r:id="rId29"/>
    <p:sldId id="502" r:id="rId30"/>
    <p:sldId id="1108" r:id="rId31"/>
    <p:sldId id="501" r:id="rId32"/>
    <p:sldId id="503" r:id="rId33"/>
    <p:sldId id="618" r:id="rId34"/>
    <p:sldId id="504" r:id="rId35"/>
    <p:sldId id="619" r:id="rId36"/>
    <p:sldId id="601" r:id="rId37"/>
    <p:sldId id="1110" r:id="rId38"/>
    <p:sldId id="694" r:id="rId39"/>
    <p:sldId id="725" r:id="rId40"/>
    <p:sldId id="695" r:id="rId41"/>
    <p:sldId id="696" r:id="rId42"/>
    <p:sldId id="697" r:id="rId43"/>
    <p:sldId id="698" r:id="rId44"/>
    <p:sldId id="699" r:id="rId45"/>
    <p:sldId id="700" r:id="rId46"/>
    <p:sldId id="701" r:id="rId47"/>
    <p:sldId id="702" r:id="rId48"/>
    <p:sldId id="703" r:id="rId49"/>
    <p:sldId id="719" r:id="rId50"/>
    <p:sldId id="704" r:id="rId51"/>
    <p:sldId id="720" r:id="rId52"/>
    <p:sldId id="705" r:id="rId53"/>
    <p:sldId id="744" r:id="rId54"/>
    <p:sldId id="721" r:id="rId55"/>
    <p:sldId id="709" r:id="rId56"/>
    <p:sldId id="710" r:id="rId57"/>
    <p:sldId id="711" r:id="rId58"/>
    <p:sldId id="712" r:id="rId59"/>
    <p:sldId id="713" r:id="rId60"/>
    <p:sldId id="714" r:id="rId61"/>
    <p:sldId id="715" r:id="rId62"/>
    <p:sldId id="716" r:id="rId63"/>
    <p:sldId id="726" r:id="rId64"/>
    <p:sldId id="717" r:id="rId65"/>
    <p:sldId id="1111" r:id="rId66"/>
    <p:sldId id="622" r:id="rId67"/>
    <p:sldId id="623" r:id="rId68"/>
    <p:sldId id="624" r:id="rId69"/>
    <p:sldId id="625" r:id="rId70"/>
    <p:sldId id="628" r:id="rId71"/>
    <p:sldId id="629" r:id="rId72"/>
    <p:sldId id="630" r:id="rId73"/>
    <p:sldId id="722" r:id="rId74"/>
    <p:sldId id="634" r:id="rId75"/>
    <p:sldId id="635" r:id="rId76"/>
    <p:sldId id="636" r:id="rId77"/>
    <p:sldId id="637" r:id="rId78"/>
    <p:sldId id="638" r:id="rId79"/>
    <p:sldId id="639" r:id="rId80"/>
    <p:sldId id="640" r:id="rId81"/>
    <p:sldId id="641" r:id="rId82"/>
    <p:sldId id="643" r:id="rId83"/>
    <p:sldId id="644" r:id="rId84"/>
    <p:sldId id="645" r:id="rId85"/>
    <p:sldId id="646" r:id="rId86"/>
    <p:sldId id="648" r:id="rId87"/>
    <p:sldId id="649" r:id="rId88"/>
    <p:sldId id="650" r:id="rId89"/>
    <p:sldId id="727" r:id="rId90"/>
    <p:sldId id="651" r:id="rId91"/>
    <p:sldId id="652" r:id="rId92"/>
    <p:sldId id="653" r:id="rId93"/>
    <p:sldId id="654" r:id="rId94"/>
    <p:sldId id="655" r:id="rId95"/>
    <p:sldId id="656" r:id="rId96"/>
    <p:sldId id="657" r:id="rId97"/>
    <p:sldId id="658" r:id="rId98"/>
    <p:sldId id="692" r:id="rId99"/>
    <p:sldId id="660" r:id="rId100"/>
    <p:sldId id="728" r:id="rId101"/>
    <p:sldId id="663" r:id="rId102"/>
    <p:sldId id="664" r:id="rId103"/>
    <p:sldId id="665" r:id="rId104"/>
    <p:sldId id="666" r:id="rId105"/>
    <p:sldId id="667" r:id="rId106"/>
    <p:sldId id="668" r:id="rId107"/>
    <p:sldId id="669" r:id="rId108"/>
    <p:sldId id="671" r:id="rId109"/>
    <p:sldId id="672" r:id="rId110"/>
    <p:sldId id="673" r:id="rId111"/>
    <p:sldId id="674" r:id="rId112"/>
    <p:sldId id="724" r:id="rId113"/>
    <p:sldId id="723" r:id="rId114"/>
    <p:sldId id="676" r:id="rId115"/>
    <p:sldId id="745" r:id="rId116"/>
    <p:sldId id="677" r:id="rId117"/>
    <p:sldId id="679" r:id="rId118"/>
    <p:sldId id="680" r:id="rId119"/>
    <p:sldId id="681" r:id="rId120"/>
    <p:sldId id="682" r:id="rId121"/>
    <p:sldId id="683" r:id="rId122"/>
    <p:sldId id="741" r:id="rId123"/>
    <p:sldId id="685" r:id="rId124"/>
    <p:sldId id="686" r:id="rId125"/>
    <p:sldId id="687" r:id="rId126"/>
    <p:sldId id="688" r:id="rId127"/>
    <p:sldId id="689" r:id="rId128"/>
    <p:sldId id="690" r:id="rId129"/>
    <p:sldId id="1112" r:id="rId130"/>
    <p:sldId id="560" r:id="rId131"/>
    <p:sldId id="591" r:id="rId132"/>
    <p:sldId id="561" r:id="rId133"/>
    <p:sldId id="592" r:id="rId134"/>
    <p:sldId id="562" r:id="rId135"/>
    <p:sldId id="733" r:id="rId136"/>
    <p:sldId id="593" r:id="rId137"/>
    <p:sldId id="734" r:id="rId138"/>
    <p:sldId id="563" r:id="rId139"/>
    <p:sldId id="735" r:id="rId140"/>
    <p:sldId id="564" r:id="rId141"/>
    <p:sldId id="594" r:id="rId142"/>
    <p:sldId id="736" r:id="rId143"/>
    <p:sldId id="843" r:id="rId144"/>
    <p:sldId id="844" r:id="rId145"/>
    <p:sldId id="1106" r:id="rId146"/>
    <p:sldId id="1107" r:id="rId147"/>
    <p:sldId id="847" r:id="rId148"/>
    <p:sldId id="848" r:id="rId149"/>
    <p:sldId id="849" r:id="rId150"/>
    <p:sldId id="850" r:id="rId151"/>
    <p:sldId id="867" r:id="rId152"/>
    <p:sldId id="851" r:id="rId153"/>
    <p:sldId id="852" r:id="rId154"/>
    <p:sldId id="853" r:id="rId155"/>
    <p:sldId id="854" r:id="rId156"/>
    <p:sldId id="855" r:id="rId157"/>
    <p:sldId id="857" r:id="rId158"/>
    <p:sldId id="858" r:id="rId159"/>
    <p:sldId id="565" r:id="rId160"/>
    <p:sldId id="737" r:id="rId161"/>
    <p:sldId id="566" r:id="rId162"/>
    <p:sldId id="595" r:id="rId163"/>
    <p:sldId id="738" r:id="rId164"/>
    <p:sldId id="567" r:id="rId165"/>
    <p:sldId id="596" r:id="rId166"/>
    <p:sldId id="739" r:id="rId167"/>
    <p:sldId id="729" r:id="rId168"/>
    <p:sldId id="730" r:id="rId169"/>
    <p:sldId id="731" r:id="rId170"/>
    <p:sldId id="732" r:id="rId171"/>
    <p:sldId id="740" r:id="rId172"/>
    <p:sldId id="404" r:id="rId1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60" d="100"/>
          <a:sy n="60" d="100"/>
        </p:scale>
        <p:origin x="9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FF97D-6246-439F-8406-B2B98EBDA73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CD55E88-A7C8-496D-AE8B-F97F9B3FC2E7}">
      <dgm:prSet phldrT="[Text]"/>
      <dgm:spPr>
        <a:solidFill>
          <a:srgbClr val="FFC000"/>
        </a:solidFill>
        <a:ln>
          <a:solidFill>
            <a:schemeClr val="accent1"/>
          </a:solidFill>
        </a:ln>
      </dgm:spPr>
      <dgm:t>
        <a:bodyPr/>
        <a:lstStyle/>
        <a:p>
          <a:r>
            <a:rPr lang="en-US" dirty="0" err="1">
              <a:solidFill>
                <a:schemeClr val="tx1">
                  <a:lumMod val="50000"/>
                </a:schemeClr>
              </a:solidFill>
            </a:rPr>
            <a:t>Manajemen</a:t>
          </a:r>
          <a:r>
            <a:rPr lang="en-US" dirty="0">
              <a:solidFill>
                <a:schemeClr val="tx1">
                  <a:lumMod val="50000"/>
                </a:schemeClr>
              </a:solidFill>
            </a:rPr>
            <a:t> </a:t>
          </a:r>
          <a:r>
            <a:rPr lang="en-US" dirty="0" err="1">
              <a:solidFill>
                <a:schemeClr val="tx1">
                  <a:lumMod val="50000"/>
                </a:schemeClr>
              </a:solidFill>
            </a:rPr>
            <a:t>Puncak</a:t>
          </a:r>
          <a:endParaRPr lang="en-US" dirty="0">
            <a:solidFill>
              <a:schemeClr val="tx1">
                <a:lumMod val="50000"/>
              </a:schemeClr>
            </a:solidFill>
          </a:endParaRPr>
        </a:p>
      </dgm:t>
    </dgm:pt>
    <dgm:pt modelId="{3C4D20C1-9C71-49B6-8876-E472105310BF}" type="parTrans" cxnId="{669C0CC1-D404-40D8-958B-5E2E41466AC9}">
      <dgm:prSet/>
      <dgm:spPr/>
      <dgm:t>
        <a:bodyPr/>
        <a:lstStyle/>
        <a:p>
          <a:endParaRPr lang="en-US"/>
        </a:p>
      </dgm:t>
    </dgm:pt>
    <dgm:pt modelId="{96BEB19C-9476-4361-BC5A-56EE8A1E4160}" type="sibTrans" cxnId="{669C0CC1-D404-40D8-958B-5E2E41466AC9}">
      <dgm:prSet/>
      <dgm:spPr/>
      <dgm:t>
        <a:bodyPr/>
        <a:lstStyle/>
        <a:p>
          <a:endParaRPr lang="en-US"/>
        </a:p>
      </dgm:t>
    </dgm:pt>
    <dgm:pt modelId="{3001729D-9D70-4B2B-9DBD-EAD33DDEFCCC}" type="asst">
      <dgm:prSet phldrT="[Text]"/>
      <dgm:spPr>
        <a:solidFill>
          <a:schemeClr val="accent1"/>
        </a:solidFill>
        <a:ln>
          <a:solidFill>
            <a:schemeClr val="accent1"/>
          </a:solidFill>
        </a:ln>
      </dgm:spPr>
      <dgm:t>
        <a:bodyPr/>
        <a:lstStyle/>
        <a:p>
          <a:r>
            <a:rPr lang="en-US" dirty="0" err="1">
              <a:solidFill>
                <a:schemeClr val="tx1">
                  <a:lumMod val="50000"/>
                </a:schemeClr>
              </a:solidFill>
            </a:rPr>
            <a:t>Manajer</a:t>
          </a:r>
          <a:r>
            <a:rPr lang="en-US" dirty="0">
              <a:solidFill>
                <a:schemeClr val="tx1">
                  <a:lumMod val="50000"/>
                </a:schemeClr>
              </a:solidFill>
            </a:rPr>
            <a:t> </a:t>
          </a:r>
          <a:r>
            <a:rPr lang="id-ID" dirty="0">
              <a:solidFill>
                <a:schemeClr val="tx1">
                  <a:lumMod val="50000"/>
                </a:schemeClr>
              </a:solidFill>
            </a:rPr>
            <a:t>pengendali SMM Lab</a:t>
          </a:r>
          <a:endParaRPr lang="en-US" dirty="0">
            <a:solidFill>
              <a:schemeClr val="tx1">
                <a:lumMod val="50000"/>
              </a:schemeClr>
            </a:solidFill>
          </a:endParaRPr>
        </a:p>
      </dgm:t>
    </dgm:pt>
    <dgm:pt modelId="{EBC12CC2-F19F-40A6-B5AB-1859E09221C3}" type="parTrans" cxnId="{DDCEF708-6600-4720-BDC4-78A38143126F}">
      <dgm:prSet/>
      <dgm:spPr/>
      <dgm:t>
        <a:bodyPr/>
        <a:lstStyle/>
        <a:p>
          <a:endParaRPr lang="en-US"/>
        </a:p>
      </dgm:t>
    </dgm:pt>
    <dgm:pt modelId="{F289DD7B-0144-4058-9256-2D3A42E39C73}" type="sibTrans" cxnId="{DDCEF708-6600-4720-BDC4-78A38143126F}">
      <dgm:prSet/>
      <dgm:spPr/>
      <dgm:t>
        <a:bodyPr/>
        <a:lstStyle/>
        <a:p>
          <a:endParaRPr lang="en-US"/>
        </a:p>
      </dgm:t>
    </dgm:pt>
    <dgm:pt modelId="{2A731331-5DC2-4C42-A163-FF3389A96ECC}">
      <dgm:prSet phldrT="[Text]"/>
      <dgm:spPr>
        <a:solidFill>
          <a:srgbClr val="7030A0"/>
        </a:solidFill>
        <a:ln>
          <a:solidFill>
            <a:schemeClr val="accent1"/>
          </a:solidFill>
        </a:ln>
      </dgm:spPr>
      <dgm:t>
        <a:bodyPr/>
        <a:lstStyle/>
        <a:p>
          <a:r>
            <a:rPr lang="en-US" dirty="0" err="1">
              <a:solidFill>
                <a:schemeClr val="bg1"/>
              </a:solidFill>
            </a:rPr>
            <a:t>Fungsi</a:t>
          </a:r>
          <a:r>
            <a:rPr lang="en-US" dirty="0">
              <a:solidFill>
                <a:schemeClr val="bg1"/>
              </a:solidFill>
            </a:rPr>
            <a:t> </a:t>
          </a:r>
          <a:r>
            <a:rPr lang="en-US" dirty="0" err="1">
              <a:solidFill>
                <a:schemeClr val="bg1"/>
              </a:solidFill>
            </a:rPr>
            <a:t>Pendukung</a:t>
          </a:r>
          <a:endParaRPr lang="en-US" dirty="0">
            <a:solidFill>
              <a:schemeClr val="bg1"/>
            </a:solidFill>
          </a:endParaRPr>
        </a:p>
      </dgm:t>
    </dgm:pt>
    <dgm:pt modelId="{0C27E465-CBED-472F-8CFD-2D2616E71E04}" type="parTrans" cxnId="{7D1898C3-0EA0-4C5D-A2FA-601C7E36AB2D}">
      <dgm:prSet/>
      <dgm:spPr/>
      <dgm:t>
        <a:bodyPr/>
        <a:lstStyle/>
        <a:p>
          <a:endParaRPr lang="en-US"/>
        </a:p>
      </dgm:t>
    </dgm:pt>
    <dgm:pt modelId="{BE69D34A-3A26-4F14-9E88-9F59EC588B87}" type="sibTrans" cxnId="{7D1898C3-0EA0-4C5D-A2FA-601C7E36AB2D}">
      <dgm:prSet/>
      <dgm:spPr/>
      <dgm:t>
        <a:bodyPr/>
        <a:lstStyle/>
        <a:p>
          <a:endParaRPr lang="en-US"/>
        </a:p>
      </dgm:t>
    </dgm:pt>
    <dgm:pt modelId="{7FEC6C01-02A7-4D9B-8BBC-C827693DD875}">
      <dgm:prSet phldrT="[Text]"/>
      <dgm:spPr>
        <a:solidFill>
          <a:srgbClr val="00B050"/>
        </a:solidFill>
        <a:ln>
          <a:solidFill>
            <a:schemeClr val="accent1"/>
          </a:solidFill>
        </a:ln>
      </dgm:spPr>
      <dgm:t>
        <a:bodyPr/>
        <a:lstStyle/>
        <a:p>
          <a:r>
            <a:rPr lang="en-US" dirty="0" err="1">
              <a:solidFill>
                <a:schemeClr val="bg1"/>
              </a:solidFill>
            </a:rPr>
            <a:t>Manajer</a:t>
          </a:r>
          <a:r>
            <a:rPr lang="en-US" dirty="0">
              <a:solidFill>
                <a:schemeClr val="bg1"/>
              </a:solidFill>
            </a:rPr>
            <a:t> </a:t>
          </a:r>
          <a:r>
            <a:rPr lang="en-US" dirty="0" err="1">
              <a:solidFill>
                <a:schemeClr val="bg1"/>
              </a:solidFill>
            </a:rPr>
            <a:t>Teknis</a:t>
          </a:r>
          <a:r>
            <a:rPr lang="en-US" dirty="0">
              <a:solidFill>
                <a:schemeClr val="bg1"/>
              </a:solidFill>
            </a:rPr>
            <a:t> 1</a:t>
          </a:r>
        </a:p>
      </dgm:t>
    </dgm:pt>
    <dgm:pt modelId="{36CD791B-D01E-4FD7-8C7B-49BF00C50953}" type="parTrans" cxnId="{C3AE46D8-98CA-41A2-8C77-E7217F5F857C}">
      <dgm:prSet/>
      <dgm:spPr/>
      <dgm:t>
        <a:bodyPr/>
        <a:lstStyle/>
        <a:p>
          <a:endParaRPr lang="en-US"/>
        </a:p>
      </dgm:t>
    </dgm:pt>
    <dgm:pt modelId="{10AF028C-EC03-4F96-916C-BC5333BA6F34}" type="sibTrans" cxnId="{C3AE46D8-98CA-41A2-8C77-E7217F5F857C}">
      <dgm:prSet/>
      <dgm:spPr/>
      <dgm:t>
        <a:bodyPr/>
        <a:lstStyle/>
        <a:p>
          <a:endParaRPr lang="en-US"/>
        </a:p>
      </dgm:t>
    </dgm:pt>
    <dgm:pt modelId="{4BEE7D8D-39B2-4766-960D-7D94EE4D4A84}">
      <dgm:prSet phldrT="[Text]"/>
      <dgm:spPr>
        <a:solidFill>
          <a:srgbClr val="00B050"/>
        </a:solidFill>
        <a:ln>
          <a:solidFill>
            <a:schemeClr val="accent1"/>
          </a:solidFill>
        </a:ln>
      </dgm:spPr>
      <dgm:t>
        <a:bodyPr/>
        <a:lstStyle/>
        <a:p>
          <a:r>
            <a:rPr lang="en-US" dirty="0" err="1">
              <a:solidFill>
                <a:schemeClr val="bg1"/>
              </a:solidFill>
            </a:rPr>
            <a:t>Manajer</a:t>
          </a:r>
          <a:r>
            <a:rPr lang="en-US" dirty="0">
              <a:solidFill>
                <a:schemeClr val="bg1"/>
              </a:solidFill>
            </a:rPr>
            <a:t> </a:t>
          </a:r>
          <a:r>
            <a:rPr lang="en-US" dirty="0" err="1">
              <a:solidFill>
                <a:schemeClr val="bg1"/>
              </a:solidFill>
            </a:rPr>
            <a:t>Teknis</a:t>
          </a:r>
          <a:r>
            <a:rPr lang="en-US" dirty="0">
              <a:solidFill>
                <a:schemeClr val="bg1"/>
              </a:solidFill>
            </a:rPr>
            <a:t> 2</a:t>
          </a:r>
          <a:r>
            <a:rPr lang="id-ID" dirty="0">
              <a:solidFill>
                <a:schemeClr val="bg1"/>
              </a:solidFill>
            </a:rPr>
            <a:t>/...</a:t>
          </a:r>
          <a:endParaRPr lang="en-US" dirty="0">
            <a:solidFill>
              <a:schemeClr val="bg1"/>
            </a:solidFill>
          </a:endParaRPr>
        </a:p>
      </dgm:t>
    </dgm:pt>
    <dgm:pt modelId="{184C8A51-41DE-477B-A8AE-173E86A49B11}" type="parTrans" cxnId="{9507F643-357D-443A-9AFD-61015FA46AE0}">
      <dgm:prSet/>
      <dgm:spPr/>
      <dgm:t>
        <a:bodyPr/>
        <a:lstStyle/>
        <a:p>
          <a:endParaRPr lang="en-US"/>
        </a:p>
      </dgm:t>
    </dgm:pt>
    <dgm:pt modelId="{F3721FC4-FB1B-4F6D-AB78-BB549FC6DD29}" type="sibTrans" cxnId="{9507F643-357D-443A-9AFD-61015FA46AE0}">
      <dgm:prSet/>
      <dgm:spPr/>
      <dgm:t>
        <a:bodyPr/>
        <a:lstStyle/>
        <a:p>
          <a:endParaRPr lang="en-US"/>
        </a:p>
      </dgm:t>
    </dgm:pt>
    <dgm:pt modelId="{A3EA3B28-15E0-44B9-80F2-7148F5A1B876}" type="pres">
      <dgm:prSet presAssocID="{B28FF97D-6246-439F-8406-B2B98EBDA73D}" presName="hierChild1" presStyleCnt="0">
        <dgm:presLayoutVars>
          <dgm:orgChart val="1"/>
          <dgm:chPref val="1"/>
          <dgm:dir/>
          <dgm:animOne val="branch"/>
          <dgm:animLvl val="lvl"/>
          <dgm:resizeHandles/>
        </dgm:presLayoutVars>
      </dgm:prSet>
      <dgm:spPr/>
    </dgm:pt>
    <dgm:pt modelId="{3B3064D5-7763-4638-A7CE-3178C9D98915}" type="pres">
      <dgm:prSet presAssocID="{ECD55E88-A7C8-496D-AE8B-F97F9B3FC2E7}" presName="hierRoot1" presStyleCnt="0">
        <dgm:presLayoutVars>
          <dgm:hierBranch val="init"/>
        </dgm:presLayoutVars>
      </dgm:prSet>
      <dgm:spPr/>
    </dgm:pt>
    <dgm:pt modelId="{C9BC6C4E-FB7A-4856-A280-46433A90E0EE}" type="pres">
      <dgm:prSet presAssocID="{ECD55E88-A7C8-496D-AE8B-F97F9B3FC2E7}" presName="rootComposite1" presStyleCnt="0"/>
      <dgm:spPr/>
    </dgm:pt>
    <dgm:pt modelId="{CC32CA70-247D-4C0F-ADE3-480AD1FACCB4}" type="pres">
      <dgm:prSet presAssocID="{ECD55E88-A7C8-496D-AE8B-F97F9B3FC2E7}" presName="rootText1" presStyleLbl="node0" presStyleIdx="0" presStyleCnt="1">
        <dgm:presLayoutVars>
          <dgm:chPref val="3"/>
        </dgm:presLayoutVars>
      </dgm:prSet>
      <dgm:spPr/>
    </dgm:pt>
    <dgm:pt modelId="{AE696FF2-5772-4268-A240-289B02BCF66D}" type="pres">
      <dgm:prSet presAssocID="{ECD55E88-A7C8-496D-AE8B-F97F9B3FC2E7}" presName="rootConnector1" presStyleLbl="node1" presStyleIdx="0" presStyleCnt="0"/>
      <dgm:spPr/>
    </dgm:pt>
    <dgm:pt modelId="{C0F58CA2-5899-4EE9-9C82-6C2D6F3A9474}" type="pres">
      <dgm:prSet presAssocID="{ECD55E88-A7C8-496D-AE8B-F97F9B3FC2E7}" presName="hierChild2" presStyleCnt="0"/>
      <dgm:spPr/>
    </dgm:pt>
    <dgm:pt modelId="{96F235FE-733E-4A76-8BAF-CA778B316093}" type="pres">
      <dgm:prSet presAssocID="{0C27E465-CBED-472F-8CFD-2D2616E71E04}" presName="Name37" presStyleLbl="parChTrans1D2" presStyleIdx="0" presStyleCnt="4"/>
      <dgm:spPr/>
    </dgm:pt>
    <dgm:pt modelId="{AB27A184-8041-4CE9-80A7-9DF62C8DCEF8}" type="pres">
      <dgm:prSet presAssocID="{2A731331-5DC2-4C42-A163-FF3389A96ECC}" presName="hierRoot2" presStyleCnt="0">
        <dgm:presLayoutVars>
          <dgm:hierBranch val="init"/>
        </dgm:presLayoutVars>
      </dgm:prSet>
      <dgm:spPr/>
    </dgm:pt>
    <dgm:pt modelId="{2AFB6D55-BD2E-4D3D-8FF4-4DDCF562AB33}" type="pres">
      <dgm:prSet presAssocID="{2A731331-5DC2-4C42-A163-FF3389A96ECC}" presName="rootComposite" presStyleCnt="0"/>
      <dgm:spPr/>
    </dgm:pt>
    <dgm:pt modelId="{DCE7CC73-AB53-441C-91FE-197551AE5AFC}" type="pres">
      <dgm:prSet presAssocID="{2A731331-5DC2-4C42-A163-FF3389A96ECC}" presName="rootText" presStyleLbl="node2" presStyleIdx="0" presStyleCnt="3">
        <dgm:presLayoutVars>
          <dgm:chPref val="3"/>
        </dgm:presLayoutVars>
      </dgm:prSet>
      <dgm:spPr/>
    </dgm:pt>
    <dgm:pt modelId="{C96AA2DC-77AF-43AA-8AFA-919A8E9EB6E7}" type="pres">
      <dgm:prSet presAssocID="{2A731331-5DC2-4C42-A163-FF3389A96ECC}" presName="rootConnector" presStyleLbl="node2" presStyleIdx="0" presStyleCnt="3"/>
      <dgm:spPr/>
    </dgm:pt>
    <dgm:pt modelId="{650ED3A5-B3F7-4115-AD6F-06BFA4595352}" type="pres">
      <dgm:prSet presAssocID="{2A731331-5DC2-4C42-A163-FF3389A96ECC}" presName="hierChild4" presStyleCnt="0"/>
      <dgm:spPr/>
    </dgm:pt>
    <dgm:pt modelId="{30EAD47B-A109-4D9B-AF9F-CB582C46F7AB}" type="pres">
      <dgm:prSet presAssocID="{2A731331-5DC2-4C42-A163-FF3389A96ECC}" presName="hierChild5" presStyleCnt="0"/>
      <dgm:spPr/>
    </dgm:pt>
    <dgm:pt modelId="{528FE5BE-3B5C-48C4-B2CB-3032C540F95B}" type="pres">
      <dgm:prSet presAssocID="{36CD791B-D01E-4FD7-8C7B-49BF00C50953}" presName="Name37" presStyleLbl="parChTrans1D2" presStyleIdx="1" presStyleCnt="4"/>
      <dgm:spPr/>
    </dgm:pt>
    <dgm:pt modelId="{CD1F2088-C9D7-47E1-859E-96CAAAE09856}" type="pres">
      <dgm:prSet presAssocID="{7FEC6C01-02A7-4D9B-8BBC-C827693DD875}" presName="hierRoot2" presStyleCnt="0">
        <dgm:presLayoutVars>
          <dgm:hierBranch val="init"/>
        </dgm:presLayoutVars>
      </dgm:prSet>
      <dgm:spPr/>
    </dgm:pt>
    <dgm:pt modelId="{B831DD7A-D0C2-4057-8EB5-1266A7311BEC}" type="pres">
      <dgm:prSet presAssocID="{7FEC6C01-02A7-4D9B-8BBC-C827693DD875}" presName="rootComposite" presStyleCnt="0"/>
      <dgm:spPr/>
    </dgm:pt>
    <dgm:pt modelId="{E25F1383-78B6-417C-BEBF-259C2F700D0E}" type="pres">
      <dgm:prSet presAssocID="{7FEC6C01-02A7-4D9B-8BBC-C827693DD875}" presName="rootText" presStyleLbl="node2" presStyleIdx="1" presStyleCnt="3">
        <dgm:presLayoutVars>
          <dgm:chPref val="3"/>
        </dgm:presLayoutVars>
      </dgm:prSet>
      <dgm:spPr/>
    </dgm:pt>
    <dgm:pt modelId="{CED44AC4-127A-4F6A-8121-2BBE7E0FFC0F}" type="pres">
      <dgm:prSet presAssocID="{7FEC6C01-02A7-4D9B-8BBC-C827693DD875}" presName="rootConnector" presStyleLbl="node2" presStyleIdx="1" presStyleCnt="3"/>
      <dgm:spPr/>
    </dgm:pt>
    <dgm:pt modelId="{7739C758-7DB6-4A14-A394-AB6E395A7AC1}" type="pres">
      <dgm:prSet presAssocID="{7FEC6C01-02A7-4D9B-8BBC-C827693DD875}" presName="hierChild4" presStyleCnt="0"/>
      <dgm:spPr/>
    </dgm:pt>
    <dgm:pt modelId="{7C6999FF-1109-4A65-B610-7FB7C143E28F}" type="pres">
      <dgm:prSet presAssocID="{7FEC6C01-02A7-4D9B-8BBC-C827693DD875}" presName="hierChild5" presStyleCnt="0"/>
      <dgm:spPr/>
    </dgm:pt>
    <dgm:pt modelId="{626F838B-8AF0-4BF8-A1FD-07BE7E9BDB19}" type="pres">
      <dgm:prSet presAssocID="{184C8A51-41DE-477B-A8AE-173E86A49B11}" presName="Name37" presStyleLbl="parChTrans1D2" presStyleIdx="2" presStyleCnt="4"/>
      <dgm:spPr/>
    </dgm:pt>
    <dgm:pt modelId="{7B8937F7-002C-473D-BE32-272DF2AD52CF}" type="pres">
      <dgm:prSet presAssocID="{4BEE7D8D-39B2-4766-960D-7D94EE4D4A84}" presName="hierRoot2" presStyleCnt="0">
        <dgm:presLayoutVars>
          <dgm:hierBranch val="init"/>
        </dgm:presLayoutVars>
      </dgm:prSet>
      <dgm:spPr/>
    </dgm:pt>
    <dgm:pt modelId="{16EE55B2-129D-488D-82E4-937996970FFA}" type="pres">
      <dgm:prSet presAssocID="{4BEE7D8D-39B2-4766-960D-7D94EE4D4A84}" presName="rootComposite" presStyleCnt="0"/>
      <dgm:spPr/>
    </dgm:pt>
    <dgm:pt modelId="{7B125570-4D85-447A-9C42-D432B8390883}" type="pres">
      <dgm:prSet presAssocID="{4BEE7D8D-39B2-4766-960D-7D94EE4D4A84}" presName="rootText" presStyleLbl="node2" presStyleIdx="2" presStyleCnt="3">
        <dgm:presLayoutVars>
          <dgm:chPref val="3"/>
        </dgm:presLayoutVars>
      </dgm:prSet>
      <dgm:spPr/>
    </dgm:pt>
    <dgm:pt modelId="{DDE9B3C6-D5E7-4B48-AE83-4710F28AC537}" type="pres">
      <dgm:prSet presAssocID="{4BEE7D8D-39B2-4766-960D-7D94EE4D4A84}" presName="rootConnector" presStyleLbl="node2" presStyleIdx="2" presStyleCnt="3"/>
      <dgm:spPr/>
    </dgm:pt>
    <dgm:pt modelId="{37BE4781-85EC-4318-961D-CE4D3F2CE078}" type="pres">
      <dgm:prSet presAssocID="{4BEE7D8D-39B2-4766-960D-7D94EE4D4A84}" presName="hierChild4" presStyleCnt="0"/>
      <dgm:spPr/>
    </dgm:pt>
    <dgm:pt modelId="{0F904078-FE2A-4D78-866E-6974F9059DE4}" type="pres">
      <dgm:prSet presAssocID="{4BEE7D8D-39B2-4766-960D-7D94EE4D4A84}" presName="hierChild5" presStyleCnt="0"/>
      <dgm:spPr/>
    </dgm:pt>
    <dgm:pt modelId="{BA0CA31E-D583-4180-A2D4-8F1AF0F035D3}" type="pres">
      <dgm:prSet presAssocID="{ECD55E88-A7C8-496D-AE8B-F97F9B3FC2E7}" presName="hierChild3" presStyleCnt="0"/>
      <dgm:spPr/>
    </dgm:pt>
    <dgm:pt modelId="{F5D8CA4D-5218-4924-858E-BDB5D57525EE}" type="pres">
      <dgm:prSet presAssocID="{EBC12CC2-F19F-40A6-B5AB-1859E09221C3}" presName="Name111" presStyleLbl="parChTrans1D2" presStyleIdx="3" presStyleCnt="4"/>
      <dgm:spPr/>
    </dgm:pt>
    <dgm:pt modelId="{5DA8076B-E9F6-407E-96CD-F4602AF8E2E2}" type="pres">
      <dgm:prSet presAssocID="{3001729D-9D70-4B2B-9DBD-EAD33DDEFCCC}" presName="hierRoot3" presStyleCnt="0">
        <dgm:presLayoutVars>
          <dgm:hierBranch val="init"/>
        </dgm:presLayoutVars>
      </dgm:prSet>
      <dgm:spPr/>
    </dgm:pt>
    <dgm:pt modelId="{16EAF9E8-0083-439A-8E76-2946DCB2155B}" type="pres">
      <dgm:prSet presAssocID="{3001729D-9D70-4B2B-9DBD-EAD33DDEFCCC}" presName="rootComposite3" presStyleCnt="0"/>
      <dgm:spPr/>
    </dgm:pt>
    <dgm:pt modelId="{8CE86706-4D12-44F4-9F22-C0CB264194D8}" type="pres">
      <dgm:prSet presAssocID="{3001729D-9D70-4B2B-9DBD-EAD33DDEFCCC}" presName="rootText3" presStyleLbl="asst1" presStyleIdx="0" presStyleCnt="1">
        <dgm:presLayoutVars>
          <dgm:chPref val="3"/>
        </dgm:presLayoutVars>
      </dgm:prSet>
      <dgm:spPr/>
    </dgm:pt>
    <dgm:pt modelId="{C8428F19-5421-45AD-BF60-84DE93E35E92}" type="pres">
      <dgm:prSet presAssocID="{3001729D-9D70-4B2B-9DBD-EAD33DDEFCCC}" presName="rootConnector3" presStyleLbl="asst1" presStyleIdx="0" presStyleCnt="1"/>
      <dgm:spPr/>
    </dgm:pt>
    <dgm:pt modelId="{8F591564-BD3A-44A1-ACCE-BDE7DC955326}" type="pres">
      <dgm:prSet presAssocID="{3001729D-9D70-4B2B-9DBD-EAD33DDEFCCC}" presName="hierChild6" presStyleCnt="0"/>
      <dgm:spPr/>
    </dgm:pt>
    <dgm:pt modelId="{5CCD6320-8F9E-4AB1-B884-B13FF112DE8E}" type="pres">
      <dgm:prSet presAssocID="{3001729D-9D70-4B2B-9DBD-EAD33DDEFCCC}" presName="hierChild7" presStyleCnt="0"/>
      <dgm:spPr/>
    </dgm:pt>
  </dgm:ptLst>
  <dgm:cxnLst>
    <dgm:cxn modelId="{DDCEF708-6600-4720-BDC4-78A38143126F}" srcId="{ECD55E88-A7C8-496D-AE8B-F97F9B3FC2E7}" destId="{3001729D-9D70-4B2B-9DBD-EAD33DDEFCCC}" srcOrd="0" destOrd="0" parTransId="{EBC12CC2-F19F-40A6-B5AB-1859E09221C3}" sibTransId="{F289DD7B-0144-4058-9256-2D3A42E39C73}"/>
    <dgm:cxn modelId="{A09D053D-018E-473F-B089-9D213ECED7DA}" type="presOf" srcId="{0C27E465-CBED-472F-8CFD-2D2616E71E04}" destId="{96F235FE-733E-4A76-8BAF-CA778B316093}" srcOrd="0" destOrd="0" presId="urn:microsoft.com/office/officeart/2005/8/layout/orgChart1"/>
    <dgm:cxn modelId="{9507F643-357D-443A-9AFD-61015FA46AE0}" srcId="{ECD55E88-A7C8-496D-AE8B-F97F9B3FC2E7}" destId="{4BEE7D8D-39B2-4766-960D-7D94EE4D4A84}" srcOrd="3" destOrd="0" parTransId="{184C8A51-41DE-477B-A8AE-173E86A49B11}" sibTransId="{F3721FC4-FB1B-4F6D-AB78-BB549FC6DD29}"/>
    <dgm:cxn modelId="{F13F446B-21C4-4045-8ACF-85C186A20936}" type="presOf" srcId="{4BEE7D8D-39B2-4766-960D-7D94EE4D4A84}" destId="{7B125570-4D85-447A-9C42-D432B8390883}" srcOrd="0" destOrd="0" presId="urn:microsoft.com/office/officeart/2005/8/layout/orgChart1"/>
    <dgm:cxn modelId="{AC9FCB4D-A4D8-4055-A3D0-90E99473A1D2}" type="presOf" srcId="{2A731331-5DC2-4C42-A163-FF3389A96ECC}" destId="{DCE7CC73-AB53-441C-91FE-197551AE5AFC}" srcOrd="0" destOrd="0" presId="urn:microsoft.com/office/officeart/2005/8/layout/orgChart1"/>
    <dgm:cxn modelId="{CFD6CD70-1175-4012-A129-C703952AD1ED}" type="presOf" srcId="{3001729D-9D70-4B2B-9DBD-EAD33DDEFCCC}" destId="{8CE86706-4D12-44F4-9F22-C0CB264194D8}" srcOrd="0" destOrd="0" presId="urn:microsoft.com/office/officeart/2005/8/layout/orgChart1"/>
    <dgm:cxn modelId="{84F32953-0AF4-428C-96BB-F5F7791E6CF1}" type="presOf" srcId="{36CD791B-D01E-4FD7-8C7B-49BF00C50953}" destId="{528FE5BE-3B5C-48C4-B2CB-3032C540F95B}" srcOrd="0" destOrd="0" presId="urn:microsoft.com/office/officeart/2005/8/layout/orgChart1"/>
    <dgm:cxn modelId="{60D0CB86-2AE9-423D-9FED-E55159E286E8}" type="presOf" srcId="{ECD55E88-A7C8-496D-AE8B-F97F9B3FC2E7}" destId="{CC32CA70-247D-4C0F-ADE3-480AD1FACCB4}" srcOrd="0" destOrd="0" presId="urn:microsoft.com/office/officeart/2005/8/layout/orgChart1"/>
    <dgm:cxn modelId="{E0DB109E-D7FB-47EF-9504-4D406F3EB68F}" type="presOf" srcId="{ECD55E88-A7C8-496D-AE8B-F97F9B3FC2E7}" destId="{AE696FF2-5772-4268-A240-289B02BCF66D}" srcOrd="1" destOrd="0" presId="urn:microsoft.com/office/officeart/2005/8/layout/orgChart1"/>
    <dgm:cxn modelId="{A486A4B1-F379-4BC6-9F14-5EE6E03F450D}" type="presOf" srcId="{3001729D-9D70-4B2B-9DBD-EAD33DDEFCCC}" destId="{C8428F19-5421-45AD-BF60-84DE93E35E92}" srcOrd="1" destOrd="0" presId="urn:microsoft.com/office/officeart/2005/8/layout/orgChart1"/>
    <dgm:cxn modelId="{DCF7A0B2-9DDD-447F-87F4-BB1A06E43270}" type="presOf" srcId="{B28FF97D-6246-439F-8406-B2B98EBDA73D}" destId="{A3EA3B28-15E0-44B9-80F2-7148F5A1B876}" srcOrd="0" destOrd="0" presId="urn:microsoft.com/office/officeart/2005/8/layout/orgChart1"/>
    <dgm:cxn modelId="{F3291AB9-9589-4A03-95E2-D9B7E5967A50}" type="presOf" srcId="{4BEE7D8D-39B2-4766-960D-7D94EE4D4A84}" destId="{DDE9B3C6-D5E7-4B48-AE83-4710F28AC537}" srcOrd="1" destOrd="0" presId="urn:microsoft.com/office/officeart/2005/8/layout/orgChart1"/>
    <dgm:cxn modelId="{356EBBBE-A66A-4CE3-B002-FC88C0B929DC}" type="presOf" srcId="{184C8A51-41DE-477B-A8AE-173E86A49B11}" destId="{626F838B-8AF0-4BF8-A1FD-07BE7E9BDB19}" srcOrd="0" destOrd="0" presId="urn:microsoft.com/office/officeart/2005/8/layout/orgChart1"/>
    <dgm:cxn modelId="{64B9E8BF-FE1F-42A5-88EA-C56AEDF5BE2C}" type="presOf" srcId="{7FEC6C01-02A7-4D9B-8BBC-C827693DD875}" destId="{E25F1383-78B6-417C-BEBF-259C2F700D0E}" srcOrd="0" destOrd="0" presId="urn:microsoft.com/office/officeart/2005/8/layout/orgChart1"/>
    <dgm:cxn modelId="{669C0CC1-D404-40D8-958B-5E2E41466AC9}" srcId="{B28FF97D-6246-439F-8406-B2B98EBDA73D}" destId="{ECD55E88-A7C8-496D-AE8B-F97F9B3FC2E7}" srcOrd="0" destOrd="0" parTransId="{3C4D20C1-9C71-49B6-8876-E472105310BF}" sibTransId="{96BEB19C-9476-4361-BC5A-56EE8A1E4160}"/>
    <dgm:cxn modelId="{7D1898C3-0EA0-4C5D-A2FA-601C7E36AB2D}" srcId="{ECD55E88-A7C8-496D-AE8B-F97F9B3FC2E7}" destId="{2A731331-5DC2-4C42-A163-FF3389A96ECC}" srcOrd="1" destOrd="0" parTransId="{0C27E465-CBED-472F-8CFD-2D2616E71E04}" sibTransId="{BE69D34A-3A26-4F14-9E88-9F59EC588B87}"/>
    <dgm:cxn modelId="{C3AE46D8-98CA-41A2-8C77-E7217F5F857C}" srcId="{ECD55E88-A7C8-496D-AE8B-F97F9B3FC2E7}" destId="{7FEC6C01-02A7-4D9B-8BBC-C827693DD875}" srcOrd="2" destOrd="0" parTransId="{36CD791B-D01E-4FD7-8C7B-49BF00C50953}" sibTransId="{10AF028C-EC03-4F96-916C-BC5333BA6F34}"/>
    <dgm:cxn modelId="{D75904E9-F118-474D-A846-C86F80E6B975}" type="presOf" srcId="{2A731331-5DC2-4C42-A163-FF3389A96ECC}" destId="{C96AA2DC-77AF-43AA-8AFA-919A8E9EB6E7}" srcOrd="1" destOrd="0" presId="urn:microsoft.com/office/officeart/2005/8/layout/orgChart1"/>
    <dgm:cxn modelId="{79311FEB-A6AB-43B2-802C-2B10276FFF47}" type="presOf" srcId="{7FEC6C01-02A7-4D9B-8BBC-C827693DD875}" destId="{CED44AC4-127A-4F6A-8121-2BBE7E0FFC0F}" srcOrd="1" destOrd="0" presId="urn:microsoft.com/office/officeart/2005/8/layout/orgChart1"/>
    <dgm:cxn modelId="{218047FE-7D68-41C8-AA94-5436B5BDCC88}" type="presOf" srcId="{EBC12CC2-F19F-40A6-B5AB-1859E09221C3}" destId="{F5D8CA4D-5218-4924-858E-BDB5D57525EE}" srcOrd="0" destOrd="0" presId="urn:microsoft.com/office/officeart/2005/8/layout/orgChart1"/>
    <dgm:cxn modelId="{1316B971-4D5C-4A90-B4E7-95C81469D86A}" type="presParOf" srcId="{A3EA3B28-15E0-44B9-80F2-7148F5A1B876}" destId="{3B3064D5-7763-4638-A7CE-3178C9D98915}" srcOrd="0" destOrd="0" presId="urn:microsoft.com/office/officeart/2005/8/layout/orgChart1"/>
    <dgm:cxn modelId="{CF96780B-2C7F-48FC-B7DB-2479B4088DB4}" type="presParOf" srcId="{3B3064D5-7763-4638-A7CE-3178C9D98915}" destId="{C9BC6C4E-FB7A-4856-A280-46433A90E0EE}" srcOrd="0" destOrd="0" presId="urn:microsoft.com/office/officeart/2005/8/layout/orgChart1"/>
    <dgm:cxn modelId="{934670CD-751B-4510-A70A-92F6A3E0D343}" type="presParOf" srcId="{C9BC6C4E-FB7A-4856-A280-46433A90E0EE}" destId="{CC32CA70-247D-4C0F-ADE3-480AD1FACCB4}" srcOrd="0" destOrd="0" presId="urn:microsoft.com/office/officeart/2005/8/layout/orgChart1"/>
    <dgm:cxn modelId="{A8CE2476-C5DC-4AC1-91CC-1ABB1155F3FC}" type="presParOf" srcId="{C9BC6C4E-FB7A-4856-A280-46433A90E0EE}" destId="{AE696FF2-5772-4268-A240-289B02BCF66D}" srcOrd="1" destOrd="0" presId="urn:microsoft.com/office/officeart/2005/8/layout/orgChart1"/>
    <dgm:cxn modelId="{22821558-1AA6-4A9A-A8F0-126C563F67F8}" type="presParOf" srcId="{3B3064D5-7763-4638-A7CE-3178C9D98915}" destId="{C0F58CA2-5899-4EE9-9C82-6C2D6F3A9474}" srcOrd="1" destOrd="0" presId="urn:microsoft.com/office/officeart/2005/8/layout/orgChart1"/>
    <dgm:cxn modelId="{4E71DD5D-8B6A-4DFA-961F-36F4429779BA}" type="presParOf" srcId="{C0F58CA2-5899-4EE9-9C82-6C2D6F3A9474}" destId="{96F235FE-733E-4A76-8BAF-CA778B316093}" srcOrd="0" destOrd="0" presId="urn:microsoft.com/office/officeart/2005/8/layout/orgChart1"/>
    <dgm:cxn modelId="{CCEF647B-A391-4BEF-B495-474CBE57B514}" type="presParOf" srcId="{C0F58CA2-5899-4EE9-9C82-6C2D6F3A9474}" destId="{AB27A184-8041-4CE9-80A7-9DF62C8DCEF8}" srcOrd="1" destOrd="0" presId="urn:microsoft.com/office/officeart/2005/8/layout/orgChart1"/>
    <dgm:cxn modelId="{9F4E9A94-2B2A-49E3-8574-0F905F226D7D}" type="presParOf" srcId="{AB27A184-8041-4CE9-80A7-9DF62C8DCEF8}" destId="{2AFB6D55-BD2E-4D3D-8FF4-4DDCF562AB33}" srcOrd="0" destOrd="0" presId="urn:microsoft.com/office/officeart/2005/8/layout/orgChart1"/>
    <dgm:cxn modelId="{CBBA1D81-7CBF-4481-A8D1-11C1D5A323B5}" type="presParOf" srcId="{2AFB6D55-BD2E-4D3D-8FF4-4DDCF562AB33}" destId="{DCE7CC73-AB53-441C-91FE-197551AE5AFC}" srcOrd="0" destOrd="0" presId="urn:microsoft.com/office/officeart/2005/8/layout/orgChart1"/>
    <dgm:cxn modelId="{C457145D-9434-47C3-B42A-81D1A12851D8}" type="presParOf" srcId="{2AFB6D55-BD2E-4D3D-8FF4-4DDCF562AB33}" destId="{C96AA2DC-77AF-43AA-8AFA-919A8E9EB6E7}" srcOrd="1" destOrd="0" presId="urn:microsoft.com/office/officeart/2005/8/layout/orgChart1"/>
    <dgm:cxn modelId="{7B97589C-89FC-4172-8F58-4ECF0607EC9A}" type="presParOf" srcId="{AB27A184-8041-4CE9-80A7-9DF62C8DCEF8}" destId="{650ED3A5-B3F7-4115-AD6F-06BFA4595352}" srcOrd="1" destOrd="0" presId="urn:microsoft.com/office/officeart/2005/8/layout/orgChart1"/>
    <dgm:cxn modelId="{5D875684-C037-4D4E-B894-C83984020669}" type="presParOf" srcId="{AB27A184-8041-4CE9-80A7-9DF62C8DCEF8}" destId="{30EAD47B-A109-4D9B-AF9F-CB582C46F7AB}" srcOrd="2" destOrd="0" presId="urn:microsoft.com/office/officeart/2005/8/layout/orgChart1"/>
    <dgm:cxn modelId="{4C7E64F0-E07E-41C7-A3B5-8B534CC2BCF4}" type="presParOf" srcId="{C0F58CA2-5899-4EE9-9C82-6C2D6F3A9474}" destId="{528FE5BE-3B5C-48C4-B2CB-3032C540F95B}" srcOrd="2" destOrd="0" presId="urn:microsoft.com/office/officeart/2005/8/layout/orgChart1"/>
    <dgm:cxn modelId="{8A225D19-7F66-44D4-9B31-662354524FFF}" type="presParOf" srcId="{C0F58CA2-5899-4EE9-9C82-6C2D6F3A9474}" destId="{CD1F2088-C9D7-47E1-859E-96CAAAE09856}" srcOrd="3" destOrd="0" presId="urn:microsoft.com/office/officeart/2005/8/layout/orgChart1"/>
    <dgm:cxn modelId="{0BF7E0E9-A963-41B1-9A7B-63802E42ECFF}" type="presParOf" srcId="{CD1F2088-C9D7-47E1-859E-96CAAAE09856}" destId="{B831DD7A-D0C2-4057-8EB5-1266A7311BEC}" srcOrd="0" destOrd="0" presId="urn:microsoft.com/office/officeart/2005/8/layout/orgChart1"/>
    <dgm:cxn modelId="{058E17E4-2F72-4040-B38A-4343C24EEDA4}" type="presParOf" srcId="{B831DD7A-D0C2-4057-8EB5-1266A7311BEC}" destId="{E25F1383-78B6-417C-BEBF-259C2F700D0E}" srcOrd="0" destOrd="0" presId="urn:microsoft.com/office/officeart/2005/8/layout/orgChart1"/>
    <dgm:cxn modelId="{0EC27196-15F4-4F6E-A542-02B40725EFFE}" type="presParOf" srcId="{B831DD7A-D0C2-4057-8EB5-1266A7311BEC}" destId="{CED44AC4-127A-4F6A-8121-2BBE7E0FFC0F}" srcOrd="1" destOrd="0" presId="urn:microsoft.com/office/officeart/2005/8/layout/orgChart1"/>
    <dgm:cxn modelId="{DC33B321-3EB0-47F0-A352-17D3258430DD}" type="presParOf" srcId="{CD1F2088-C9D7-47E1-859E-96CAAAE09856}" destId="{7739C758-7DB6-4A14-A394-AB6E395A7AC1}" srcOrd="1" destOrd="0" presId="urn:microsoft.com/office/officeart/2005/8/layout/orgChart1"/>
    <dgm:cxn modelId="{7CD0A409-252A-4E57-8492-8520A0F77492}" type="presParOf" srcId="{CD1F2088-C9D7-47E1-859E-96CAAAE09856}" destId="{7C6999FF-1109-4A65-B610-7FB7C143E28F}" srcOrd="2" destOrd="0" presId="urn:microsoft.com/office/officeart/2005/8/layout/orgChart1"/>
    <dgm:cxn modelId="{B0DDB6E9-3D76-4228-9B60-DB01A1C916DB}" type="presParOf" srcId="{C0F58CA2-5899-4EE9-9C82-6C2D6F3A9474}" destId="{626F838B-8AF0-4BF8-A1FD-07BE7E9BDB19}" srcOrd="4" destOrd="0" presId="urn:microsoft.com/office/officeart/2005/8/layout/orgChart1"/>
    <dgm:cxn modelId="{281E62CC-E24F-4813-806A-13DB2279FCA5}" type="presParOf" srcId="{C0F58CA2-5899-4EE9-9C82-6C2D6F3A9474}" destId="{7B8937F7-002C-473D-BE32-272DF2AD52CF}" srcOrd="5" destOrd="0" presId="urn:microsoft.com/office/officeart/2005/8/layout/orgChart1"/>
    <dgm:cxn modelId="{F96B46BE-DC64-431D-AF6D-E31B9B735C98}" type="presParOf" srcId="{7B8937F7-002C-473D-BE32-272DF2AD52CF}" destId="{16EE55B2-129D-488D-82E4-937996970FFA}" srcOrd="0" destOrd="0" presId="urn:microsoft.com/office/officeart/2005/8/layout/orgChart1"/>
    <dgm:cxn modelId="{D8AA7BCE-622F-4490-8934-EA51236B688D}" type="presParOf" srcId="{16EE55B2-129D-488D-82E4-937996970FFA}" destId="{7B125570-4D85-447A-9C42-D432B8390883}" srcOrd="0" destOrd="0" presId="urn:microsoft.com/office/officeart/2005/8/layout/orgChart1"/>
    <dgm:cxn modelId="{F68F17B2-94BD-4F31-A332-3C82D0A6DF60}" type="presParOf" srcId="{16EE55B2-129D-488D-82E4-937996970FFA}" destId="{DDE9B3C6-D5E7-4B48-AE83-4710F28AC537}" srcOrd="1" destOrd="0" presId="urn:microsoft.com/office/officeart/2005/8/layout/orgChart1"/>
    <dgm:cxn modelId="{65683E26-DB66-4ECD-A64F-FD85A44E2D7D}" type="presParOf" srcId="{7B8937F7-002C-473D-BE32-272DF2AD52CF}" destId="{37BE4781-85EC-4318-961D-CE4D3F2CE078}" srcOrd="1" destOrd="0" presId="urn:microsoft.com/office/officeart/2005/8/layout/orgChart1"/>
    <dgm:cxn modelId="{601BCF5E-28EC-40D0-BF03-1BB447827A91}" type="presParOf" srcId="{7B8937F7-002C-473D-BE32-272DF2AD52CF}" destId="{0F904078-FE2A-4D78-866E-6974F9059DE4}" srcOrd="2" destOrd="0" presId="urn:microsoft.com/office/officeart/2005/8/layout/orgChart1"/>
    <dgm:cxn modelId="{F0F40345-D48D-4611-9991-87B07A314CBC}" type="presParOf" srcId="{3B3064D5-7763-4638-A7CE-3178C9D98915}" destId="{BA0CA31E-D583-4180-A2D4-8F1AF0F035D3}" srcOrd="2" destOrd="0" presId="urn:microsoft.com/office/officeart/2005/8/layout/orgChart1"/>
    <dgm:cxn modelId="{7D6349FA-C1DB-41D6-80D5-0A0FB3342FE4}" type="presParOf" srcId="{BA0CA31E-D583-4180-A2D4-8F1AF0F035D3}" destId="{F5D8CA4D-5218-4924-858E-BDB5D57525EE}" srcOrd="0" destOrd="0" presId="urn:microsoft.com/office/officeart/2005/8/layout/orgChart1"/>
    <dgm:cxn modelId="{3BBE3D2B-3247-44E0-B7CF-70CCEC050141}" type="presParOf" srcId="{BA0CA31E-D583-4180-A2D4-8F1AF0F035D3}" destId="{5DA8076B-E9F6-407E-96CD-F4602AF8E2E2}" srcOrd="1" destOrd="0" presId="urn:microsoft.com/office/officeart/2005/8/layout/orgChart1"/>
    <dgm:cxn modelId="{7D30A437-9A83-41AF-91EE-E863E26166E3}" type="presParOf" srcId="{5DA8076B-E9F6-407E-96CD-F4602AF8E2E2}" destId="{16EAF9E8-0083-439A-8E76-2946DCB2155B}" srcOrd="0" destOrd="0" presId="urn:microsoft.com/office/officeart/2005/8/layout/orgChart1"/>
    <dgm:cxn modelId="{9DB7791C-B2BF-4891-9B21-E871234E11BA}" type="presParOf" srcId="{16EAF9E8-0083-439A-8E76-2946DCB2155B}" destId="{8CE86706-4D12-44F4-9F22-C0CB264194D8}" srcOrd="0" destOrd="0" presId="urn:microsoft.com/office/officeart/2005/8/layout/orgChart1"/>
    <dgm:cxn modelId="{F44B1C52-5FD2-4487-B7F5-48A9E1A1098E}" type="presParOf" srcId="{16EAF9E8-0083-439A-8E76-2946DCB2155B}" destId="{C8428F19-5421-45AD-BF60-84DE93E35E92}" srcOrd="1" destOrd="0" presId="urn:microsoft.com/office/officeart/2005/8/layout/orgChart1"/>
    <dgm:cxn modelId="{12D48BC3-FD32-4C37-BADF-4856FAD26D31}" type="presParOf" srcId="{5DA8076B-E9F6-407E-96CD-F4602AF8E2E2}" destId="{8F591564-BD3A-44A1-ACCE-BDE7DC955326}" srcOrd="1" destOrd="0" presId="urn:microsoft.com/office/officeart/2005/8/layout/orgChart1"/>
    <dgm:cxn modelId="{74E2F9CF-53DA-4EC4-B291-A573D99AD06B}" type="presParOf" srcId="{5DA8076B-E9F6-407E-96CD-F4602AF8E2E2}" destId="{5CCD6320-8F9E-4AB1-B884-B13FF112DE8E}"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351C5-9845-45A3-A7C1-435CB68479C1}"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id-ID"/>
        </a:p>
      </dgm:t>
    </dgm:pt>
    <dgm:pt modelId="{C65E9517-03B4-48E0-9F12-CE044CF4C3F7}">
      <dgm:prSet phldrT="[Text]"/>
      <dgm:spPr>
        <a:solidFill>
          <a:schemeClr val="accent2"/>
        </a:solidFill>
      </dgm:spPr>
      <dgm:t>
        <a:bodyPr/>
        <a:lstStyle/>
        <a:p>
          <a:r>
            <a:rPr lang="id-ID" b="1" dirty="0"/>
            <a:t>Personnel</a:t>
          </a:r>
        </a:p>
      </dgm:t>
    </dgm:pt>
    <dgm:pt modelId="{A8B1BA64-52A7-42ED-844F-8AC0E4B0B1CA}" type="parTrans" cxnId="{936CFF6A-0EEB-4C3E-9741-861D19EA0AC2}">
      <dgm:prSet/>
      <dgm:spPr/>
      <dgm:t>
        <a:bodyPr/>
        <a:lstStyle/>
        <a:p>
          <a:endParaRPr lang="id-ID"/>
        </a:p>
      </dgm:t>
    </dgm:pt>
    <dgm:pt modelId="{443C1827-8762-469D-BBE6-1FF4CA2285DC}" type="sibTrans" cxnId="{936CFF6A-0EEB-4C3E-9741-861D19EA0AC2}">
      <dgm:prSet/>
      <dgm:spPr/>
      <dgm:t>
        <a:bodyPr/>
        <a:lstStyle/>
        <a:p>
          <a:endParaRPr lang="id-ID"/>
        </a:p>
      </dgm:t>
    </dgm:pt>
    <dgm:pt modelId="{99D8332E-0651-428F-9800-5D344AA7490D}">
      <dgm:prSet phldrT="[Text]"/>
      <dgm:spPr>
        <a:ln>
          <a:solidFill>
            <a:schemeClr val="accent6">
              <a:lumMod val="75000"/>
            </a:schemeClr>
          </a:solidFill>
        </a:ln>
      </dgm:spPr>
      <dgm:t>
        <a:bodyPr/>
        <a:lstStyle/>
        <a:p>
          <a:r>
            <a:rPr lang="id-ID" dirty="0"/>
            <a:t>* Expert</a:t>
          </a:r>
        </a:p>
        <a:p>
          <a:r>
            <a:rPr lang="id-ID" dirty="0"/>
            <a:t>* Uji bandng intra-laboratorium</a:t>
          </a:r>
        </a:p>
        <a:p>
          <a:r>
            <a:rPr lang="id-ID" dirty="0"/>
            <a:t>* Blind Test</a:t>
          </a:r>
        </a:p>
        <a:p>
          <a:endParaRPr lang="id-ID" dirty="0"/>
        </a:p>
      </dgm:t>
    </dgm:pt>
    <dgm:pt modelId="{B9A1D54B-27D1-48BF-8FFE-6B67793F07AF}" type="parTrans" cxnId="{7D158303-8574-46E9-BE6B-804F8DE9B20D}">
      <dgm:prSet/>
      <dgm:spPr/>
      <dgm:t>
        <a:bodyPr/>
        <a:lstStyle/>
        <a:p>
          <a:endParaRPr lang="id-ID"/>
        </a:p>
      </dgm:t>
    </dgm:pt>
    <dgm:pt modelId="{11A259D4-CF74-4E7C-B81A-5EB82806B655}" type="sibTrans" cxnId="{7D158303-8574-46E9-BE6B-804F8DE9B20D}">
      <dgm:prSet/>
      <dgm:spPr/>
      <dgm:t>
        <a:bodyPr/>
        <a:lstStyle/>
        <a:p>
          <a:endParaRPr lang="id-ID"/>
        </a:p>
      </dgm:t>
    </dgm:pt>
    <dgm:pt modelId="{A64E10B5-E968-4A39-993B-0C5DA2157D7D}">
      <dgm:prSet phldrT="[Text]"/>
      <dgm:spPr>
        <a:solidFill>
          <a:schemeClr val="bg2">
            <a:lumMod val="60000"/>
            <a:lumOff val="40000"/>
          </a:schemeClr>
        </a:solidFill>
      </dgm:spPr>
      <dgm:t>
        <a:bodyPr/>
        <a:lstStyle/>
        <a:p>
          <a:r>
            <a:rPr lang="id-ID" b="1" dirty="0">
              <a:solidFill>
                <a:schemeClr val="tx1"/>
              </a:solidFill>
            </a:rPr>
            <a:t>Material</a:t>
          </a:r>
        </a:p>
      </dgm:t>
    </dgm:pt>
    <dgm:pt modelId="{208CD2E1-055C-4E4D-A247-6F74B946B5F8}" type="parTrans" cxnId="{0C1293FD-BE1C-4FD8-88E4-34C4D7106AC6}">
      <dgm:prSet/>
      <dgm:spPr/>
      <dgm:t>
        <a:bodyPr/>
        <a:lstStyle/>
        <a:p>
          <a:endParaRPr lang="id-ID"/>
        </a:p>
      </dgm:t>
    </dgm:pt>
    <dgm:pt modelId="{B0008C6B-9A53-42E6-982B-59AE67CBFD7A}" type="sibTrans" cxnId="{0C1293FD-BE1C-4FD8-88E4-34C4D7106AC6}">
      <dgm:prSet/>
      <dgm:spPr/>
      <dgm:t>
        <a:bodyPr/>
        <a:lstStyle/>
        <a:p>
          <a:endParaRPr lang="id-ID"/>
        </a:p>
      </dgm:t>
    </dgm:pt>
    <dgm:pt modelId="{4EE9F2EF-C94B-4D2C-AD26-568DA9142600}">
      <dgm:prSet phldrT="[Text]"/>
      <dgm:spPr>
        <a:ln>
          <a:solidFill>
            <a:schemeClr val="bg2">
              <a:lumMod val="75000"/>
            </a:schemeClr>
          </a:solidFill>
        </a:ln>
      </dgm:spPr>
      <dgm:t>
        <a:bodyPr/>
        <a:lstStyle/>
        <a:p>
          <a:r>
            <a:rPr lang="id-ID" dirty="0"/>
            <a:t>* CRM, RM, Standard Kerja.</a:t>
          </a:r>
        </a:p>
        <a:p>
          <a:r>
            <a:rPr lang="id-ID" dirty="0"/>
            <a:t>* QC sampel via spiking dalam matriks</a:t>
          </a:r>
        </a:p>
        <a:p>
          <a:r>
            <a:rPr lang="id-ID" dirty="0"/>
            <a:t>* Retain sampel</a:t>
          </a:r>
        </a:p>
        <a:p>
          <a:r>
            <a:rPr lang="id-ID" dirty="0"/>
            <a:t>* Sampel replikat</a:t>
          </a:r>
        </a:p>
      </dgm:t>
    </dgm:pt>
    <dgm:pt modelId="{5CDB7D51-E25E-4ADE-BD17-041E935D1EA6}" type="parTrans" cxnId="{7C030BEB-62CC-4011-B1AE-9314F5CD957F}">
      <dgm:prSet/>
      <dgm:spPr/>
      <dgm:t>
        <a:bodyPr/>
        <a:lstStyle/>
        <a:p>
          <a:endParaRPr lang="id-ID"/>
        </a:p>
      </dgm:t>
    </dgm:pt>
    <dgm:pt modelId="{5388ED46-B9B2-45D0-8341-46DBD1746052}" type="sibTrans" cxnId="{7C030BEB-62CC-4011-B1AE-9314F5CD957F}">
      <dgm:prSet/>
      <dgm:spPr/>
      <dgm:t>
        <a:bodyPr/>
        <a:lstStyle/>
        <a:p>
          <a:endParaRPr lang="id-ID"/>
        </a:p>
      </dgm:t>
    </dgm:pt>
    <dgm:pt modelId="{470502D9-0922-4E86-961E-DDCAA4242BD9}">
      <dgm:prSet phldrT="[Text]"/>
      <dgm:spPr/>
      <dgm:t>
        <a:bodyPr/>
        <a:lstStyle/>
        <a:p>
          <a:r>
            <a:rPr lang="id-ID" b="1" dirty="0"/>
            <a:t>Peralatan</a:t>
          </a:r>
        </a:p>
      </dgm:t>
    </dgm:pt>
    <dgm:pt modelId="{7A38C55B-5D80-44B0-8074-1FBD7A7B6105}" type="parTrans" cxnId="{7EBF9ED2-DE19-496C-A54B-BCF9CDC131B9}">
      <dgm:prSet/>
      <dgm:spPr/>
      <dgm:t>
        <a:bodyPr/>
        <a:lstStyle/>
        <a:p>
          <a:endParaRPr lang="id-ID"/>
        </a:p>
      </dgm:t>
    </dgm:pt>
    <dgm:pt modelId="{D7236B0B-078A-428F-9AED-4F949E77663F}" type="sibTrans" cxnId="{7EBF9ED2-DE19-496C-A54B-BCF9CDC131B9}">
      <dgm:prSet/>
      <dgm:spPr/>
      <dgm:t>
        <a:bodyPr/>
        <a:lstStyle/>
        <a:p>
          <a:endParaRPr lang="id-ID"/>
        </a:p>
      </dgm:t>
    </dgm:pt>
    <dgm:pt modelId="{A618A128-8F03-46A1-B613-D8AAD086E396}">
      <dgm:prSet phldrT="[Text]"/>
      <dgm:spPr/>
      <dgm:t>
        <a:bodyPr/>
        <a:lstStyle/>
        <a:p>
          <a:r>
            <a:rPr lang="id-ID" b="1" dirty="0"/>
            <a:t>Alat Ukur: </a:t>
          </a:r>
        </a:p>
        <a:p>
          <a:r>
            <a:rPr lang="id-ID" dirty="0"/>
            <a:t>- Kalibrasi, </a:t>
          </a:r>
        </a:p>
        <a:p>
          <a:r>
            <a:rPr lang="id-ID" dirty="0"/>
            <a:t>- Cek antara, </a:t>
          </a:r>
        </a:p>
        <a:p>
          <a:r>
            <a:rPr lang="id-ID" dirty="0"/>
            <a:t>- cek sebelum digunakan.</a:t>
          </a:r>
        </a:p>
        <a:p>
          <a:r>
            <a:rPr lang="id-ID" b="1" dirty="0"/>
            <a:t>Alat Uji</a:t>
          </a:r>
          <a:r>
            <a:rPr lang="id-ID" dirty="0"/>
            <a:t>:</a:t>
          </a:r>
        </a:p>
        <a:p>
          <a:r>
            <a:rPr lang="id-ID" dirty="0"/>
            <a:t>- Validasi alat</a:t>
          </a:r>
        </a:p>
        <a:p>
          <a:r>
            <a:rPr lang="id-ID" dirty="0"/>
            <a:t>- Verifikasi alat</a:t>
          </a:r>
        </a:p>
        <a:p>
          <a:r>
            <a:rPr lang="id-ID" dirty="0"/>
            <a:t>- Cek sebelum digunakan</a:t>
          </a:r>
        </a:p>
        <a:p>
          <a:endParaRPr lang="id-ID" dirty="0"/>
        </a:p>
      </dgm:t>
    </dgm:pt>
    <dgm:pt modelId="{030103EB-E666-491C-BD01-8ECA7136866E}" type="parTrans" cxnId="{092C0E0E-FE92-4CBD-8899-989C914B1C31}">
      <dgm:prSet/>
      <dgm:spPr/>
      <dgm:t>
        <a:bodyPr/>
        <a:lstStyle/>
        <a:p>
          <a:endParaRPr lang="id-ID"/>
        </a:p>
      </dgm:t>
    </dgm:pt>
    <dgm:pt modelId="{946D18B6-C75B-40A4-9841-34CC59A072FB}" type="sibTrans" cxnId="{092C0E0E-FE92-4CBD-8899-989C914B1C31}">
      <dgm:prSet/>
      <dgm:spPr/>
      <dgm:t>
        <a:bodyPr/>
        <a:lstStyle/>
        <a:p>
          <a:endParaRPr lang="id-ID"/>
        </a:p>
      </dgm:t>
    </dgm:pt>
    <dgm:pt modelId="{4A3820DE-61B5-49DA-ADC1-CE15712712C7}" type="pres">
      <dgm:prSet presAssocID="{746351C5-9845-45A3-A7C1-435CB68479C1}" presName="Name0" presStyleCnt="0">
        <dgm:presLayoutVars>
          <dgm:chMax val="5"/>
          <dgm:chPref val="5"/>
          <dgm:dir/>
          <dgm:animLvl val="lvl"/>
        </dgm:presLayoutVars>
      </dgm:prSet>
      <dgm:spPr/>
    </dgm:pt>
    <dgm:pt modelId="{F7A84303-C2B0-49D0-9856-C9F30E268FFF}" type="pres">
      <dgm:prSet presAssocID="{C65E9517-03B4-48E0-9F12-CE044CF4C3F7}" presName="parentText1" presStyleLbl="node1" presStyleIdx="0" presStyleCnt="3" custLinFactNeighborY="-50343">
        <dgm:presLayoutVars>
          <dgm:chMax/>
          <dgm:chPref val="3"/>
          <dgm:bulletEnabled val="1"/>
        </dgm:presLayoutVars>
      </dgm:prSet>
      <dgm:spPr/>
    </dgm:pt>
    <dgm:pt modelId="{9AE0D3A5-6019-4A7A-AE81-6C0F715BD768}" type="pres">
      <dgm:prSet presAssocID="{C65E9517-03B4-48E0-9F12-CE044CF4C3F7}" presName="childText1" presStyleLbl="solidAlignAcc1" presStyleIdx="0" presStyleCnt="3" custLinFactNeighborY="-22569">
        <dgm:presLayoutVars>
          <dgm:chMax val="0"/>
          <dgm:chPref val="0"/>
          <dgm:bulletEnabled val="1"/>
        </dgm:presLayoutVars>
      </dgm:prSet>
      <dgm:spPr/>
    </dgm:pt>
    <dgm:pt modelId="{18CD4FBB-FF69-4673-8900-6B82E56E5F8C}" type="pres">
      <dgm:prSet presAssocID="{A64E10B5-E968-4A39-993B-0C5DA2157D7D}" presName="parentText2" presStyleLbl="node1" presStyleIdx="1" presStyleCnt="3" custLinFactNeighborY="-38903">
        <dgm:presLayoutVars>
          <dgm:chMax/>
          <dgm:chPref val="3"/>
          <dgm:bulletEnabled val="1"/>
        </dgm:presLayoutVars>
      </dgm:prSet>
      <dgm:spPr/>
    </dgm:pt>
    <dgm:pt modelId="{F1039EEE-8116-458D-9CEA-23B89B50ADC2}" type="pres">
      <dgm:prSet presAssocID="{A64E10B5-E968-4A39-993B-0C5DA2157D7D}" presName="childText2" presStyleLbl="solidAlignAcc1" presStyleIdx="1" presStyleCnt="3" custLinFactNeighborY="-20194">
        <dgm:presLayoutVars>
          <dgm:chMax val="0"/>
          <dgm:chPref val="0"/>
          <dgm:bulletEnabled val="1"/>
        </dgm:presLayoutVars>
      </dgm:prSet>
      <dgm:spPr/>
    </dgm:pt>
    <dgm:pt modelId="{EBBB81A0-4F41-4F39-8EF4-D90874974468}" type="pres">
      <dgm:prSet presAssocID="{470502D9-0922-4E86-961E-DDCAA4242BD9}" presName="parentText3" presStyleLbl="node1" presStyleIdx="2" presStyleCnt="3" custLinFactNeighborY="-38903">
        <dgm:presLayoutVars>
          <dgm:chMax/>
          <dgm:chPref val="3"/>
          <dgm:bulletEnabled val="1"/>
        </dgm:presLayoutVars>
      </dgm:prSet>
      <dgm:spPr/>
    </dgm:pt>
    <dgm:pt modelId="{EDEDDE7C-8178-47C5-AB1D-B17DA3528908}" type="pres">
      <dgm:prSet presAssocID="{470502D9-0922-4E86-961E-DDCAA4242BD9}" presName="childText3" presStyleLbl="solidAlignAcc1" presStyleIdx="2" presStyleCnt="3" custScaleY="152034" custLinFactNeighborX="-1121" custLinFactNeighborY="4438">
        <dgm:presLayoutVars>
          <dgm:chMax val="0"/>
          <dgm:chPref val="0"/>
          <dgm:bulletEnabled val="1"/>
        </dgm:presLayoutVars>
      </dgm:prSet>
      <dgm:spPr/>
    </dgm:pt>
  </dgm:ptLst>
  <dgm:cxnLst>
    <dgm:cxn modelId="{7D158303-8574-46E9-BE6B-804F8DE9B20D}" srcId="{C65E9517-03B4-48E0-9F12-CE044CF4C3F7}" destId="{99D8332E-0651-428F-9800-5D344AA7490D}" srcOrd="0" destOrd="0" parTransId="{B9A1D54B-27D1-48BF-8FFE-6B67793F07AF}" sibTransId="{11A259D4-CF74-4E7C-B81A-5EB82806B655}"/>
    <dgm:cxn modelId="{092C0E0E-FE92-4CBD-8899-989C914B1C31}" srcId="{470502D9-0922-4E86-961E-DDCAA4242BD9}" destId="{A618A128-8F03-46A1-B613-D8AAD086E396}" srcOrd="0" destOrd="0" parTransId="{030103EB-E666-491C-BD01-8ECA7136866E}" sibTransId="{946D18B6-C75B-40A4-9841-34CC59A072FB}"/>
    <dgm:cxn modelId="{27AA803C-C9FF-44CB-A803-3DEC6A1DA530}" type="presOf" srcId="{A618A128-8F03-46A1-B613-D8AAD086E396}" destId="{EDEDDE7C-8178-47C5-AB1D-B17DA3528908}" srcOrd="0" destOrd="0" presId="urn:microsoft.com/office/officeart/2009/3/layout/IncreasingArrowsProcess"/>
    <dgm:cxn modelId="{9957955C-DDF1-4FDD-B8E5-A733C100C6B7}" type="presOf" srcId="{4EE9F2EF-C94B-4D2C-AD26-568DA9142600}" destId="{F1039EEE-8116-458D-9CEA-23B89B50ADC2}" srcOrd="0" destOrd="0" presId="urn:microsoft.com/office/officeart/2009/3/layout/IncreasingArrowsProcess"/>
    <dgm:cxn modelId="{936CFF6A-0EEB-4C3E-9741-861D19EA0AC2}" srcId="{746351C5-9845-45A3-A7C1-435CB68479C1}" destId="{C65E9517-03B4-48E0-9F12-CE044CF4C3F7}" srcOrd="0" destOrd="0" parTransId="{A8B1BA64-52A7-42ED-844F-8AC0E4B0B1CA}" sibTransId="{443C1827-8762-469D-BBE6-1FF4CA2285DC}"/>
    <dgm:cxn modelId="{06E92E76-72F6-484D-90E9-4C427DABD5C7}" type="presOf" srcId="{C65E9517-03B4-48E0-9F12-CE044CF4C3F7}" destId="{F7A84303-C2B0-49D0-9856-C9F30E268FFF}" srcOrd="0" destOrd="0" presId="urn:microsoft.com/office/officeart/2009/3/layout/IncreasingArrowsProcess"/>
    <dgm:cxn modelId="{F6018D9E-6BC2-445A-A80B-B98CBC2D32B0}" type="presOf" srcId="{99D8332E-0651-428F-9800-5D344AA7490D}" destId="{9AE0D3A5-6019-4A7A-AE81-6C0F715BD768}" srcOrd="0" destOrd="0" presId="urn:microsoft.com/office/officeart/2009/3/layout/IncreasingArrowsProcess"/>
    <dgm:cxn modelId="{7EBF9ED2-DE19-496C-A54B-BCF9CDC131B9}" srcId="{746351C5-9845-45A3-A7C1-435CB68479C1}" destId="{470502D9-0922-4E86-961E-DDCAA4242BD9}" srcOrd="2" destOrd="0" parTransId="{7A38C55B-5D80-44B0-8074-1FBD7A7B6105}" sibTransId="{D7236B0B-078A-428F-9AED-4F949E77663F}"/>
    <dgm:cxn modelId="{39A917D3-EC23-406C-B174-33E10ECB6425}" type="presOf" srcId="{746351C5-9845-45A3-A7C1-435CB68479C1}" destId="{4A3820DE-61B5-49DA-ADC1-CE15712712C7}" srcOrd="0" destOrd="0" presId="urn:microsoft.com/office/officeart/2009/3/layout/IncreasingArrowsProcess"/>
    <dgm:cxn modelId="{580DD1E0-DE83-4202-8C0F-DD4FC1506AA5}" type="presOf" srcId="{A64E10B5-E968-4A39-993B-0C5DA2157D7D}" destId="{18CD4FBB-FF69-4673-8900-6B82E56E5F8C}" srcOrd="0" destOrd="0" presId="urn:microsoft.com/office/officeart/2009/3/layout/IncreasingArrowsProcess"/>
    <dgm:cxn modelId="{7C030BEB-62CC-4011-B1AE-9314F5CD957F}" srcId="{A64E10B5-E968-4A39-993B-0C5DA2157D7D}" destId="{4EE9F2EF-C94B-4D2C-AD26-568DA9142600}" srcOrd="0" destOrd="0" parTransId="{5CDB7D51-E25E-4ADE-BD17-041E935D1EA6}" sibTransId="{5388ED46-B9B2-45D0-8341-46DBD1746052}"/>
    <dgm:cxn modelId="{0404D0F7-793B-4843-A0AF-1A476E5E15DF}" type="presOf" srcId="{470502D9-0922-4E86-961E-DDCAA4242BD9}" destId="{EBBB81A0-4F41-4F39-8EF4-D90874974468}" srcOrd="0" destOrd="0" presId="urn:microsoft.com/office/officeart/2009/3/layout/IncreasingArrowsProcess"/>
    <dgm:cxn modelId="{0C1293FD-BE1C-4FD8-88E4-34C4D7106AC6}" srcId="{746351C5-9845-45A3-A7C1-435CB68479C1}" destId="{A64E10B5-E968-4A39-993B-0C5DA2157D7D}" srcOrd="1" destOrd="0" parTransId="{208CD2E1-055C-4E4D-A247-6F74B946B5F8}" sibTransId="{B0008C6B-9A53-42E6-982B-59AE67CBFD7A}"/>
    <dgm:cxn modelId="{C318F974-C8D0-44DD-A118-8BA1A10B9E8F}" type="presParOf" srcId="{4A3820DE-61B5-49DA-ADC1-CE15712712C7}" destId="{F7A84303-C2B0-49D0-9856-C9F30E268FFF}" srcOrd="0" destOrd="0" presId="urn:microsoft.com/office/officeart/2009/3/layout/IncreasingArrowsProcess"/>
    <dgm:cxn modelId="{0411E7C3-E427-4627-9A06-8B3E788FD98E}" type="presParOf" srcId="{4A3820DE-61B5-49DA-ADC1-CE15712712C7}" destId="{9AE0D3A5-6019-4A7A-AE81-6C0F715BD768}" srcOrd="1" destOrd="0" presId="urn:microsoft.com/office/officeart/2009/3/layout/IncreasingArrowsProcess"/>
    <dgm:cxn modelId="{292DAA82-1B4F-48A9-B544-7807778568BE}" type="presParOf" srcId="{4A3820DE-61B5-49DA-ADC1-CE15712712C7}" destId="{18CD4FBB-FF69-4673-8900-6B82E56E5F8C}" srcOrd="2" destOrd="0" presId="urn:microsoft.com/office/officeart/2009/3/layout/IncreasingArrowsProcess"/>
    <dgm:cxn modelId="{E40EC963-B826-4BDD-BCA2-E95984DBBDBF}" type="presParOf" srcId="{4A3820DE-61B5-49DA-ADC1-CE15712712C7}" destId="{F1039EEE-8116-458D-9CEA-23B89B50ADC2}" srcOrd="3" destOrd="0" presId="urn:microsoft.com/office/officeart/2009/3/layout/IncreasingArrowsProcess"/>
    <dgm:cxn modelId="{9B677729-1AF3-4315-8F45-372C04267444}" type="presParOf" srcId="{4A3820DE-61B5-49DA-ADC1-CE15712712C7}" destId="{EBBB81A0-4F41-4F39-8EF4-D90874974468}" srcOrd="4" destOrd="0" presId="urn:microsoft.com/office/officeart/2009/3/layout/IncreasingArrowsProcess"/>
    <dgm:cxn modelId="{0262922E-C650-4752-8306-68825934456D}" type="presParOf" srcId="{4A3820DE-61B5-49DA-ADC1-CE15712712C7}" destId="{EDEDDE7C-8178-47C5-AB1D-B17DA3528908}"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BF3595-A717-4E4D-A63A-829ABF5AFF1F}"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id-ID"/>
        </a:p>
      </dgm:t>
    </dgm:pt>
    <dgm:pt modelId="{7FA13EB8-353C-4A21-B262-A6DCC93E33A1}">
      <dgm:prSet phldrT="[Text]"/>
      <dgm:spPr>
        <a:solidFill>
          <a:schemeClr val="accent2">
            <a:lumMod val="60000"/>
            <a:lumOff val="40000"/>
          </a:schemeClr>
        </a:solidFill>
      </dgm:spPr>
      <dgm:t>
        <a:bodyPr/>
        <a:lstStyle/>
        <a:p>
          <a:r>
            <a:rPr lang="id-ID" dirty="0"/>
            <a:t>External QA</a:t>
          </a:r>
        </a:p>
      </dgm:t>
    </dgm:pt>
    <dgm:pt modelId="{1149B5F2-1281-447C-8513-1E468AFF406A}" type="parTrans" cxnId="{E5EB76A6-6695-4391-A38C-E66ADFD04E42}">
      <dgm:prSet/>
      <dgm:spPr/>
      <dgm:t>
        <a:bodyPr/>
        <a:lstStyle/>
        <a:p>
          <a:endParaRPr lang="id-ID"/>
        </a:p>
      </dgm:t>
    </dgm:pt>
    <dgm:pt modelId="{079DECB3-2402-4995-A880-3D5736D65B67}" type="sibTrans" cxnId="{E5EB76A6-6695-4391-A38C-E66ADFD04E42}">
      <dgm:prSet/>
      <dgm:spPr/>
      <dgm:t>
        <a:bodyPr/>
        <a:lstStyle/>
        <a:p>
          <a:endParaRPr lang="id-ID"/>
        </a:p>
      </dgm:t>
    </dgm:pt>
    <dgm:pt modelId="{B5C4930E-19CD-435B-98EF-99E492EC2A95}">
      <dgm:prSet phldrT="[Text]" custT="1"/>
      <dgm:spPr>
        <a:ln>
          <a:solidFill>
            <a:schemeClr val="accent6">
              <a:lumMod val="60000"/>
              <a:lumOff val="40000"/>
            </a:schemeClr>
          </a:solidFill>
        </a:ln>
      </dgm:spPr>
      <dgm:t>
        <a:bodyPr/>
        <a:lstStyle/>
        <a:p>
          <a:r>
            <a:rPr lang="id-ID" sz="1800" dirty="0"/>
            <a:t>Uji banding</a:t>
          </a:r>
        </a:p>
      </dgm:t>
    </dgm:pt>
    <dgm:pt modelId="{AAD34BFE-7473-4D38-A962-F547FF878091}" type="parTrans" cxnId="{8A05C325-7313-44E3-B30C-68F094E60137}">
      <dgm:prSet/>
      <dgm:spPr/>
      <dgm:t>
        <a:bodyPr/>
        <a:lstStyle/>
        <a:p>
          <a:endParaRPr lang="id-ID"/>
        </a:p>
      </dgm:t>
    </dgm:pt>
    <dgm:pt modelId="{F294E189-6BA6-44D6-82B0-9761FFBCFFCA}" type="sibTrans" cxnId="{8A05C325-7313-44E3-B30C-68F094E60137}">
      <dgm:prSet/>
      <dgm:spPr/>
      <dgm:t>
        <a:bodyPr/>
        <a:lstStyle/>
        <a:p>
          <a:endParaRPr lang="id-ID"/>
        </a:p>
      </dgm:t>
    </dgm:pt>
    <dgm:pt modelId="{5D2DA2BB-343C-4F7C-800A-3080063685ED}">
      <dgm:prSet phldrT="[Text]"/>
      <dgm:spPr>
        <a:solidFill>
          <a:schemeClr val="accent3">
            <a:lumMod val="50000"/>
          </a:schemeClr>
        </a:solidFill>
      </dgm:spPr>
      <dgm:t>
        <a:bodyPr/>
        <a:lstStyle/>
        <a:p>
          <a:r>
            <a:rPr lang="id-ID" dirty="0"/>
            <a:t>External QA</a:t>
          </a:r>
        </a:p>
      </dgm:t>
    </dgm:pt>
    <dgm:pt modelId="{7CBBE539-8D42-489D-AB02-04E2764C308D}" type="parTrans" cxnId="{BDF98EAE-3E7F-4E3D-B235-F705C8950164}">
      <dgm:prSet/>
      <dgm:spPr/>
      <dgm:t>
        <a:bodyPr/>
        <a:lstStyle/>
        <a:p>
          <a:endParaRPr lang="id-ID"/>
        </a:p>
      </dgm:t>
    </dgm:pt>
    <dgm:pt modelId="{4985A494-4154-4277-912F-03FA63966AA0}" type="sibTrans" cxnId="{BDF98EAE-3E7F-4E3D-B235-F705C8950164}">
      <dgm:prSet/>
      <dgm:spPr/>
      <dgm:t>
        <a:bodyPr/>
        <a:lstStyle/>
        <a:p>
          <a:endParaRPr lang="id-ID"/>
        </a:p>
      </dgm:t>
    </dgm:pt>
    <dgm:pt modelId="{D48D8570-E155-4D8B-B44F-65BBA77F08F4}">
      <dgm:prSet phldrT="[Text]" custT="1"/>
      <dgm:spPr>
        <a:ln>
          <a:solidFill>
            <a:schemeClr val="accent4">
              <a:lumMod val="75000"/>
            </a:schemeClr>
          </a:solidFill>
        </a:ln>
      </dgm:spPr>
      <dgm:t>
        <a:bodyPr/>
        <a:lstStyle/>
        <a:p>
          <a:r>
            <a:rPr lang="id-ID" sz="1800" dirty="0"/>
            <a:t>Uji Profesiensi</a:t>
          </a:r>
        </a:p>
      </dgm:t>
    </dgm:pt>
    <dgm:pt modelId="{ADBA8D15-7CEC-4D3A-9FC8-7A6A5C9BCF51}" type="parTrans" cxnId="{FE1DB3DA-771B-45B8-9011-A449FBE78212}">
      <dgm:prSet/>
      <dgm:spPr/>
      <dgm:t>
        <a:bodyPr/>
        <a:lstStyle/>
        <a:p>
          <a:endParaRPr lang="id-ID"/>
        </a:p>
      </dgm:t>
    </dgm:pt>
    <dgm:pt modelId="{F51C6EEB-2131-4207-BD03-6CF3AC8222CA}" type="sibTrans" cxnId="{FE1DB3DA-771B-45B8-9011-A449FBE78212}">
      <dgm:prSet/>
      <dgm:spPr/>
      <dgm:t>
        <a:bodyPr/>
        <a:lstStyle/>
        <a:p>
          <a:endParaRPr lang="id-ID"/>
        </a:p>
      </dgm:t>
    </dgm:pt>
    <dgm:pt modelId="{78732362-DDF4-4A2B-9A42-C7E98A90FF1F}" type="pres">
      <dgm:prSet presAssocID="{D1BF3595-A717-4E4D-A63A-829ABF5AFF1F}" presName="Name0" presStyleCnt="0">
        <dgm:presLayoutVars>
          <dgm:chMax val="5"/>
          <dgm:chPref val="5"/>
          <dgm:dir/>
          <dgm:animLvl val="lvl"/>
        </dgm:presLayoutVars>
      </dgm:prSet>
      <dgm:spPr/>
    </dgm:pt>
    <dgm:pt modelId="{7591B829-FEAF-4C91-A58C-FDAC2E04F533}" type="pres">
      <dgm:prSet presAssocID="{7FA13EB8-353C-4A21-B262-A6DCC93E33A1}" presName="parentText1" presStyleLbl="node1" presStyleIdx="0" presStyleCnt="2">
        <dgm:presLayoutVars>
          <dgm:chMax/>
          <dgm:chPref val="3"/>
          <dgm:bulletEnabled val="1"/>
        </dgm:presLayoutVars>
      </dgm:prSet>
      <dgm:spPr/>
    </dgm:pt>
    <dgm:pt modelId="{C41D704C-2FA8-4C02-B421-F5278F5768C3}" type="pres">
      <dgm:prSet presAssocID="{7FA13EB8-353C-4A21-B262-A6DCC93E33A1}" presName="childText1" presStyleLbl="solidAlignAcc1" presStyleIdx="0" presStyleCnt="2" custScaleY="29226" custLinFactNeighborY="-38989">
        <dgm:presLayoutVars>
          <dgm:chMax val="0"/>
          <dgm:chPref val="0"/>
          <dgm:bulletEnabled val="1"/>
        </dgm:presLayoutVars>
      </dgm:prSet>
      <dgm:spPr/>
    </dgm:pt>
    <dgm:pt modelId="{03B29F9C-18FF-45AA-A460-FCD404B723AA}" type="pres">
      <dgm:prSet presAssocID="{5D2DA2BB-343C-4F7C-800A-3080063685ED}" presName="parentText2" presStyleLbl="node1" presStyleIdx="1" presStyleCnt="2">
        <dgm:presLayoutVars>
          <dgm:chMax/>
          <dgm:chPref val="3"/>
          <dgm:bulletEnabled val="1"/>
        </dgm:presLayoutVars>
      </dgm:prSet>
      <dgm:spPr/>
    </dgm:pt>
    <dgm:pt modelId="{3D2AB241-04B5-42C0-A17E-1911A153C95A}" type="pres">
      <dgm:prSet presAssocID="{5D2DA2BB-343C-4F7C-800A-3080063685ED}" presName="childText2" presStyleLbl="solidAlignAcc1" presStyleIdx="1" presStyleCnt="2" custScaleY="27762" custLinFactNeighborY="-36124">
        <dgm:presLayoutVars>
          <dgm:chMax val="0"/>
          <dgm:chPref val="0"/>
          <dgm:bulletEnabled val="1"/>
        </dgm:presLayoutVars>
      </dgm:prSet>
      <dgm:spPr/>
    </dgm:pt>
  </dgm:ptLst>
  <dgm:cxnLst>
    <dgm:cxn modelId="{965C2D0E-39AD-4B25-9671-C929BDF3A74E}" type="presOf" srcId="{B5C4930E-19CD-435B-98EF-99E492EC2A95}" destId="{C41D704C-2FA8-4C02-B421-F5278F5768C3}" srcOrd="0" destOrd="0" presId="urn:microsoft.com/office/officeart/2009/3/layout/IncreasingArrowsProcess"/>
    <dgm:cxn modelId="{8A05C325-7313-44E3-B30C-68F094E60137}" srcId="{7FA13EB8-353C-4A21-B262-A6DCC93E33A1}" destId="{B5C4930E-19CD-435B-98EF-99E492EC2A95}" srcOrd="0" destOrd="0" parTransId="{AAD34BFE-7473-4D38-A962-F547FF878091}" sibTransId="{F294E189-6BA6-44D6-82B0-9761FFBCFFCA}"/>
    <dgm:cxn modelId="{59E4A636-734B-40EE-982D-3815D99E417F}" type="presOf" srcId="{D1BF3595-A717-4E4D-A63A-829ABF5AFF1F}" destId="{78732362-DDF4-4A2B-9A42-C7E98A90FF1F}" srcOrd="0" destOrd="0" presId="urn:microsoft.com/office/officeart/2009/3/layout/IncreasingArrowsProcess"/>
    <dgm:cxn modelId="{6ABB1991-09A5-4F2A-9540-AE707BBBE849}" type="presOf" srcId="{D48D8570-E155-4D8B-B44F-65BBA77F08F4}" destId="{3D2AB241-04B5-42C0-A17E-1911A153C95A}" srcOrd="0" destOrd="0" presId="urn:microsoft.com/office/officeart/2009/3/layout/IncreasingArrowsProcess"/>
    <dgm:cxn modelId="{E5EB76A6-6695-4391-A38C-E66ADFD04E42}" srcId="{D1BF3595-A717-4E4D-A63A-829ABF5AFF1F}" destId="{7FA13EB8-353C-4A21-B262-A6DCC93E33A1}" srcOrd="0" destOrd="0" parTransId="{1149B5F2-1281-447C-8513-1E468AFF406A}" sibTransId="{079DECB3-2402-4995-A880-3D5736D65B67}"/>
    <dgm:cxn modelId="{67B6CBA6-F2BB-4192-82F2-5C852E1BD6C5}" type="presOf" srcId="{7FA13EB8-353C-4A21-B262-A6DCC93E33A1}" destId="{7591B829-FEAF-4C91-A58C-FDAC2E04F533}" srcOrd="0" destOrd="0" presId="urn:microsoft.com/office/officeart/2009/3/layout/IncreasingArrowsProcess"/>
    <dgm:cxn modelId="{BDF98EAE-3E7F-4E3D-B235-F705C8950164}" srcId="{D1BF3595-A717-4E4D-A63A-829ABF5AFF1F}" destId="{5D2DA2BB-343C-4F7C-800A-3080063685ED}" srcOrd="1" destOrd="0" parTransId="{7CBBE539-8D42-489D-AB02-04E2764C308D}" sibTransId="{4985A494-4154-4277-912F-03FA63966AA0}"/>
    <dgm:cxn modelId="{FE8EBAD1-6C31-4D75-8794-3E3176B13570}" type="presOf" srcId="{5D2DA2BB-343C-4F7C-800A-3080063685ED}" destId="{03B29F9C-18FF-45AA-A460-FCD404B723AA}" srcOrd="0" destOrd="0" presId="urn:microsoft.com/office/officeart/2009/3/layout/IncreasingArrowsProcess"/>
    <dgm:cxn modelId="{FE1DB3DA-771B-45B8-9011-A449FBE78212}" srcId="{5D2DA2BB-343C-4F7C-800A-3080063685ED}" destId="{D48D8570-E155-4D8B-B44F-65BBA77F08F4}" srcOrd="0" destOrd="0" parTransId="{ADBA8D15-7CEC-4D3A-9FC8-7A6A5C9BCF51}" sibTransId="{F51C6EEB-2131-4207-BD03-6CF3AC8222CA}"/>
    <dgm:cxn modelId="{7A06981D-1D8B-4DF8-9F93-023926A65701}" type="presParOf" srcId="{78732362-DDF4-4A2B-9A42-C7E98A90FF1F}" destId="{7591B829-FEAF-4C91-A58C-FDAC2E04F533}" srcOrd="0" destOrd="0" presId="urn:microsoft.com/office/officeart/2009/3/layout/IncreasingArrowsProcess"/>
    <dgm:cxn modelId="{DF3B6578-644C-4E47-A1EF-075B63EC22BA}" type="presParOf" srcId="{78732362-DDF4-4A2B-9A42-C7E98A90FF1F}" destId="{C41D704C-2FA8-4C02-B421-F5278F5768C3}" srcOrd="1" destOrd="0" presId="urn:microsoft.com/office/officeart/2009/3/layout/IncreasingArrowsProcess"/>
    <dgm:cxn modelId="{BD05B0A7-F463-40CF-A533-A096443FCC0A}" type="presParOf" srcId="{78732362-DDF4-4A2B-9A42-C7E98A90FF1F}" destId="{03B29F9C-18FF-45AA-A460-FCD404B723AA}" srcOrd="2" destOrd="0" presId="urn:microsoft.com/office/officeart/2009/3/layout/IncreasingArrowsProcess"/>
    <dgm:cxn modelId="{3A61E4C7-F23B-4757-99FD-6340375BC777}" type="presParOf" srcId="{78732362-DDF4-4A2B-9A42-C7E98A90FF1F}" destId="{3D2AB241-04B5-42C0-A17E-1911A153C95A}" srcOrd="3" destOrd="0" presId="urn:microsoft.com/office/officeart/2009/3/layout/IncreasingArrows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8CA4D-5218-4924-858E-BDB5D57525EE}">
      <dsp:nvSpPr>
        <dsp:cNvPr id="0" name=""/>
        <dsp:cNvSpPr/>
      </dsp:nvSpPr>
      <dsp:spPr>
        <a:xfrm>
          <a:off x="3337566" y="979877"/>
          <a:ext cx="205733" cy="901309"/>
        </a:xfrm>
        <a:custGeom>
          <a:avLst/>
          <a:gdLst/>
          <a:ahLst/>
          <a:cxnLst/>
          <a:rect l="0" t="0" r="0" b="0"/>
          <a:pathLst>
            <a:path>
              <a:moveTo>
                <a:pt x="205733" y="0"/>
              </a:moveTo>
              <a:lnTo>
                <a:pt x="205733" y="901309"/>
              </a:lnTo>
              <a:lnTo>
                <a:pt x="0" y="90130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6F838B-8AF0-4BF8-A1FD-07BE7E9BDB19}">
      <dsp:nvSpPr>
        <dsp:cNvPr id="0" name=""/>
        <dsp:cNvSpPr/>
      </dsp:nvSpPr>
      <dsp:spPr>
        <a:xfrm>
          <a:off x="3543300" y="979877"/>
          <a:ext cx="2370836" cy="1802619"/>
        </a:xfrm>
        <a:custGeom>
          <a:avLst/>
          <a:gdLst/>
          <a:ahLst/>
          <a:cxnLst/>
          <a:rect l="0" t="0" r="0" b="0"/>
          <a:pathLst>
            <a:path>
              <a:moveTo>
                <a:pt x="0" y="0"/>
              </a:moveTo>
              <a:lnTo>
                <a:pt x="0" y="1596885"/>
              </a:lnTo>
              <a:lnTo>
                <a:pt x="2370836" y="1596885"/>
              </a:lnTo>
              <a:lnTo>
                <a:pt x="2370836" y="180261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8FE5BE-3B5C-48C4-B2CB-3032C540F95B}">
      <dsp:nvSpPr>
        <dsp:cNvPr id="0" name=""/>
        <dsp:cNvSpPr/>
      </dsp:nvSpPr>
      <dsp:spPr>
        <a:xfrm>
          <a:off x="3497580" y="979877"/>
          <a:ext cx="91440" cy="1802619"/>
        </a:xfrm>
        <a:custGeom>
          <a:avLst/>
          <a:gdLst/>
          <a:ahLst/>
          <a:cxnLst/>
          <a:rect l="0" t="0" r="0" b="0"/>
          <a:pathLst>
            <a:path>
              <a:moveTo>
                <a:pt x="45720" y="0"/>
              </a:moveTo>
              <a:lnTo>
                <a:pt x="45720" y="180261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235FE-733E-4A76-8BAF-CA778B316093}">
      <dsp:nvSpPr>
        <dsp:cNvPr id="0" name=""/>
        <dsp:cNvSpPr/>
      </dsp:nvSpPr>
      <dsp:spPr>
        <a:xfrm>
          <a:off x="1172463" y="979877"/>
          <a:ext cx="2370836" cy="1802619"/>
        </a:xfrm>
        <a:custGeom>
          <a:avLst/>
          <a:gdLst/>
          <a:ahLst/>
          <a:cxnLst/>
          <a:rect l="0" t="0" r="0" b="0"/>
          <a:pathLst>
            <a:path>
              <a:moveTo>
                <a:pt x="2370836" y="0"/>
              </a:moveTo>
              <a:lnTo>
                <a:pt x="2370836" y="1596885"/>
              </a:lnTo>
              <a:lnTo>
                <a:pt x="0" y="1596885"/>
              </a:lnTo>
              <a:lnTo>
                <a:pt x="0" y="180261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2CA70-247D-4C0F-ADE3-480AD1FACCB4}">
      <dsp:nvSpPr>
        <dsp:cNvPr id="0" name=""/>
        <dsp:cNvSpPr/>
      </dsp:nvSpPr>
      <dsp:spPr>
        <a:xfrm>
          <a:off x="2563615" y="193"/>
          <a:ext cx="1959369" cy="979684"/>
        </a:xfrm>
        <a:prstGeom prst="rect">
          <a:avLst/>
        </a:prstGeom>
        <a:solidFill>
          <a:srgbClr val="FFC000"/>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tx1">
                  <a:lumMod val="50000"/>
                </a:schemeClr>
              </a:solidFill>
            </a:rPr>
            <a:t>Manajemen</a:t>
          </a:r>
          <a:r>
            <a:rPr lang="en-US" sz="2300" kern="1200" dirty="0">
              <a:solidFill>
                <a:schemeClr val="tx1">
                  <a:lumMod val="50000"/>
                </a:schemeClr>
              </a:solidFill>
            </a:rPr>
            <a:t> </a:t>
          </a:r>
          <a:r>
            <a:rPr lang="en-US" sz="2300" kern="1200" dirty="0" err="1">
              <a:solidFill>
                <a:schemeClr val="tx1">
                  <a:lumMod val="50000"/>
                </a:schemeClr>
              </a:solidFill>
            </a:rPr>
            <a:t>Puncak</a:t>
          </a:r>
          <a:endParaRPr lang="en-US" sz="2300" kern="1200" dirty="0">
            <a:solidFill>
              <a:schemeClr val="tx1">
                <a:lumMod val="50000"/>
              </a:schemeClr>
            </a:solidFill>
          </a:endParaRPr>
        </a:p>
      </dsp:txBody>
      <dsp:txXfrm>
        <a:off x="2563615" y="193"/>
        <a:ext cx="1959369" cy="979684"/>
      </dsp:txXfrm>
    </dsp:sp>
    <dsp:sp modelId="{DCE7CC73-AB53-441C-91FE-197551AE5AFC}">
      <dsp:nvSpPr>
        <dsp:cNvPr id="0" name=""/>
        <dsp:cNvSpPr/>
      </dsp:nvSpPr>
      <dsp:spPr>
        <a:xfrm>
          <a:off x="192779" y="2782497"/>
          <a:ext cx="1959369" cy="979684"/>
        </a:xfrm>
        <a:prstGeom prst="rect">
          <a:avLst/>
        </a:prstGeom>
        <a:solidFill>
          <a:srgbClr val="7030A0"/>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bg1"/>
              </a:solidFill>
            </a:rPr>
            <a:t>Fungsi</a:t>
          </a:r>
          <a:r>
            <a:rPr lang="en-US" sz="2300" kern="1200" dirty="0">
              <a:solidFill>
                <a:schemeClr val="bg1"/>
              </a:solidFill>
            </a:rPr>
            <a:t> </a:t>
          </a:r>
          <a:r>
            <a:rPr lang="en-US" sz="2300" kern="1200" dirty="0" err="1">
              <a:solidFill>
                <a:schemeClr val="bg1"/>
              </a:solidFill>
            </a:rPr>
            <a:t>Pendukung</a:t>
          </a:r>
          <a:endParaRPr lang="en-US" sz="2300" kern="1200" dirty="0">
            <a:solidFill>
              <a:schemeClr val="bg1"/>
            </a:solidFill>
          </a:endParaRPr>
        </a:p>
      </dsp:txBody>
      <dsp:txXfrm>
        <a:off x="192779" y="2782497"/>
        <a:ext cx="1959369" cy="979684"/>
      </dsp:txXfrm>
    </dsp:sp>
    <dsp:sp modelId="{E25F1383-78B6-417C-BEBF-259C2F700D0E}">
      <dsp:nvSpPr>
        <dsp:cNvPr id="0" name=""/>
        <dsp:cNvSpPr/>
      </dsp:nvSpPr>
      <dsp:spPr>
        <a:xfrm>
          <a:off x="2563615" y="2782497"/>
          <a:ext cx="1959369" cy="979684"/>
        </a:xfrm>
        <a:prstGeom prst="rect">
          <a:avLst/>
        </a:prstGeom>
        <a:solidFill>
          <a:srgbClr val="00B050"/>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bg1"/>
              </a:solidFill>
            </a:rPr>
            <a:t>Manajer</a:t>
          </a:r>
          <a:r>
            <a:rPr lang="en-US" sz="2300" kern="1200" dirty="0">
              <a:solidFill>
                <a:schemeClr val="bg1"/>
              </a:solidFill>
            </a:rPr>
            <a:t> </a:t>
          </a:r>
          <a:r>
            <a:rPr lang="en-US" sz="2300" kern="1200" dirty="0" err="1">
              <a:solidFill>
                <a:schemeClr val="bg1"/>
              </a:solidFill>
            </a:rPr>
            <a:t>Teknis</a:t>
          </a:r>
          <a:r>
            <a:rPr lang="en-US" sz="2300" kern="1200" dirty="0">
              <a:solidFill>
                <a:schemeClr val="bg1"/>
              </a:solidFill>
            </a:rPr>
            <a:t> 1</a:t>
          </a:r>
        </a:p>
      </dsp:txBody>
      <dsp:txXfrm>
        <a:off x="2563615" y="2782497"/>
        <a:ext cx="1959369" cy="979684"/>
      </dsp:txXfrm>
    </dsp:sp>
    <dsp:sp modelId="{7B125570-4D85-447A-9C42-D432B8390883}">
      <dsp:nvSpPr>
        <dsp:cNvPr id="0" name=""/>
        <dsp:cNvSpPr/>
      </dsp:nvSpPr>
      <dsp:spPr>
        <a:xfrm>
          <a:off x="4934452" y="2782497"/>
          <a:ext cx="1959369" cy="979684"/>
        </a:xfrm>
        <a:prstGeom prst="rect">
          <a:avLst/>
        </a:prstGeom>
        <a:solidFill>
          <a:srgbClr val="00B050"/>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bg1"/>
              </a:solidFill>
            </a:rPr>
            <a:t>Manajer</a:t>
          </a:r>
          <a:r>
            <a:rPr lang="en-US" sz="2300" kern="1200" dirty="0">
              <a:solidFill>
                <a:schemeClr val="bg1"/>
              </a:solidFill>
            </a:rPr>
            <a:t> </a:t>
          </a:r>
          <a:r>
            <a:rPr lang="en-US" sz="2300" kern="1200" dirty="0" err="1">
              <a:solidFill>
                <a:schemeClr val="bg1"/>
              </a:solidFill>
            </a:rPr>
            <a:t>Teknis</a:t>
          </a:r>
          <a:r>
            <a:rPr lang="en-US" sz="2300" kern="1200" dirty="0">
              <a:solidFill>
                <a:schemeClr val="bg1"/>
              </a:solidFill>
            </a:rPr>
            <a:t> 2</a:t>
          </a:r>
          <a:r>
            <a:rPr lang="id-ID" sz="2300" kern="1200" dirty="0">
              <a:solidFill>
                <a:schemeClr val="bg1"/>
              </a:solidFill>
            </a:rPr>
            <a:t>/...</a:t>
          </a:r>
          <a:endParaRPr lang="en-US" sz="2300" kern="1200" dirty="0">
            <a:solidFill>
              <a:schemeClr val="bg1"/>
            </a:solidFill>
          </a:endParaRPr>
        </a:p>
      </dsp:txBody>
      <dsp:txXfrm>
        <a:off x="4934452" y="2782497"/>
        <a:ext cx="1959369" cy="979684"/>
      </dsp:txXfrm>
    </dsp:sp>
    <dsp:sp modelId="{8CE86706-4D12-44F4-9F22-C0CB264194D8}">
      <dsp:nvSpPr>
        <dsp:cNvPr id="0" name=""/>
        <dsp:cNvSpPr/>
      </dsp:nvSpPr>
      <dsp:spPr>
        <a:xfrm>
          <a:off x="1378197" y="1391345"/>
          <a:ext cx="1959369" cy="979684"/>
        </a:xfrm>
        <a:prstGeom prst="rect">
          <a:avLst/>
        </a:prstGeom>
        <a:solidFill>
          <a:schemeClr val="accent1"/>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solidFill>
                <a:schemeClr val="tx1">
                  <a:lumMod val="50000"/>
                </a:schemeClr>
              </a:solidFill>
            </a:rPr>
            <a:t>Manajer</a:t>
          </a:r>
          <a:r>
            <a:rPr lang="en-US" sz="2300" kern="1200" dirty="0">
              <a:solidFill>
                <a:schemeClr val="tx1">
                  <a:lumMod val="50000"/>
                </a:schemeClr>
              </a:solidFill>
            </a:rPr>
            <a:t> </a:t>
          </a:r>
          <a:r>
            <a:rPr lang="id-ID" sz="2300" kern="1200" dirty="0">
              <a:solidFill>
                <a:schemeClr val="tx1">
                  <a:lumMod val="50000"/>
                </a:schemeClr>
              </a:solidFill>
            </a:rPr>
            <a:t>pengendali SMM Lab</a:t>
          </a:r>
          <a:endParaRPr lang="en-US" sz="2300" kern="1200" dirty="0">
            <a:solidFill>
              <a:schemeClr val="tx1">
                <a:lumMod val="50000"/>
              </a:schemeClr>
            </a:solidFill>
          </a:endParaRPr>
        </a:p>
      </dsp:txBody>
      <dsp:txXfrm>
        <a:off x="1378197" y="1391345"/>
        <a:ext cx="1959369" cy="979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84303-C2B0-49D0-9856-C9F30E268FFF}">
      <dsp:nvSpPr>
        <dsp:cNvPr id="0" name=""/>
        <dsp:cNvSpPr/>
      </dsp:nvSpPr>
      <dsp:spPr>
        <a:xfrm>
          <a:off x="0" y="391031"/>
          <a:ext cx="6353908" cy="925371"/>
        </a:xfrm>
        <a:prstGeom prst="rightArrow">
          <a:avLst>
            <a:gd name="adj1" fmla="val 50000"/>
            <a:gd name="adj2" fmla="val 50000"/>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903" numCol="1" spcCol="1270" anchor="ctr" anchorCtr="0">
          <a:noAutofit/>
        </a:bodyPr>
        <a:lstStyle/>
        <a:p>
          <a:pPr marL="0" lvl="0" indent="0" algn="l" defTabSz="800100">
            <a:lnSpc>
              <a:spcPct val="90000"/>
            </a:lnSpc>
            <a:spcBef>
              <a:spcPct val="0"/>
            </a:spcBef>
            <a:spcAft>
              <a:spcPct val="35000"/>
            </a:spcAft>
            <a:buNone/>
          </a:pPr>
          <a:r>
            <a:rPr lang="id-ID" sz="1800" b="1" kern="1200" dirty="0"/>
            <a:t>Personnel</a:t>
          </a:r>
        </a:p>
      </dsp:txBody>
      <dsp:txXfrm>
        <a:off x="0" y="622374"/>
        <a:ext cx="6122565" cy="462685"/>
      </dsp:txXfrm>
    </dsp:sp>
    <dsp:sp modelId="{9AE0D3A5-6019-4A7A-AE81-6C0F715BD768}">
      <dsp:nvSpPr>
        <dsp:cNvPr id="0" name=""/>
        <dsp:cNvSpPr/>
      </dsp:nvSpPr>
      <dsp:spPr>
        <a:xfrm>
          <a:off x="0" y="1168169"/>
          <a:ext cx="1957003" cy="1782605"/>
        </a:xfrm>
        <a:prstGeom prst="rect">
          <a:avLst/>
        </a:prstGeom>
        <a:solidFill>
          <a:schemeClr val="lt1">
            <a:hueOff val="0"/>
            <a:satOff val="0"/>
            <a:lumOff val="0"/>
            <a:alphaOff val="0"/>
          </a:schemeClr>
        </a:solidFill>
        <a:ln w="19050" cap="rnd"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d-ID" sz="1300" kern="1200" dirty="0"/>
            <a:t>* Expert</a:t>
          </a:r>
        </a:p>
        <a:p>
          <a:pPr marL="0" lvl="0" indent="0" algn="l" defTabSz="577850">
            <a:lnSpc>
              <a:spcPct val="90000"/>
            </a:lnSpc>
            <a:spcBef>
              <a:spcPct val="0"/>
            </a:spcBef>
            <a:spcAft>
              <a:spcPct val="35000"/>
            </a:spcAft>
            <a:buNone/>
          </a:pPr>
          <a:r>
            <a:rPr lang="id-ID" sz="1300" kern="1200" dirty="0"/>
            <a:t>* Uji bandng intra-laboratorium</a:t>
          </a:r>
        </a:p>
        <a:p>
          <a:pPr marL="0" lvl="0" indent="0" algn="l" defTabSz="577850">
            <a:lnSpc>
              <a:spcPct val="90000"/>
            </a:lnSpc>
            <a:spcBef>
              <a:spcPct val="0"/>
            </a:spcBef>
            <a:spcAft>
              <a:spcPct val="35000"/>
            </a:spcAft>
            <a:buNone/>
          </a:pPr>
          <a:r>
            <a:rPr lang="id-ID" sz="1300" kern="1200" dirty="0"/>
            <a:t>* Blind Test</a:t>
          </a:r>
        </a:p>
        <a:p>
          <a:pPr marL="0" lvl="0" indent="0" algn="l" defTabSz="577850">
            <a:lnSpc>
              <a:spcPct val="90000"/>
            </a:lnSpc>
            <a:spcBef>
              <a:spcPct val="0"/>
            </a:spcBef>
            <a:spcAft>
              <a:spcPct val="35000"/>
            </a:spcAft>
            <a:buNone/>
          </a:pPr>
          <a:endParaRPr lang="id-ID" sz="1300" kern="1200" dirty="0"/>
        </a:p>
      </dsp:txBody>
      <dsp:txXfrm>
        <a:off x="0" y="1168169"/>
        <a:ext cx="1957003" cy="1782605"/>
      </dsp:txXfrm>
    </dsp:sp>
    <dsp:sp modelId="{18CD4FBB-FF69-4673-8900-6B82E56E5F8C}">
      <dsp:nvSpPr>
        <dsp:cNvPr id="0" name=""/>
        <dsp:cNvSpPr/>
      </dsp:nvSpPr>
      <dsp:spPr>
        <a:xfrm>
          <a:off x="1957003" y="805350"/>
          <a:ext cx="4396904" cy="925371"/>
        </a:xfrm>
        <a:prstGeom prst="rightArrow">
          <a:avLst>
            <a:gd name="adj1" fmla="val 50000"/>
            <a:gd name="adj2" fmla="val 5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903" numCol="1" spcCol="1270" anchor="ctr" anchorCtr="0">
          <a:noAutofit/>
        </a:bodyPr>
        <a:lstStyle/>
        <a:p>
          <a:pPr marL="0" lvl="0" indent="0" algn="l" defTabSz="800100">
            <a:lnSpc>
              <a:spcPct val="90000"/>
            </a:lnSpc>
            <a:spcBef>
              <a:spcPct val="0"/>
            </a:spcBef>
            <a:spcAft>
              <a:spcPct val="35000"/>
            </a:spcAft>
            <a:buNone/>
          </a:pPr>
          <a:r>
            <a:rPr lang="id-ID" sz="1800" b="1" kern="1200" dirty="0">
              <a:solidFill>
                <a:schemeClr val="tx1"/>
              </a:solidFill>
            </a:rPr>
            <a:t>Material</a:t>
          </a:r>
        </a:p>
      </dsp:txBody>
      <dsp:txXfrm>
        <a:off x="1957003" y="1036693"/>
        <a:ext cx="4165561" cy="462685"/>
      </dsp:txXfrm>
    </dsp:sp>
    <dsp:sp modelId="{F1039EEE-8116-458D-9CEA-23B89B50ADC2}">
      <dsp:nvSpPr>
        <dsp:cNvPr id="0" name=""/>
        <dsp:cNvSpPr/>
      </dsp:nvSpPr>
      <dsp:spPr>
        <a:xfrm>
          <a:off x="1957003" y="1518962"/>
          <a:ext cx="1957003" cy="1782605"/>
        </a:xfrm>
        <a:prstGeom prst="rect">
          <a:avLst/>
        </a:prstGeom>
        <a:solidFill>
          <a:schemeClr val="lt1">
            <a:hueOff val="0"/>
            <a:satOff val="0"/>
            <a:lumOff val="0"/>
            <a:alphaOff val="0"/>
          </a:schemeClr>
        </a:solidFill>
        <a:ln w="19050" cap="rnd"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d-ID" sz="1300" kern="1200" dirty="0"/>
            <a:t>* CRM, RM, Standard Kerja.</a:t>
          </a:r>
        </a:p>
        <a:p>
          <a:pPr marL="0" lvl="0" indent="0" algn="l" defTabSz="577850">
            <a:lnSpc>
              <a:spcPct val="90000"/>
            </a:lnSpc>
            <a:spcBef>
              <a:spcPct val="0"/>
            </a:spcBef>
            <a:spcAft>
              <a:spcPct val="35000"/>
            </a:spcAft>
            <a:buNone/>
          </a:pPr>
          <a:r>
            <a:rPr lang="id-ID" sz="1300" kern="1200" dirty="0"/>
            <a:t>* QC sampel via spiking dalam matriks</a:t>
          </a:r>
        </a:p>
        <a:p>
          <a:pPr marL="0" lvl="0" indent="0" algn="l" defTabSz="577850">
            <a:lnSpc>
              <a:spcPct val="90000"/>
            </a:lnSpc>
            <a:spcBef>
              <a:spcPct val="0"/>
            </a:spcBef>
            <a:spcAft>
              <a:spcPct val="35000"/>
            </a:spcAft>
            <a:buNone/>
          </a:pPr>
          <a:r>
            <a:rPr lang="id-ID" sz="1300" kern="1200" dirty="0"/>
            <a:t>* Retain sampel</a:t>
          </a:r>
        </a:p>
        <a:p>
          <a:pPr marL="0" lvl="0" indent="0" algn="l" defTabSz="577850">
            <a:lnSpc>
              <a:spcPct val="90000"/>
            </a:lnSpc>
            <a:spcBef>
              <a:spcPct val="0"/>
            </a:spcBef>
            <a:spcAft>
              <a:spcPct val="35000"/>
            </a:spcAft>
            <a:buNone/>
          </a:pPr>
          <a:r>
            <a:rPr lang="id-ID" sz="1300" kern="1200" dirty="0"/>
            <a:t>* Sampel replikat</a:t>
          </a:r>
        </a:p>
      </dsp:txBody>
      <dsp:txXfrm>
        <a:off x="1957003" y="1518962"/>
        <a:ext cx="1957003" cy="1782605"/>
      </dsp:txXfrm>
    </dsp:sp>
    <dsp:sp modelId="{EBBB81A0-4F41-4F39-8EF4-D90874974468}">
      <dsp:nvSpPr>
        <dsp:cNvPr id="0" name=""/>
        <dsp:cNvSpPr/>
      </dsp:nvSpPr>
      <dsp:spPr>
        <a:xfrm>
          <a:off x="3914007" y="1113807"/>
          <a:ext cx="2439900" cy="925371"/>
        </a:xfrm>
        <a:prstGeom prst="rightArrow">
          <a:avLst>
            <a:gd name="adj1" fmla="val 50000"/>
            <a:gd name="adj2" fmla="val 5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903" numCol="1" spcCol="1270" anchor="ctr" anchorCtr="0">
          <a:noAutofit/>
        </a:bodyPr>
        <a:lstStyle/>
        <a:p>
          <a:pPr marL="0" lvl="0" indent="0" algn="l" defTabSz="800100">
            <a:lnSpc>
              <a:spcPct val="90000"/>
            </a:lnSpc>
            <a:spcBef>
              <a:spcPct val="0"/>
            </a:spcBef>
            <a:spcAft>
              <a:spcPct val="35000"/>
            </a:spcAft>
            <a:buNone/>
          </a:pPr>
          <a:r>
            <a:rPr lang="id-ID" sz="1800" b="1" kern="1200" dirty="0"/>
            <a:t>Peralatan</a:t>
          </a:r>
        </a:p>
      </dsp:txBody>
      <dsp:txXfrm>
        <a:off x="3914007" y="1345150"/>
        <a:ext cx="2208557" cy="462685"/>
      </dsp:txXfrm>
    </dsp:sp>
    <dsp:sp modelId="{EDEDDE7C-8178-47C5-AB1D-B17DA3528908}">
      <dsp:nvSpPr>
        <dsp:cNvPr id="0" name=""/>
        <dsp:cNvSpPr/>
      </dsp:nvSpPr>
      <dsp:spPr>
        <a:xfrm>
          <a:off x="3892069" y="1808360"/>
          <a:ext cx="1957003" cy="267050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id-ID" sz="1300" b="1" kern="1200" dirty="0"/>
            <a:t>Alat Ukur: </a:t>
          </a:r>
        </a:p>
        <a:p>
          <a:pPr marL="0" lvl="0" indent="0" algn="l" defTabSz="577850">
            <a:lnSpc>
              <a:spcPct val="90000"/>
            </a:lnSpc>
            <a:spcBef>
              <a:spcPct val="0"/>
            </a:spcBef>
            <a:spcAft>
              <a:spcPct val="35000"/>
            </a:spcAft>
            <a:buNone/>
          </a:pPr>
          <a:r>
            <a:rPr lang="id-ID" sz="1300" kern="1200" dirty="0"/>
            <a:t>- Kalibrasi, </a:t>
          </a:r>
        </a:p>
        <a:p>
          <a:pPr marL="0" lvl="0" indent="0" algn="l" defTabSz="577850">
            <a:lnSpc>
              <a:spcPct val="90000"/>
            </a:lnSpc>
            <a:spcBef>
              <a:spcPct val="0"/>
            </a:spcBef>
            <a:spcAft>
              <a:spcPct val="35000"/>
            </a:spcAft>
            <a:buNone/>
          </a:pPr>
          <a:r>
            <a:rPr lang="id-ID" sz="1300" kern="1200" dirty="0"/>
            <a:t>- Cek antara, </a:t>
          </a:r>
        </a:p>
        <a:p>
          <a:pPr marL="0" lvl="0" indent="0" algn="l" defTabSz="577850">
            <a:lnSpc>
              <a:spcPct val="90000"/>
            </a:lnSpc>
            <a:spcBef>
              <a:spcPct val="0"/>
            </a:spcBef>
            <a:spcAft>
              <a:spcPct val="35000"/>
            </a:spcAft>
            <a:buNone/>
          </a:pPr>
          <a:r>
            <a:rPr lang="id-ID" sz="1300" kern="1200" dirty="0"/>
            <a:t>- cek sebelum digunakan.</a:t>
          </a:r>
        </a:p>
        <a:p>
          <a:pPr marL="0" lvl="0" indent="0" algn="l" defTabSz="577850">
            <a:lnSpc>
              <a:spcPct val="90000"/>
            </a:lnSpc>
            <a:spcBef>
              <a:spcPct val="0"/>
            </a:spcBef>
            <a:spcAft>
              <a:spcPct val="35000"/>
            </a:spcAft>
            <a:buNone/>
          </a:pPr>
          <a:r>
            <a:rPr lang="id-ID" sz="1300" b="1" kern="1200" dirty="0"/>
            <a:t>Alat Uji</a:t>
          </a:r>
          <a:r>
            <a:rPr lang="id-ID" sz="1300" kern="1200" dirty="0"/>
            <a:t>:</a:t>
          </a:r>
        </a:p>
        <a:p>
          <a:pPr marL="0" lvl="0" indent="0" algn="l" defTabSz="577850">
            <a:lnSpc>
              <a:spcPct val="90000"/>
            </a:lnSpc>
            <a:spcBef>
              <a:spcPct val="0"/>
            </a:spcBef>
            <a:spcAft>
              <a:spcPct val="35000"/>
            </a:spcAft>
            <a:buNone/>
          </a:pPr>
          <a:r>
            <a:rPr lang="id-ID" sz="1300" kern="1200" dirty="0"/>
            <a:t>- Validasi alat</a:t>
          </a:r>
        </a:p>
        <a:p>
          <a:pPr marL="0" lvl="0" indent="0" algn="l" defTabSz="577850">
            <a:lnSpc>
              <a:spcPct val="90000"/>
            </a:lnSpc>
            <a:spcBef>
              <a:spcPct val="0"/>
            </a:spcBef>
            <a:spcAft>
              <a:spcPct val="35000"/>
            </a:spcAft>
            <a:buNone/>
          </a:pPr>
          <a:r>
            <a:rPr lang="id-ID" sz="1300" kern="1200" dirty="0"/>
            <a:t>- Verifikasi alat</a:t>
          </a:r>
        </a:p>
        <a:p>
          <a:pPr marL="0" lvl="0" indent="0" algn="l" defTabSz="577850">
            <a:lnSpc>
              <a:spcPct val="90000"/>
            </a:lnSpc>
            <a:spcBef>
              <a:spcPct val="0"/>
            </a:spcBef>
            <a:spcAft>
              <a:spcPct val="35000"/>
            </a:spcAft>
            <a:buNone/>
          </a:pPr>
          <a:r>
            <a:rPr lang="id-ID" sz="1300" kern="1200" dirty="0"/>
            <a:t>- Cek sebelum digunakan</a:t>
          </a:r>
        </a:p>
        <a:p>
          <a:pPr marL="0" lvl="0" indent="0" algn="l" defTabSz="577850">
            <a:lnSpc>
              <a:spcPct val="90000"/>
            </a:lnSpc>
            <a:spcBef>
              <a:spcPct val="0"/>
            </a:spcBef>
            <a:spcAft>
              <a:spcPct val="35000"/>
            </a:spcAft>
            <a:buNone/>
          </a:pPr>
          <a:endParaRPr lang="id-ID" sz="1300" kern="1200" dirty="0"/>
        </a:p>
      </dsp:txBody>
      <dsp:txXfrm>
        <a:off x="3892069" y="1808360"/>
        <a:ext cx="1957003" cy="26705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1B829-FEAF-4C91-A58C-FDAC2E04F533}">
      <dsp:nvSpPr>
        <dsp:cNvPr id="0" name=""/>
        <dsp:cNvSpPr/>
      </dsp:nvSpPr>
      <dsp:spPr>
        <a:xfrm>
          <a:off x="0" y="1076962"/>
          <a:ext cx="6096000" cy="887882"/>
        </a:xfrm>
        <a:prstGeom prst="rightArrow">
          <a:avLst>
            <a:gd name="adj1" fmla="val 50000"/>
            <a:gd name="adj2" fmla="val 5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40951" numCol="1" spcCol="1270" anchor="ctr" anchorCtr="0">
          <a:noAutofit/>
        </a:bodyPr>
        <a:lstStyle/>
        <a:p>
          <a:pPr marL="0" lvl="0" indent="0" algn="l" defTabSz="755650">
            <a:lnSpc>
              <a:spcPct val="90000"/>
            </a:lnSpc>
            <a:spcBef>
              <a:spcPct val="0"/>
            </a:spcBef>
            <a:spcAft>
              <a:spcPct val="35000"/>
            </a:spcAft>
            <a:buNone/>
          </a:pPr>
          <a:r>
            <a:rPr lang="id-ID" sz="1700" kern="1200" dirty="0"/>
            <a:t>External QA</a:t>
          </a:r>
        </a:p>
      </dsp:txBody>
      <dsp:txXfrm>
        <a:off x="0" y="1298933"/>
        <a:ext cx="5874030" cy="443941"/>
      </dsp:txXfrm>
    </dsp:sp>
    <dsp:sp modelId="{C41D704C-2FA8-4C02-B421-F5278F5768C3}">
      <dsp:nvSpPr>
        <dsp:cNvPr id="0" name=""/>
        <dsp:cNvSpPr/>
      </dsp:nvSpPr>
      <dsp:spPr>
        <a:xfrm>
          <a:off x="0" y="1692464"/>
          <a:ext cx="2816352" cy="579200"/>
        </a:xfrm>
        <a:prstGeom prst="rect">
          <a:avLst/>
        </a:prstGeom>
        <a:solidFill>
          <a:schemeClr val="lt1">
            <a:hueOff val="0"/>
            <a:satOff val="0"/>
            <a:lumOff val="0"/>
            <a:alphaOff val="0"/>
          </a:schemeClr>
        </a:solidFill>
        <a:ln w="19050" cap="rnd"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d-ID" sz="1800" kern="1200" dirty="0"/>
            <a:t>Uji banding</a:t>
          </a:r>
        </a:p>
      </dsp:txBody>
      <dsp:txXfrm>
        <a:off x="0" y="1692464"/>
        <a:ext cx="2816352" cy="579200"/>
      </dsp:txXfrm>
    </dsp:sp>
    <dsp:sp modelId="{03B29F9C-18FF-45AA-A460-FCD404B723AA}">
      <dsp:nvSpPr>
        <dsp:cNvPr id="0" name=""/>
        <dsp:cNvSpPr/>
      </dsp:nvSpPr>
      <dsp:spPr>
        <a:xfrm>
          <a:off x="2816352" y="1372824"/>
          <a:ext cx="3279648" cy="887882"/>
        </a:xfrm>
        <a:prstGeom prst="rightArrow">
          <a:avLst>
            <a:gd name="adj1" fmla="val 50000"/>
            <a:gd name="adj2" fmla="val 50000"/>
          </a:avLst>
        </a:prstGeom>
        <a:solidFill>
          <a:schemeClr val="accent3">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40951" numCol="1" spcCol="1270" anchor="ctr" anchorCtr="0">
          <a:noAutofit/>
        </a:bodyPr>
        <a:lstStyle/>
        <a:p>
          <a:pPr marL="0" lvl="0" indent="0" algn="l" defTabSz="755650">
            <a:lnSpc>
              <a:spcPct val="90000"/>
            </a:lnSpc>
            <a:spcBef>
              <a:spcPct val="0"/>
            </a:spcBef>
            <a:spcAft>
              <a:spcPct val="35000"/>
            </a:spcAft>
            <a:buNone/>
          </a:pPr>
          <a:r>
            <a:rPr lang="id-ID" sz="1700" kern="1200" dirty="0"/>
            <a:t>External QA</a:t>
          </a:r>
        </a:p>
      </dsp:txBody>
      <dsp:txXfrm>
        <a:off x="2816352" y="1594795"/>
        <a:ext cx="3057678" cy="443941"/>
      </dsp:txXfrm>
    </dsp:sp>
    <dsp:sp modelId="{3D2AB241-04B5-42C0-A17E-1911A153C95A}">
      <dsp:nvSpPr>
        <dsp:cNvPr id="0" name=""/>
        <dsp:cNvSpPr/>
      </dsp:nvSpPr>
      <dsp:spPr>
        <a:xfrm>
          <a:off x="2816352" y="2059611"/>
          <a:ext cx="2816352" cy="550187"/>
        </a:xfrm>
        <a:prstGeom prst="rect">
          <a:avLst/>
        </a:prstGeom>
        <a:solidFill>
          <a:schemeClr val="lt1">
            <a:hueOff val="0"/>
            <a:satOff val="0"/>
            <a:lumOff val="0"/>
            <a:alphaOff val="0"/>
          </a:schemeClr>
        </a:solidFill>
        <a:ln w="19050" cap="rnd"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d-ID" sz="1800" kern="1200" dirty="0"/>
            <a:t>Uji Profesiensi</a:t>
          </a:r>
        </a:p>
      </dsp:txBody>
      <dsp:txXfrm>
        <a:off x="2816352" y="2059611"/>
        <a:ext cx="2816352" cy="55018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40639-6FEE-4C55-839A-E506B3203691}" type="datetimeFigureOut">
              <a:rPr lang="en-US" smtClean="0"/>
              <a:t>10/23/2020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0BAD6B-5659-40B3-9365-FAD2B1BAF4CB}" type="slidenum">
              <a:rPr lang="en-US" smtClean="0"/>
              <a:t>‹#›</a:t>
            </a:fld>
            <a:endParaRPr lang="en-US"/>
          </a:p>
        </p:txBody>
      </p:sp>
    </p:spTree>
    <p:extLst>
      <p:ext uri="{BB962C8B-B14F-4D97-AF65-F5344CB8AC3E}">
        <p14:creationId xmlns:p14="http://schemas.microsoft.com/office/powerpoint/2010/main" val="60658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10</a:t>
            </a:fld>
            <a:endParaRPr lang="en-US"/>
          </a:p>
        </p:txBody>
      </p:sp>
    </p:spTree>
    <p:extLst>
      <p:ext uri="{BB962C8B-B14F-4D97-AF65-F5344CB8AC3E}">
        <p14:creationId xmlns:p14="http://schemas.microsoft.com/office/powerpoint/2010/main" val="32712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a:extLst>
              <a:ext uri="{FF2B5EF4-FFF2-40B4-BE49-F238E27FC236}">
                <a16:creationId xmlns:a16="http://schemas.microsoft.com/office/drawing/2014/main" id="{2FF398D9-0203-433B-8089-B50A638A3494}"/>
              </a:ext>
            </a:extLst>
          </p:cNvPr>
          <p:cNvSpPr>
            <a:spLocks noGrp="1" noRot="1" noChangeAspect="1" noChangeArrowheads="1" noTextEdit="1"/>
          </p:cNvSpPr>
          <p:nvPr>
            <p:ph type="sldImg"/>
          </p:nvPr>
        </p:nvSpPr>
        <p:spPr>
          <a:ln/>
        </p:spPr>
      </p:sp>
      <p:sp>
        <p:nvSpPr>
          <p:cNvPr id="209923" name="Notes Placeholder 2">
            <a:extLst>
              <a:ext uri="{FF2B5EF4-FFF2-40B4-BE49-F238E27FC236}">
                <a16:creationId xmlns:a16="http://schemas.microsoft.com/office/drawing/2014/main" id="{A9E17C22-F289-406A-B532-C9CE41A43B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09924" name="Slide Number Placeholder 3">
            <a:extLst>
              <a:ext uri="{FF2B5EF4-FFF2-40B4-BE49-F238E27FC236}">
                <a16:creationId xmlns:a16="http://schemas.microsoft.com/office/drawing/2014/main" id="{3A13B28B-3896-4AB9-A9C4-69D86922CF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1ABE24F-6C7B-4163-AD88-4E8FBF42A74A}" type="slidenum">
              <a:rPr lang="en-US" altLang="en-US"/>
              <a:pPr/>
              <a:t>41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49C62019-1003-4BEB-B2DC-E09C5F24665C}"/>
              </a:ext>
            </a:extLst>
          </p:cNvPr>
          <p:cNvSpPr>
            <a:spLocks noGrp="1" noRot="1" noChangeAspect="1" noChangeArrowheads="1" noTextEdit="1"/>
          </p:cNvSpPr>
          <p:nvPr>
            <p:ph type="sldImg"/>
          </p:nvPr>
        </p:nvSpPr>
        <p:spPr>
          <a:ln/>
        </p:spPr>
      </p:sp>
      <p:sp>
        <p:nvSpPr>
          <p:cNvPr id="210947" name="Notes Placeholder 2">
            <a:extLst>
              <a:ext uri="{FF2B5EF4-FFF2-40B4-BE49-F238E27FC236}">
                <a16:creationId xmlns:a16="http://schemas.microsoft.com/office/drawing/2014/main" id="{748C1D76-29ED-4300-9A40-15C772222D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0948" name="Slide Number Placeholder 3">
            <a:extLst>
              <a:ext uri="{FF2B5EF4-FFF2-40B4-BE49-F238E27FC236}">
                <a16:creationId xmlns:a16="http://schemas.microsoft.com/office/drawing/2014/main" id="{67B58A2C-0D3D-42FE-A74C-3616660FA4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589A331-9887-473A-8372-CBF116824883}" type="slidenum">
              <a:rPr lang="en-US" altLang="en-US"/>
              <a:pPr/>
              <a:t>43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a:extLst>
              <a:ext uri="{FF2B5EF4-FFF2-40B4-BE49-F238E27FC236}">
                <a16:creationId xmlns:a16="http://schemas.microsoft.com/office/drawing/2014/main" id="{2EAA5CCB-B1A2-48EB-A2AB-C916217681EA}"/>
              </a:ext>
            </a:extLst>
          </p:cNvPr>
          <p:cNvSpPr>
            <a:spLocks noGrp="1" noRot="1" noChangeAspect="1" noChangeArrowheads="1" noTextEdit="1"/>
          </p:cNvSpPr>
          <p:nvPr>
            <p:ph type="sldImg"/>
          </p:nvPr>
        </p:nvSpPr>
        <p:spPr>
          <a:ln/>
        </p:spPr>
      </p:sp>
      <p:sp>
        <p:nvSpPr>
          <p:cNvPr id="211971" name="Notes Placeholder 2">
            <a:extLst>
              <a:ext uri="{FF2B5EF4-FFF2-40B4-BE49-F238E27FC236}">
                <a16:creationId xmlns:a16="http://schemas.microsoft.com/office/drawing/2014/main" id="{079C1EB9-D292-46EE-8699-C5E828D0E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1972" name="Slide Number Placeholder 3">
            <a:extLst>
              <a:ext uri="{FF2B5EF4-FFF2-40B4-BE49-F238E27FC236}">
                <a16:creationId xmlns:a16="http://schemas.microsoft.com/office/drawing/2014/main" id="{59E6698A-5249-4CA6-AA0C-D2DB01178D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6AD9B35-61D3-4084-A7F0-5675D9966496}" type="slidenum">
              <a:rPr lang="en-US" altLang="en-US"/>
              <a:pPr/>
              <a:t>44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B60A332A-7FA5-4707-A4DB-ECDCCD6DA2AE}"/>
              </a:ext>
            </a:extLst>
          </p:cNvPr>
          <p:cNvSpPr>
            <a:spLocks noGrp="1" noRot="1" noChangeAspect="1" noChangeArrowheads="1" noTextEdit="1"/>
          </p:cNvSpPr>
          <p:nvPr>
            <p:ph type="sldImg"/>
          </p:nvPr>
        </p:nvSpPr>
        <p:spPr>
          <a:ln/>
        </p:spPr>
      </p:sp>
      <p:sp>
        <p:nvSpPr>
          <p:cNvPr id="212995" name="Notes Placeholder 2">
            <a:extLst>
              <a:ext uri="{FF2B5EF4-FFF2-40B4-BE49-F238E27FC236}">
                <a16:creationId xmlns:a16="http://schemas.microsoft.com/office/drawing/2014/main" id="{0870AE68-0D1A-4E46-9460-63B317F96C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2996" name="Slide Number Placeholder 3">
            <a:extLst>
              <a:ext uri="{FF2B5EF4-FFF2-40B4-BE49-F238E27FC236}">
                <a16:creationId xmlns:a16="http://schemas.microsoft.com/office/drawing/2014/main" id="{18CA7455-3101-4CC6-A39A-E31F0386F3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7100849-692B-47A9-88EC-2CF30FDD1B3C}" type="slidenum">
              <a:rPr lang="en-US" altLang="en-US"/>
              <a:pPr/>
              <a:t>46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a:extLst>
              <a:ext uri="{FF2B5EF4-FFF2-40B4-BE49-F238E27FC236}">
                <a16:creationId xmlns:a16="http://schemas.microsoft.com/office/drawing/2014/main" id="{E436EF38-FE54-47B6-B939-F265007668DF}"/>
              </a:ext>
            </a:extLst>
          </p:cNvPr>
          <p:cNvSpPr>
            <a:spLocks noGrp="1" noRot="1" noChangeAspect="1" noChangeArrowheads="1" noTextEdit="1"/>
          </p:cNvSpPr>
          <p:nvPr>
            <p:ph type="sldImg"/>
          </p:nvPr>
        </p:nvSpPr>
        <p:spPr>
          <a:ln/>
        </p:spPr>
      </p:sp>
      <p:sp>
        <p:nvSpPr>
          <p:cNvPr id="214019" name="Notes Placeholder 2">
            <a:extLst>
              <a:ext uri="{FF2B5EF4-FFF2-40B4-BE49-F238E27FC236}">
                <a16:creationId xmlns:a16="http://schemas.microsoft.com/office/drawing/2014/main" id="{4B287D1E-7054-4E7A-A239-DF2A0B1168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4020" name="Slide Number Placeholder 3">
            <a:extLst>
              <a:ext uri="{FF2B5EF4-FFF2-40B4-BE49-F238E27FC236}">
                <a16:creationId xmlns:a16="http://schemas.microsoft.com/office/drawing/2014/main" id="{F99E3613-2D09-42C8-8F3E-CB49D1F8C1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DF1A123-6B4F-4221-B415-49D7185C62C8}" type="slidenum">
              <a:rPr lang="en-US" altLang="en-US"/>
              <a:pPr/>
              <a:t>47</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A83C8ECC-7AD5-4274-B3F1-49F1BE1201B0}"/>
              </a:ext>
            </a:extLst>
          </p:cNvPr>
          <p:cNvSpPr>
            <a:spLocks noGrp="1" noRot="1" noChangeAspect="1" noChangeArrowheads="1" noTextEdit="1"/>
          </p:cNvSpPr>
          <p:nvPr>
            <p:ph type="sldImg"/>
          </p:nvPr>
        </p:nvSpPr>
        <p:spPr>
          <a:ln/>
        </p:spPr>
      </p:sp>
      <p:sp>
        <p:nvSpPr>
          <p:cNvPr id="215043" name="Notes Placeholder 2">
            <a:extLst>
              <a:ext uri="{FF2B5EF4-FFF2-40B4-BE49-F238E27FC236}">
                <a16:creationId xmlns:a16="http://schemas.microsoft.com/office/drawing/2014/main" id="{4C18EAEA-91E8-4080-8CC4-DB00CD88F5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5044" name="Slide Number Placeholder 3">
            <a:extLst>
              <a:ext uri="{FF2B5EF4-FFF2-40B4-BE49-F238E27FC236}">
                <a16:creationId xmlns:a16="http://schemas.microsoft.com/office/drawing/2014/main" id="{EC05CC82-D63F-42B5-9D9D-0EE0E2B2A8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B5E67D0-5073-487E-85AA-777C5A6A3FA6}" type="slidenum">
              <a:rPr lang="en-US" altLang="en-US"/>
              <a:pPr/>
              <a:t>48</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a:extLst>
              <a:ext uri="{FF2B5EF4-FFF2-40B4-BE49-F238E27FC236}">
                <a16:creationId xmlns:a16="http://schemas.microsoft.com/office/drawing/2014/main" id="{B6D0C604-D121-4E5B-9EC6-C9CB731AABC8}"/>
              </a:ext>
            </a:extLst>
          </p:cNvPr>
          <p:cNvSpPr>
            <a:spLocks noGrp="1" noRot="1" noChangeAspect="1" noChangeArrowheads="1" noTextEdit="1"/>
          </p:cNvSpPr>
          <p:nvPr>
            <p:ph type="sldImg"/>
          </p:nvPr>
        </p:nvSpPr>
        <p:spPr>
          <a:ln/>
        </p:spPr>
      </p:sp>
      <p:sp>
        <p:nvSpPr>
          <p:cNvPr id="216067" name="Notes Placeholder 2">
            <a:extLst>
              <a:ext uri="{FF2B5EF4-FFF2-40B4-BE49-F238E27FC236}">
                <a16:creationId xmlns:a16="http://schemas.microsoft.com/office/drawing/2014/main" id="{E8022264-C50D-4143-B338-F751EFAD9E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6068" name="Slide Number Placeholder 3">
            <a:extLst>
              <a:ext uri="{FF2B5EF4-FFF2-40B4-BE49-F238E27FC236}">
                <a16:creationId xmlns:a16="http://schemas.microsoft.com/office/drawing/2014/main" id="{90C62E60-C202-4089-98CC-94628CA0E7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E76048D-9E3A-470C-B77E-50D76AC2574F}" type="slidenum">
              <a:rPr lang="en-US" altLang="en-US"/>
              <a:pPr/>
              <a:t>49</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32084E31-F378-4D4A-9A6A-AD4E869AB3CF}"/>
              </a:ext>
            </a:extLst>
          </p:cNvPr>
          <p:cNvSpPr>
            <a:spLocks noGrp="1" noRot="1" noChangeAspect="1" noChangeArrowheads="1" noTextEdit="1"/>
          </p:cNvSpPr>
          <p:nvPr>
            <p:ph type="sldImg"/>
          </p:nvPr>
        </p:nvSpPr>
        <p:spPr>
          <a:ln/>
        </p:spPr>
      </p:sp>
      <p:sp>
        <p:nvSpPr>
          <p:cNvPr id="217091" name="Notes Placeholder 2">
            <a:extLst>
              <a:ext uri="{FF2B5EF4-FFF2-40B4-BE49-F238E27FC236}">
                <a16:creationId xmlns:a16="http://schemas.microsoft.com/office/drawing/2014/main" id="{1C0DC5F1-7BFF-4DE6-8E9A-AA9512D5C8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7092" name="Slide Number Placeholder 3">
            <a:extLst>
              <a:ext uri="{FF2B5EF4-FFF2-40B4-BE49-F238E27FC236}">
                <a16:creationId xmlns:a16="http://schemas.microsoft.com/office/drawing/2014/main" id="{124EFE73-BB46-426B-8C0C-7F9E9CA244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48E1010-5268-4FB5-A239-75D3EC772AA9}" type="slidenum">
              <a:rPr lang="en-US" altLang="en-US"/>
              <a:pPr/>
              <a:t>50</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D5E77FFD-AC82-43D5-B824-3DE6529B4A24}"/>
              </a:ext>
            </a:extLst>
          </p:cNvPr>
          <p:cNvSpPr>
            <a:spLocks noGrp="1" noRot="1" noChangeAspect="1" noChangeArrowheads="1" noTextEdit="1"/>
          </p:cNvSpPr>
          <p:nvPr>
            <p:ph type="sldImg"/>
          </p:nvPr>
        </p:nvSpPr>
        <p:spPr>
          <a:ln/>
        </p:spPr>
      </p:sp>
      <p:sp>
        <p:nvSpPr>
          <p:cNvPr id="218115" name="Notes Placeholder 2">
            <a:extLst>
              <a:ext uri="{FF2B5EF4-FFF2-40B4-BE49-F238E27FC236}">
                <a16:creationId xmlns:a16="http://schemas.microsoft.com/office/drawing/2014/main" id="{2B7D6E4E-F3F0-4129-8C37-86F2D1A702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8116" name="Slide Number Placeholder 3">
            <a:extLst>
              <a:ext uri="{FF2B5EF4-FFF2-40B4-BE49-F238E27FC236}">
                <a16:creationId xmlns:a16="http://schemas.microsoft.com/office/drawing/2014/main" id="{89A82B61-0207-4042-BFAF-9D32D35F41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9AC6437-A8D6-4507-B80E-0BD821459AF3}" type="slidenum">
              <a:rPr lang="en-US" altLang="en-US"/>
              <a:pPr/>
              <a:t>51</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531F6C5B-9F12-47A2-AC79-4AF98C031D6F}"/>
              </a:ext>
            </a:extLst>
          </p:cNvPr>
          <p:cNvSpPr>
            <a:spLocks noGrp="1" noRot="1" noChangeAspect="1" noChangeArrowheads="1" noTextEdit="1"/>
          </p:cNvSpPr>
          <p:nvPr>
            <p:ph type="sldImg"/>
          </p:nvPr>
        </p:nvSpPr>
        <p:spPr>
          <a:ln/>
        </p:spPr>
      </p:sp>
      <p:sp>
        <p:nvSpPr>
          <p:cNvPr id="219139" name="Notes Placeholder 2">
            <a:extLst>
              <a:ext uri="{FF2B5EF4-FFF2-40B4-BE49-F238E27FC236}">
                <a16:creationId xmlns:a16="http://schemas.microsoft.com/office/drawing/2014/main" id="{4F721C41-EB09-481B-8B67-269CFB4259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19140" name="Slide Number Placeholder 3">
            <a:extLst>
              <a:ext uri="{FF2B5EF4-FFF2-40B4-BE49-F238E27FC236}">
                <a16:creationId xmlns:a16="http://schemas.microsoft.com/office/drawing/2014/main" id="{C0F62294-7ED6-4105-8E74-7C38123DCE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BE0F93A-39A1-4794-B423-7B3875F9F802}" type="slidenum">
              <a:rPr lang="en-US" altLang="en-US"/>
              <a:pPr/>
              <a:t>52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6913"/>
            <a:ext cx="6207125"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797C0-BBDD-41BB-93B9-CC7945645E36}" type="slidenum">
              <a:rPr lang="en-US" smtClean="0"/>
              <a:pPr/>
              <a:t>11</a:t>
            </a:fld>
            <a:endParaRPr lang="en-US"/>
          </a:p>
        </p:txBody>
      </p:sp>
    </p:spTree>
    <p:extLst>
      <p:ext uri="{BB962C8B-B14F-4D97-AF65-F5344CB8AC3E}">
        <p14:creationId xmlns:p14="http://schemas.microsoft.com/office/powerpoint/2010/main" val="210777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a:extLst>
              <a:ext uri="{FF2B5EF4-FFF2-40B4-BE49-F238E27FC236}">
                <a16:creationId xmlns:a16="http://schemas.microsoft.com/office/drawing/2014/main" id="{2FCE35A1-3D60-451E-BEB2-7BD8D3DA0305}"/>
              </a:ext>
            </a:extLst>
          </p:cNvPr>
          <p:cNvSpPr>
            <a:spLocks noGrp="1" noRot="1" noChangeAspect="1" noChangeArrowheads="1" noTextEdit="1"/>
          </p:cNvSpPr>
          <p:nvPr>
            <p:ph type="sldImg"/>
          </p:nvPr>
        </p:nvSpPr>
        <p:spPr>
          <a:ln/>
        </p:spPr>
      </p:sp>
      <p:sp>
        <p:nvSpPr>
          <p:cNvPr id="220163" name="Notes Placeholder 2">
            <a:extLst>
              <a:ext uri="{FF2B5EF4-FFF2-40B4-BE49-F238E27FC236}">
                <a16:creationId xmlns:a16="http://schemas.microsoft.com/office/drawing/2014/main" id="{80629474-9742-496E-A3AB-53E0654CBA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20164" name="Slide Number Placeholder 3">
            <a:extLst>
              <a:ext uri="{FF2B5EF4-FFF2-40B4-BE49-F238E27FC236}">
                <a16:creationId xmlns:a16="http://schemas.microsoft.com/office/drawing/2014/main" id="{B29AF232-74D8-4401-84A0-5782998B8C5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6E92B3C-0A5A-4994-848A-1A66BAFD8F60}" type="slidenum">
              <a:rPr lang="en-US" altLang="en-US"/>
              <a:pPr/>
              <a:t>53</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6036" rtl="0" eaLnBrk="1" fontAlgn="base" latinLnBrk="0" hangingPunct="1">
              <a:lnSpc>
                <a:spcPct val="100000"/>
              </a:lnSpc>
              <a:spcBef>
                <a:spcPct val="0"/>
              </a:spcBef>
              <a:spcAft>
                <a:spcPct val="0"/>
              </a:spcAft>
              <a:buClrTx/>
              <a:buSzTx/>
              <a:buFontTx/>
              <a:buNone/>
              <a:tabLst/>
              <a:defRPr/>
            </a:pPr>
            <a:fld id="{AA1BD22C-CD88-40B1-A989-4913CE54619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6036"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9401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6036" rtl="0" eaLnBrk="1" fontAlgn="base" latinLnBrk="0" hangingPunct="1">
              <a:lnSpc>
                <a:spcPct val="100000"/>
              </a:lnSpc>
              <a:spcBef>
                <a:spcPct val="0"/>
              </a:spcBef>
              <a:spcAft>
                <a:spcPct val="0"/>
              </a:spcAft>
              <a:buClrTx/>
              <a:buSzTx/>
              <a:buFontTx/>
              <a:buNone/>
              <a:tabLst/>
              <a:defRPr/>
            </a:pPr>
            <a:fld id="{AA1BD22C-CD88-40B1-A989-4913CE54619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6036"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62347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58FB4E34-869E-4939-8501-267516E87A7B}"/>
              </a:ext>
            </a:extLst>
          </p:cNvPr>
          <p:cNvSpPr>
            <a:spLocks noGrp="1" noRot="1" noChangeAspect="1" noChangeArrowheads="1" noTextEdit="1"/>
          </p:cNvSpPr>
          <p:nvPr>
            <p:ph type="sldImg"/>
          </p:nvPr>
        </p:nvSpPr>
        <p:spPr>
          <a:xfrm>
            <a:off x="98425" y="749300"/>
            <a:ext cx="6653213" cy="3743325"/>
          </a:xfrm>
          <a:ln/>
        </p:spPr>
      </p:sp>
      <p:sp>
        <p:nvSpPr>
          <p:cNvPr id="221187" name="Notes Placeholder 2">
            <a:extLst>
              <a:ext uri="{FF2B5EF4-FFF2-40B4-BE49-F238E27FC236}">
                <a16:creationId xmlns:a16="http://schemas.microsoft.com/office/drawing/2014/main" id="{35564CF4-1B62-4D87-A420-9F598FE65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21188" name="Slide Number Placeholder 3">
            <a:extLst>
              <a:ext uri="{FF2B5EF4-FFF2-40B4-BE49-F238E27FC236}">
                <a16:creationId xmlns:a16="http://schemas.microsoft.com/office/drawing/2014/main" id="{254262AA-E573-42B3-A617-A9D2C0D9C7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a:defRPr>
                <a:solidFill>
                  <a:schemeClr val="tx1"/>
                </a:solidFill>
                <a:latin typeface="Arial" panose="020B0604020202020204" pitchFamily="34" charset="0"/>
                <a:ea typeface="MS PGothic" panose="020B0600070205080204" pitchFamily="34" charset="-128"/>
              </a:defRPr>
            </a:lvl1pPr>
            <a:lvl2pPr marL="742950" indent="-285750" defTabSz="960438">
              <a:defRPr>
                <a:solidFill>
                  <a:schemeClr val="tx1"/>
                </a:solidFill>
                <a:latin typeface="Arial" panose="020B0604020202020204" pitchFamily="34" charset="0"/>
                <a:ea typeface="MS PGothic" panose="020B0600070205080204" pitchFamily="34" charset="-128"/>
              </a:defRPr>
            </a:lvl2pPr>
            <a:lvl3pPr marL="1143000" indent="-228600" defTabSz="960438">
              <a:defRPr>
                <a:solidFill>
                  <a:schemeClr val="tx1"/>
                </a:solidFill>
                <a:latin typeface="Arial" panose="020B0604020202020204" pitchFamily="34" charset="0"/>
                <a:ea typeface="MS PGothic" panose="020B0600070205080204" pitchFamily="34" charset="-128"/>
              </a:defRPr>
            </a:lvl3pPr>
            <a:lvl4pPr marL="1600200" indent="-228600" defTabSz="960438">
              <a:defRPr>
                <a:solidFill>
                  <a:schemeClr val="tx1"/>
                </a:solidFill>
                <a:latin typeface="Arial" panose="020B0604020202020204" pitchFamily="34" charset="0"/>
                <a:ea typeface="MS PGothic" panose="020B0600070205080204" pitchFamily="34" charset="-128"/>
              </a:defRPr>
            </a:lvl4pPr>
            <a:lvl5pPr marL="2057400" indent="-228600" defTabSz="960438">
              <a:defRPr>
                <a:solidFill>
                  <a:schemeClr val="tx1"/>
                </a:solidFill>
                <a:latin typeface="Arial" panose="020B0604020202020204" pitchFamily="34" charset="0"/>
                <a:ea typeface="MS PGothic" panose="020B0600070205080204" pitchFamily="34" charset="-128"/>
              </a:defRPr>
            </a:lvl5pPr>
            <a:lvl6pPr marL="2514600" indent="-228600" defTabSz="9604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604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604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60438"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6C1A77B-FCDF-4397-8AC3-7865DBF014F3}" type="slidenum">
              <a:rPr lang="en-US" altLang="en-US" sz="1300"/>
              <a:pPr/>
              <a:t>168</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A390E0C4-E81B-47E8-A7BA-33CBA4CC5F00}" type="slidenum">
              <a:rPr lang="en-US" smtClean="0"/>
              <a:pPr/>
              <a:t>13</a:t>
            </a:fld>
            <a:endParaRPr lang="en-US"/>
          </a:p>
        </p:txBody>
      </p:sp>
      <p:sp>
        <p:nvSpPr>
          <p:cNvPr id="69635" name="Rectangle 2"/>
          <p:cNvSpPr>
            <a:spLocks noGrp="1" noRot="1" noChangeAspect="1" noChangeArrowheads="1" noTextEdit="1"/>
          </p:cNvSpPr>
          <p:nvPr>
            <p:ph type="sldImg"/>
          </p:nvPr>
        </p:nvSpPr>
        <p:spPr>
          <a:xfrm>
            <a:off x="427038" y="698500"/>
            <a:ext cx="6202362" cy="3489325"/>
          </a:xfrm>
          <a:ln/>
        </p:spPr>
      </p:sp>
      <p:sp>
        <p:nvSpPr>
          <p:cNvPr id="69636" name="Rectangle 3"/>
          <p:cNvSpPr>
            <a:spLocks noGrp="1" noChangeArrowheads="1"/>
          </p:cNvSpPr>
          <p:nvPr>
            <p:ph type="body" idx="1"/>
          </p:nvPr>
        </p:nvSpPr>
        <p:spPr>
          <a:xfrm>
            <a:off x="705491" y="4420055"/>
            <a:ext cx="5642285" cy="4189979"/>
          </a:xfrm>
          <a:noFill/>
          <a:ln/>
        </p:spPr>
        <p:txBody>
          <a:bodyPr lIns="98823" tIns="49411" rIns="98823" bIns="49411"/>
          <a:lstStyle/>
          <a:p>
            <a:pPr eaLnBrk="1" hangingPunct="1"/>
            <a:endParaRPr lang="id-ID"/>
          </a:p>
        </p:txBody>
      </p:sp>
      <p:sp>
        <p:nvSpPr>
          <p:cNvPr id="2" name="Footer Placeholder 1"/>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7380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EB5CFB14-0C73-4FC6-8D48-E14A08B9D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EE496DE-AF77-4EEC-B407-EE20B4FD46E0}" type="slidenum">
              <a:rPr lang="en-US" altLang="en-US"/>
              <a:pPr/>
              <a:t>24</a:t>
            </a:fld>
            <a:endParaRPr lang="en-US" altLang="en-US"/>
          </a:p>
        </p:txBody>
      </p:sp>
      <p:sp>
        <p:nvSpPr>
          <p:cNvPr id="203779" name="Rectangle 2">
            <a:extLst>
              <a:ext uri="{FF2B5EF4-FFF2-40B4-BE49-F238E27FC236}">
                <a16:creationId xmlns:a16="http://schemas.microsoft.com/office/drawing/2014/main" id="{B00E432A-25C2-48B0-BC09-8B6ED19503B5}"/>
              </a:ext>
            </a:extLst>
          </p:cNvPr>
          <p:cNvSpPr>
            <a:spLocks noGrp="1" noRot="1" noChangeAspect="1" noChangeArrowheads="1" noTextEdit="1"/>
          </p:cNvSpPr>
          <p:nvPr>
            <p:ph type="sldImg"/>
          </p:nvPr>
        </p:nvSpPr>
        <p:spPr>
          <a:xfrm>
            <a:off x="130175" y="771525"/>
            <a:ext cx="6586538" cy="3705225"/>
          </a:xfrm>
          <a:ln/>
        </p:spPr>
      </p:sp>
      <p:sp>
        <p:nvSpPr>
          <p:cNvPr id="203780" name="Rectangle 3">
            <a:extLst>
              <a:ext uri="{FF2B5EF4-FFF2-40B4-BE49-F238E27FC236}">
                <a16:creationId xmlns:a16="http://schemas.microsoft.com/office/drawing/2014/main" id="{3F299546-FF7B-4BD3-8C40-466B8449F18F}"/>
              </a:ext>
            </a:extLst>
          </p:cNvPr>
          <p:cNvSpPr>
            <a:spLocks noGrp="1" noChangeArrowheads="1"/>
          </p:cNvSpPr>
          <p:nvPr>
            <p:ph type="body" idx="1"/>
          </p:nvPr>
        </p:nvSpPr>
        <p:spPr>
          <a:xfrm>
            <a:off x="922338" y="4706938"/>
            <a:ext cx="5002212" cy="455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6C256C43-1339-4169-B296-18BE26694E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9757B0F-CA38-4459-AD23-065A58481269}" type="slidenum">
              <a:rPr lang="en-US" altLang="en-US"/>
              <a:pPr/>
              <a:t>25</a:t>
            </a:fld>
            <a:endParaRPr lang="en-US" altLang="en-US"/>
          </a:p>
        </p:txBody>
      </p:sp>
      <p:sp>
        <p:nvSpPr>
          <p:cNvPr id="204803" name="Rectangle 2">
            <a:extLst>
              <a:ext uri="{FF2B5EF4-FFF2-40B4-BE49-F238E27FC236}">
                <a16:creationId xmlns:a16="http://schemas.microsoft.com/office/drawing/2014/main" id="{B80783AB-C42E-41CD-BD9C-0EB1842CAA86}"/>
              </a:ext>
            </a:extLst>
          </p:cNvPr>
          <p:cNvSpPr>
            <a:spLocks noGrp="1" noRot="1" noChangeAspect="1" noChangeArrowheads="1" noTextEdit="1"/>
          </p:cNvSpPr>
          <p:nvPr>
            <p:ph type="sldImg"/>
          </p:nvPr>
        </p:nvSpPr>
        <p:spPr>
          <a:xfrm>
            <a:off x="130175" y="771525"/>
            <a:ext cx="6586538" cy="3705225"/>
          </a:xfrm>
          <a:ln/>
        </p:spPr>
      </p:sp>
      <p:sp>
        <p:nvSpPr>
          <p:cNvPr id="204804" name="Rectangle 3">
            <a:extLst>
              <a:ext uri="{FF2B5EF4-FFF2-40B4-BE49-F238E27FC236}">
                <a16:creationId xmlns:a16="http://schemas.microsoft.com/office/drawing/2014/main" id="{76F201A9-E08B-4743-829E-07A50E8E69F1}"/>
              </a:ext>
            </a:extLst>
          </p:cNvPr>
          <p:cNvSpPr>
            <a:spLocks noGrp="1" noChangeArrowheads="1"/>
          </p:cNvSpPr>
          <p:nvPr>
            <p:ph type="body" idx="1"/>
          </p:nvPr>
        </p:nvSpPr>
        <p:spPr>
          <a:xfrm>
            <a:off x="922338" y="4706938"/>
            <a:ext cx="5002212" cy="455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7C6A6133-A7A5-48A7-A788-D3FE56FCD0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D3B61FC-53D7-421F-BB5D-43C29740090B}" type="slidenum">
              <a:rPr lang="en-US" altLang="en-US"/>
              <a:pPr/>
              <a:t>26</a:t>
            </a:fld>
            <a:endParaRPr lang="en-US" altLang="en-US"/>
          </a:p>
        </p:txBody>
      </p:sp>
      <p:sp>
        <p:nvSpPr>
          <p:cNvPr id="205827" name="Rectangle 2">
            <a:extLst>
              <a:ext uri="{FF2B5EF4-FFF2-40B4-BE49-F238E27FC236}">
                <a16:creationId xmlns:a16="http://schemas.microsoft.com/office/drawing/2014/main" id="{F09BB2AB-8CB9-4555-8769-9D1ADF8654B4}"/>
              </a:ext>
            </a:extLst>
          </p:cNvPr>
          <p:cNvSpPr>
            <a:spLocks noGrp="1" noRot="1" noChangeAspect="1" noChangeArrowheads="1" noTextEdit="1"/>
          </p:cNvSpPr>
          <p:nvPr>
            <p:ph type="sldImg"/>
          </p:nvPr>
        </p:nvSpPr>
        <p:spPr>
          <a:xfrm>
            <a:off x="130175" y="771525"/>
            <a:ext cx="6586538" cy="3705225"/>
          </a:xfrm>
          <a:ln/>
        </p:spPr>
      </p:sp>
      <p:sp>
        <p:nvSpPr>
          <p:cNvPr id="205828" name="Rectangle 3">
            <a:extLst>
              <a:ext uri="{FF2B5EF4-FFF2-40B4-BE49-F238E27FC236}">
                <a16:creationId xmlns:a16="http://schemas.microsoft.com/office/drawing/2014/main" id="{8BF897BF-A1B2-4E50-A2BF-759CEEA02A23}"/>
              </a:ext>
            </a:extLst>
          </p:cNvPr>
          <p:cNvSpPr>
            <a:spLocks noGrp="1" noChangeArrowheads="1"/>
          </p:cNvSpPr>
          <p:nvPr>
            <p:ph type="body" idx="1"/>
          </p:nvPr>
        </p:nvSpPr>
        <p:spPr>
          <a:xfrm>
            <a:off x="922338" y="4706938"/>
            <a:ext cx="5002212" cy="455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50E42BF9-811B-45A8-8648-241E6683B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FAC2365-4B7F-45C9-B946-21E002534661}" type="slidenum">
              <a:rPr lang="en-US" altLang="en-US"/>
              <a:pPr/>
              <a:t>27</a:t>
            </a:fld>
            <a:endParaRPr lang="en-US" altLang="en-US"/>
          </a:p>
        </p:txBody>
      </p:sp>
      <p:sp>
        <p:nvSpPr>
          <p:cNvPr id="206851" name="Rectangle 2">
            <a:extLst>
              <a:ext uri="{FF2B5EF4-FFF2-40B4-BE49-F238E27FC236}">
                <a16:creationId xmlns:a16="http://schemas.microsoft.com/office/drawing/2014/main" id="{ABD1F6E5-A44B-45D5-8279-6DAAD25A4018}"/>
              </a:ext>
            </a:extLst>
          </p:cNvPr>
          <p:cNvSpPr>
            <a:spLocks noGrp="1" noRot="1" noChangeAspect="1" noChangeArrowheads="1" noTextEdit="1"/>
          </p:cNvSpPr>
          <p:nvPr>
            <p:ph type="sldImg"/>
          </p:nvPr>
        </p:nvSpPr>
        <p:spPr>
          <a:xfrm>
            <a:off x="130175" y="771525"/>
            <a:ext cx="6586538" cy="3705225"/>
          </a:xfrm>
          <a:ln/>
        </p:spPr>
      </p:sp>
      <p:sp>
        <p:nvSpPr>
          <p:cNvPr id="206852" name="Rectangle 3">
            <a:extLst>
              <a:ext uri="{FF2B5EF4-FFF2-40B4-BE49-F238E27FC236}">
                <a16:creationId xmlns:a16="http://schemas.microsoft.com/office/drawing/2014/main" id="{6CA6E594-F42E-4CEF-B67A-7BA3DED300BD}"/>
              </a:ext>
            </a:extLst>
          </p:cNvPr>
          <p:cNvSpPr>
            <a:spLocks noGrp="1" noChangeArrowheads="1"/>
          </p:cNvSpPr>
          <p:nvPr>
            <p:ph type="body" idx="1"/>
          </p:nvPr>
        </p:nvSpPr>
        <p:spPr>
          <a:xfrm>
            <a:off x="922338" y="4706938"/>
            <a:ext cx="5002212" cy="455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7E143140-BD5F-4695-9A35-826B206B04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8F4EB97-A23D-4FF6-A361-DB70AEA02145}" type="slidenum">
              <a:rPr lang="en-US" altLang="en-US"/>
              <a:pPr/>
              <a:t>28</a:t>
            </a:fld>
            <a:endParaRPr lang="en-US" altLang="en-US"/>
          </a:p>
        </p:txBody>
      </p:sp>
      <p:sp>
        <p:nvSpPr>
          <p:cNvPr id="207875" name="Rectangle 2">
            <a:extLst>
              <a:ext uri="{FF2B5EF4-FFF2-40B4-BE49-F238E27FC236}">
                <a16:creationId xmlns:a16="http://schemas.microsoft.com/office/drawing/2014/main" id="{04A205A3-7074-4CB3-AD9C-773348B6348B}"/>
              </a:ext>
            </a:extLst>
          </p:cNvPr>
          <p:cNvSpPr>
            <a:spLocks noGrp="1" noRot="1" noChangeAspect="1" noChangeArrowheads="1" noTextEdit="1"/>
          </p:cNvSpPr>
          <p:nvPr>
            <p:ph type="sldImg"/>
          </p:nvPr>
        </p:nvSpPr>
        <p:spPr>
          <a:xfrm>
            <a:off x="130175" y="771525"/>
            <a:ext cx="6586538" cy="3705225"/>
          </a:xfrm>
          <a:ln/>
        </p:spPr>
      </p:sp>
      <p:sp>
        <p:nvSpPr>
          <p:cNvPr id="207876" name="Rectangle 3">
            <a:extLst>
              <a:ext uri="{FF2B5EF4-FFF2-40B4-BE49-F238E27FC236}">
                <a16:creationId xmlns:a16="http://schemas.microsoft.com/office/drawing/2014/main" id="{E49EA608-B45D-49F6-8A3A-C975927BCFC3}"/>
              </a:ext>
            </a:extLst>
          </p:cNvPr>
          <p:cNvSpPr>
            <a:spLocks noGrp="1" noChangeArrowheads="1"/>
          </p:cNvSpPr>
          <p:nvPr>
            <p:ph type="body" idx="1"/>
          </p:nvPr>
        </p:nvSpPr>
        <p:spPr>
          <a:xfrm>
            <a:off x="922338" y="4706938"/>
            <a:ext cx="5002212" cy="4552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9FA0A66A-C532-45AC-96C7-CDE069B264BC}"/>
              </a:ext>
            </a:extLst>
          </p:cNvPr>
          <p:cNvSpPr>
            <a:spLocks noGrp="1" noRot="1" noChangeAspect="1" noChangeArrowheads="1" noTextEdit="1"/>
          </p:cNvSpPr>
          <p:nvPr>
            <p:ph type="sldImg"/>
          </p:nvPr>
        </p:nvSpPr>
        <p:spPr>
          <a:ln/>
        </p:spPr>
      </p:sp>
      <p:sp>
        <p:nvSpPr>
          <p:cNvPr id="208899" name="Notes Placeholder 2">
            <a:extLst>
              <a:ext uri="{FF2B5EF4-FFF2-40B4-BE49-F238E27FC236}">
                <a16:creationId xmlns:a16="http://schemas.microsoft.com/office/drawing/2014/main" id="{DBB7F053-B1B1-48E4-B83E-3DDB08A44D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latin typeface="Arial" panose="020B0604020202020204" pitchFamily="34" charset="0"/>
            </a:endParaRPr>
          </a:p>
        </p:txBody>
      </p:sp>
      <p:sp>
        <p:nvSpPr>
          <p:cNvPr id="208900" name="Slide Number Placeholder 3">
            <a:extLst>
              <a:ext uri="{FF2B5EF4-FFF2-40B4-BE49-F238E27FC236}">
                <a16:creationId xmlns:a16="http://schemas.microsoft.com/office/drawing/2014/main" id="{F065A789-9783-4C29-90C6-D5D8C5DE0D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6AB312B-F743-4CD9-BD03-DFB1EF448DAB}" type="slidenum">
              <a:rPr lang="en-US" altLang="en-US"/>
              <a:pPr/>
              <a:t>40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677334" y="1045030"/>
            <a:ext cx="8596669" cy="2544838"/>
          </a:xfrm>
        </p:spPr>
        <p:txBody>
          <a:bodyPr anchor="b">
            <a:noAutofit/>
          </a:bodyPr>
          <a:lstStyle>
            <a:lvl1pPr algn="ct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10445" y="3589867"/>
            <a:ext cx="4763558" cy="2359950"/>
          </a:xfrm>
        </p:spPr>
        <p:txBody>
          <a:bodyPr anchor="t">
            <a:normAutofit/>
          </a:bodyPr>
          <a:lstStyle>
            <a:lvl1pPr marL="342900" indent="-342900" algn="l">
              <a:buFont typeface="Arial" panose="020B0604020202020204" pitchFamily="34" charset="0"/>
              <a:buChar char="•"/>
              <a:defRPr sz="160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B83CFDA-4F50-4604-8AF5-B01B8A0741E2}"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dirty="0"/>
          </a:p>
        </p:txBody>
      </p:sp>
      <p:sp>
        <p:nvSpPr>
          <p:cNvPr id="9" name="Picture Placeholder 8">
            <a:extLst>
              <a:ext uri="{FF2B5EF4-FFF2-40B4-BE49-F238E27FC236}">
                <a16:creationId xmlns:a16="http://schemas.microsoft.com/office/drawing/2014/main" id="{782BEC6A-39F4-4729-89AF-CD0A424AEBEB}"/>
              </a:ext>
            </a:extLst>
          </p:cNvPr>
          <p:cNvSpPr>
            <a:spLocks noGrp="1"/>
          </p:cNvSpPr>
          <p:nvPr>
            <p:ph type="pic" sz="quarter" idx="13"/>
          </p:nvPr>
        </p:nvSpPr>
        <p:spPr>
          <a:xfrm>
            <a:off x="674159" y="3589866"/>
            <a:ext cx="3833111" cy="2359949"/>
          </a:xfrm>
        </p:spPr>
        <p:txBody>
          <a:bodyPr/>
          <a:lstStyle/>
          <a:p>
            <a:endParaRPr lang="en-US" dirty="0"/>
          </a:p>
        </p:txBody>
      </p:sp>
    </p:spTree>
    <p:extLst>
      <p:ext uri="{BB962C8B-B14F-4D97-AF65-F5344CB8AC3E}">
        <p14:creationId xmlns:p14="http://schemas.microsoft.com/office/powerpoint/2010/main" val="143864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7CAE0-29EA-41E6-A7FA-0EE63A991E65}"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1490784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6359B0-34BC-443C-A673-45B18FBABF2A}"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260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F31A47-8D6C-43D8-B081-D962FAE12740}"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108250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E0B81D-484B-4108-9FC0-0D2B451BBDAA}"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83412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4D5F4C-E1D4-4C32-8B9A-C3C3030D1A57}"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1315891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E2B21C-1102-4677-BF06-A73726DAABAA}"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214275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1B0BA-7964-41BE-A347-DAF34E803919}" type="datetime1">
              <a:rPr lang="en-US" smtClean="0"/>
              <a:t>10/23/2020</a:t>
            </a:fld>
            <a:endParaRPr lang="en-US"/>
          </a:p>
        </p:txBody>
      </p:sp>
      <p:sp>
        <p:nvSpPr>
          <p:cNvPr id="5" name="Footer Placeholder 4"/>
          <p:cNvSpPr>
            <a:spLocks noGrp="1"/>
          </p:cNvSpPr>
          <p:nvPr>
            <p:ph type="ftr" sz="quarter" idx="11"/>
          </p:nvPr>
        </p:nvSpPr>
        <p:spPr/>
        <p:txBody>
          <a:bodyPr/>
          <a:lstStyle/>
          <a:p>
            <a:r>
              <a:rPr lang="en-US"/>
              <a:t>ISO/IEC 17025/Rev.01 (c)Copyright, Sentral Sistem Oct. 2020</a:t>
            </a:r>
          </a:p>
        </p:txBody>
      </p:sp>
      <p:sp>
        <p:nvSpPr>
          <p:cNvPr id="6" name="Slide Number Placeholder 5"/>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138710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4D3DE203-5538-4AC0-8060-B28EEC735169}"/>
              </a:ext>
            </a:extLst>
          </p:cNvPr>
          <p:cNvSpPr>
            <a:spLocks noChangeArrowheads="1"/>
          </p:cNvSpPr>
          <p:nvPr/>
        </p:nvSpPr>
        <p:spPr bwMode="auto">
          <a:xfrm>
            <a:off x="0" y="0"/>
            <a:ext cx="12192000" cy="6858000"/>
          </a:xfrm>
          <a:prstGeom prst="rect">
            <a:avLst/>
          </a:prstGeom>
          <a:solidFill>
            <a:srgbClr val="FFFFFF"/>
          </a:solidFill>
          <a:ln>
            <a:noFill/>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defRPr/>
            </a:pPr>
            <a:endParaRPr lang="fr-FR" altLang="id-ID" sz="2000">
              <a:solidFill>
                <a:schemeClr val="bg1"/>
              </a:solidFill>
              <a:ea typeface="+mn-ea"/>
            </a:endParaRPr>
          </a:p>
        </p:txBody>
      </p:sp>
      <p:sp>
        <p:nvSpPr>
          <p:cNvPr id="6" name="Rectangle 3">
            <a:extLst>
              <a:ext uri="{FF2B5EF4-FFF2-40B4-BE49-F238E27FC236}">
                <a16:creationId xmlns:a16="http://schemas.microsoft.com/office/drawing/2014/main" id="{0528C667-F673-45CE-952E-E9B40B01DB72}"/>
              </a:ext>
            </a:extLst>
          </p:cNvPr>
          <p:cNvSpPr>
            <a:spLocks noChangeArrowheads="1"/>
          </p:cNvSpPr>
          <p:nvPr/>
        </p:nvSpPr>
        <p:spPr bwMode="auto">
          <a:xfrm>
            <a:off x="0" y="6523039"/>
            <a:ext cx="12192000" cy="339725"/>
          </a:xfrm>
          <a:prstGeom prst="rect">
            <a:avLst/>
          </a:prstGeom>
          <a:gradFill>
            <a:gsLst>
              <a:gs pos="0">
                <a:srgbClr val="0070C0"/>
              </a:gs>
              <a:gs pos="50000">
                <a:srgbClr val="00B0F0"/>
              </a:gs>
              <a:gs pos="100000">
                <a:srgbClr val="A3F9FD"/>
              </a:gs>
            </a:gsLst>
            <a:lin ang="8100000" scaled="1"/>
          </a:gradFill>
          <a:ln>
            <a:noFill/>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id-ID" altLang="id-ID" sz="1800">
              <a:ea typeface="+mn-ea"/>
            </a:endParaRPr>
          </a:p>
        </p:txBody>
      </p:sp>
      <p:sp>
        <p:nvSpPr>
          <p:cNvPr id="7" name="Rectangle 4">
            <a:extLst>
              <a:ext uri="{FF2B5EF4-FFF2-40B4-BE49-F238E27FC236}">
                <a16:creationId xmlns:a16="http://schemas.microsoft.com/office/drawing/2014/main" id="{5A63B3D5-12CB-43EA-B182-9D51D8E019F4}"/>
              </a:ext>
            </a:extLst>
          </p:cNvPr>
          <p:cNvSpPr>
            <a:spLocks noChangeArrowheads="1"/>
          </p:cNvSpPr>
          <p:nvPr/>
        </p:nvSpPr>
        <p:spPr bwMode="auto">
          <a:xfrm>
            <a:off x="0" y="1"/>
            <a:ext cx="914400" cy="836613"/>
          </a:xfrm>
          <a:prstGeom prst="rect">
            <a:avLst/>
          </a:prstGeom>
          <a:solidFill>
            <a:srgbClr val="0070C0"/>
          </a:solidFill>
          <a:ln w="9525">
            <a:solidFill>
              <a:srgbClr val="AB57FF"/>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defRPr/>
            </a:pPr>
            <a:endParaRPr lang="fr-FR" altLang="id-ID" sz="2400">
              <a:latin typeface="Times New Roman" pitchFamily="18" charset="0"/>
              <a:ea typeface="+mn-ea"/>
            </a:endParaRPr>
          </a:p>
        </p:txBody>
      </p:sp>
      <p:sp>
        <p:nvSpPr>
          <p:cNvPr id="8" name="Rectangle 5">
            <a:extLst>
              <a:ext uri="{FF2B5EF4-FFF2-40B4-BE49-F238E27FC236}">
                <a16:creationId xmlns:a16="http://schemas.microsoft.com/office/drawing/2014/main" id="{39D24A54-AAF8-47ED-8847-DC901B5B0197}"/>
              </a:ext>
            </a:extLst>
          </p:cNvPr>
          <p:cNvSpPr>
            <a:spLocks noChangeArrowheads="1"/>
          </p:cNvSpPr>
          <p:nvPr/>
        </p:nvSpPr>
        <p:spPr bwMode="auto">
          <a:xfrm>
            <a:off x="719668" y="1"/>
            <a:ext cx="10596033" cy="836613"/>
          </a:xfrm>
          <a:prstGeom prst="rect">
            <a:avLst/>
          </a:prstGeom>
          <a:noFill/>
          <a:ln>
            <a:noFill/>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id-ID" altLang="id-ID" sz="1800">
              <a:ea typeface="+mn-ea"/>
            </a:endParaRPr>
          </a:p>
        </p:txBody>
      </p:sp>
      <p:sp>
        <p:nvSpPr>
          <p:cNvPr id="2" name="Title 1"/>
          <p:cNvSpPr>
            <a:spLocks noGrp="1"/>
          </p:cNvSpPr>
          <p:nvPr>
            <p:ph type="title"/>
          </p:nvPr>
        </p:nvSpPr>
        <p:spPr>
          <a:xfrm>
            <a:off x="1024467" y="139700"/>
            <a:ext cx="8932333" cy="622300"/>
          </a:xfrm>
        </p:spPr>
        <p:txBody>
          <a:bodyPr/>
          <a:lstStyle/>
          <a:p>
            <a:r>
              <a:rPr lang="en-US"/>
              <a:t>Click to edit Master title style</a:t>
            </a:r>
          </a:p>
        </p:txBody>
      </p:sp>
      <p:sp>
        <p:nvSpPr>
          <p:cNvPr id="3" name="Text Placeholder 2"/>
          <p:cNvSpPr>
            <a:spLocks noGrp="1"/>
          </p:cNvSpPr>
          <p:nvPr>
            <p:ph type="body" sz="half" idx="1"/>
          </p:nvPr>
        </p:nvSpPr>
        <p:spPr>
          <a:xfrm>
            <a:off x="146052" y="1266826"/>
            <a:ext cx="5820833" cy="5197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084" y="1266826"/>
            <a:ext cx="5822949" cy="5197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7">
            <a:extLst>
              <a:ext uri="{FF2B5EF4-FFF2-40B4-BE49-F238E27FC236}">
                <a16:creationId xmlns:a16="http://schemas.microsoft.com/office/drawing/2014/main" id="{DEF1A1B4-0753-40E5-9EF3-963261D2524D}"/>
              </a:ext>
            </a:extLst>
          </p:cNvPr>
          <p:cNvSpPr>
            <a:spLocks noGrp="1" noChangeArrowheads="1"/>
          </p:cNvSpPr>
          <p:nvPr>
            <p:ph type="dt" sz="half" idx="10"/>
          </p:nvPr>
        </p:nvSpPr>
        <p:spPr>
          <a:xfrm>
            <a:off x="950384" y="6553200"/>
            <a:ext cx="1183216" cy="304800"/>
          </a:xfrm>
          <a:prstGeom prst="rect">
            <a:avLst/>
          </a:prstGeom>
        </p:spPr>
        <p:txBody>
          <a:bodyPr/>
          <a:lstStyle>
            <a:lvl1pPr>
              <a:defRPr>
                <a:latin typeface="Arial" panose="020B0604020202020204" pitchFamily="34" charset="0"/>
              </a:defRPr>
            </a:lvl1pPr>
          </a:lstStyle>
          <a:p>
            <a:pPr>
              <a:defRPr/>
            </a:pPr>
            <a:fld id="{8CCFCB14-02D6-45E4-9DD9-08476384CEDF}" type="datetime1">
              <a:rPr lang="en-US" smtClean="0"/>
              <a:t>10/23/2020</a:t>
            </a:fld>
            <a:endParaRPr lang="fr-FR"/>
          </a:p>
        </p:txBody>
      </p:sp>
      <p:sp>
        <p:nvSpPr>
          <p:cNvPr id="11" name="Rectangle 9">
            <a:extLst>
              <a:ext uri="{FF2B5EF4-FFF2-40B4-BE49-F238E27FC236}">
                <a16:creationId xmlns:a16="http://schemas.microsoft.com/office/drawing/2014/main" id="{D3C98155-4FB0-4BCA-8EE2-61B43AEC21D0}"/>
              </a:ext>
            </a:extLst>
          </p:cNvPr>
          <p:cNvSpPr>
            <a:spLocks noGrp="1" noChangeArrowheads="1"/>
          </p:cNvSpPr>
          <p:nvPr>
            <p:ph type="sldNum" sz="quarter" idx="11"/>
          </p:nvPr>
        </p:nvSpPr>
        <p:spPr/>
        <p:txBody>
          <a:bodyPr/>
          <a:lstStyle>
            <a:lvl1pPr>
              <a:defRPr/>
            </a:lvl1pPr>
          </a:lstStyle>
          <a:p>
            <a:fld id="{45B7377B-AAEE-4576-8785-0E9CADA64F10}" type="slidenum">
              <a:rPr lang="fr-FR" altLang="en-US"/>
              <a:pPr/>
              <a:t>‹#›</a:t>
            </a:fld>
            <a:endParaRPr lang="fr-FR" altLang="en-US"/>
          </a:p>
        </p:txBody>
      </p:sp>
      <p:sp>
        <p:nvSpPr>
          <p:cNvPr id="12" name="Footer Placeholder 11">
            <a:extLst>
              <a:ext uri="{FF2B5EF4-FFF2-40B4-BE49-F238E27FC236}">
                <a16:creationId xmlns:a16="http://schemas.microsoft.com/office/drawing/2014/main" id="{2945E8F7-E11C-4EC5-B918-3D9AC0535DDC}"/>
              </a:ext>
            </a:extLst>
          </p:cNvPr>
          <p:cNvSpPr>
            <a:spLocks noGrp="1" noChangeArrowheads="1"/>
          </p:cNvSpPr>
          <p:nvPr>
            <p:ph type="ftr" sz="quarter" idx="12"/>
          </p:nvPr>
        </p:nvSpPr>
        <p:spPr>
          <a:xfrm>
            <a:off x="800100" y="6569075"/>
            <a:ext cx="6959600" cy="304800"/>
          </a:xfrm>
        </p:spPr>
        <p:txBody>
          <a:bodyPr/>
          <a:lstStyle>
            <a:lvl1pPr>
              <a:spcAft>
                <a:spcPct val="20000"/>
              </a:spcAft>
              <a:buClr>
                <a:srgbClr val="8C88DB"/>
              </a:buClr>
              <a:buSzPct val="70000"/>
              <a:buFont typeface="Webdings" panose="05030102010509060703" pitchFamily="18" charset="2"/>
              <a:buNone/>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altLang="en-US"/>
              <a:t>ISO/IEC 17025/Rev.01 (c)Copyright, Sentral Sistem Oct. 2020</a:t>
            </a:r>
            <a:endParaRPr lang="fr-FR" altLang="en-US"/>
          </a:p>
        </p:txBody>
      </p:sp>
    </p:spTree>
    <p:extLst>
      <p:ext uri="{BB962C8B-B14F-4D97-AF65-F5344CB8AC3E}">
        <p14:creationId xmlns:p14="http://schemas.microsoft.com/office/powerpoint/2010/main" val="123515174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401097"/>
            <a:ext cx="8596668" cy="4640265"/>
          </a:xfrm>
        </p:spPr>
        <p:txBody>
          <a:bodyPr/>
          <a:lstStyle>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1157D79F-C1FE-4494-9558-3C4F3C96C5BA}"/>
              </a:ext>
            </a:extLst>
          </p:cNvPr>
          <p:cNvSpPr>
            <a:spLocks noGrp="1"/>
          </p:cNvSpPr>
          <p:nvPr>
            <p:ph type="title"/>
          </p:nvPr>
        </p:nvSpPr>
        <p:spPr>
          <a:xfrm>
            <a:off x="677334" y="609600"/>
            <a:ext cx="8596668" cy="791497"/>
          </a:xfrm>
        </p:spPr>
        <p:txBody>
          <a:bodyPr>
            <a:normAutofit/>
          </a:bodyPr>
          <a:lstStyle>
            <a:lvl1pPr>
              <a:defRPr sz="3200"/>
            </a:lvl1pPr>
          </a:lstStyle>
          <a:p>
            <a:r>
              <a:rPr lang="en-US" dirty="0"/>
              <a:t>Click to edit Master title style</a:t>
            </a:r>
          </a:p>
        </p:txBody>
      </p:sp>
      <p:sp>
        <p:nvSpPr>
          <p:cNvPr id="11" name="Date Placeholder 10">
            <a:extLst>
              <a:ext uri="{FF2B5EF4-FFF2-40B4-BE49-F238E27FC236}">
                <a16:creationId xmlns:a16="http://schemas.microsoft.com/office/drawing/2014/main" id="{9CE07EAB-05DF-4968-A3ED-C66CD4F1A1BE}"/>
              </a:ext>
            </a:extLst>
          </p:cNvPr>
          <p:cNvSpPr>
            <a:spLocks noGrp="1"/>
          </p:cNvSpPr>
          <p:nvPr>
            <p:ph type="dt" sz="half" idx="10"/>
          </p:nvPr>
        </p:nvSpPr>
        <p:spPr/>
        <p:txBody>
          <a:bodyPr/>
          <a:lstStyle/>
          <a:p>
            <a:fld id="{A0C13A31-2345-4409-AB0D-9416C264853C}" type="datetime1">
              <a:rPr lang="en-US" smtClean="0"/>
              <a:t>10/23/2020</a:t>
            </a:fld>
            <a:endParaRPr lang="en-US"/>
          </a:p>
        </p:txBody>
      </p:sp>
      <p:sp>
        <p:nvSpPr>
          <p:cNvPr id="12" name="Footer Placeholder 11">
            <a:extLst>
              <a:ext uri="{FF2B5EF4-FFF2-40B4-BE49-F238E27FC236}">
                <a16:creationId xmlns:a16="http://schemas.microsoft.com/office/drawing/2014/main" id="{F9D45188-822F-49F9-891C-8314DD1F8AAC}"/>
              </a:ext>
            </a:extLst>
          </p:cNvPr>
          <p:cNvSpPr>
            <a:spLocks noGrp="1"/>
          </p:cNvSpPr>
          <p:nvPr>
            <p:ph type="ftr" sz="quarter" idx="11"/>
          </p:nvPr>
        </p:nvSpPr>
        <p:spPr/>
        <p:txBody>
          <a:bodyPr/>
          <a:lstStyle/>
          <a:p>
            <a:r>
              <a:rPr lang="en-US" dirty="0"/>
              <a:t>ISO/IEC 17025/Rev.01 (c)Copyright, </a:t>
            </a:r>
            <a:r>
              <a:rPr lang="en-US" dirty="0" err="1"/>
              <a:t>Sentral</a:t>
            </a:r>
            <a:r>
              <a:rPr lang="en-US" dirty="0"/>
              <a:t> </a:t>
            </a:r>
            <a:r>
              <a:rPr lang="en-US" dirty="0" err="1"/>
              <a:t>Sistem</a:t>
            </a:r>
            <a:r>
              <a:rPr lang="en-US" dirty="0"/>
              <a:t> Oct. 2020</a:t>
            </a:r>
          </a:p>
        </p:txBody>
      </p:sp>
      <p:sp>
        <p:nvSpPr>
          <p:cNvPr id="13" name="Slide Number Placeholder 12">
            <a:extLst>
              <a:ext uri="{FF2B5EF4-FFF2-40B4-BE49-F238E27FC236}">
                <a16:creationId xmlns:a16="http://schemas.microsoft.com/office/drawing/2014/main" id="{A209F09B-0C7A-44E6-AC25-BE9721FCB38A}"/>
              </a:ext>
            </a:extLst>
          </p:cNvPr>
          <p:cNvSpPr>
            <a:spLocks noGrp="1"/>
          </p:cNvSpPr>
          <p:nvPr>
            <p:ph type="sldNum" sz="quarter" idx="12"/>
          </p:nvPr>
        </p:nvSpPr>
        <p:spPr/>
        <p:txBody>
          <a:bodyPr/>
          <a:lstStyle/>
          <a:p>
            <a:fld id="{D613E84E-F90B-4997-BEAD-0068A8707C75}" type="slidenum">
              <a:rPr lang="en-US" smtClean="0"/>
              <a:t>‹#›</a:t>
            </a:fld>
            <a:endParaRPr lang="en-US" dirty="0"/>
          </a:p>
        </p:txBody>
      </p:sp>
    </p:spTree>
    <p:extLst>
      <p:ext uri="{BB962C8B-B14F-4D97-AF65-F5344CB8AC3E}">
        <p14:creationId xmlns:p14="http://schemas.microsoft.com/office/powerpoint/2010/main" val="221816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0351" y="942108"/>
            <a:ext cx="7861981" cy="1675731"/>
          </a:xfrm>
        </p:spPr>
        <p:txBody>
          <a:bodyPr anchor="b">
            <a:noAutofit/>
          </a:bodyPr>
          <a:lstStyle>
            <a:lvl1pPr algn="l">
              <a:defRPr sz="5400" b="1" cap="none">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6F766657-A2C0-4667-B40D-AEAF5D823BF1}"/>
              </a:ext>
            </a:extLst>
          </p:cNvPr>
          <p:cNvSpPr>
            <a:spLocks noGrp="1"/>
          </p:cNvSpPr>
          <p:nvPr>
            <p:ph type="dt" sz="half" idx="10"/>
          </p:nvPr>
        </p:nvSpPr>
        <p:spPr/>
        <p:txBody>
          <a:bodyPr/>
          <a:lstStyle/>
          <a:p>
            <a:fld id="{C4D7A13F-21E8-4593-90F5-9A2779D6C854}" type="datetime1">
              <a:rPr lang="en-US" smtClean="0"/>
              <a:t>10/23/2020</a:t>
            </a:fld>
            <a:endParaRPr lang="en-US"/>
          </a:p>
        </p:txBody>
      </p:sp>
      <p:sp>
        <p:nvSpPr>
          <p:cNvPr id="4" name="Footer Placeholder 3">
            <a:extLst>
              <a:ext uri="{FF2B5EF4-FFF2-40B4-BE49-F238E27FC236}">
                <a16:creationId xmlns:a16="http://schemas.microsoft.com/office/drawing/2014/main" id="{61C5167B-5399-45F6-92C3-176ABAD197D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E673CA07-884B-40CF-8591-1C5CCBB781CD}"/>
              </a:ext>
            </a:extLst>
          </p:cNvPr>
          <p:cNvSpPr>
            <a:spLocks noGrp="1"/>
          </p:cNvSpPr>
          <p:nvPr>
            <p:ph type="sldNum" sz="quarter" idx="12"/>
          </p:nvPr>
        </p:nvSpPr>
        <p:spPr/>
        <p:txBody>
          <a:bodyPr/>
          <a:lstStyle/>
          <a:p>
            <a:fld id="{D613E84E-F90B-4997-BEAD-0068A8707C75}" type="slidenum">
              <a:rPr lang="en-US" smtClean="0"/>
              <a:pPr/>
              <a:t>‹#›</a:t>
            </a:fld>
            <a:endParaRPr lang="en-US" dirty="0"/>
          </a:p>
        </p:txBody>
      </p:sp>
    </p:spTree>
    <p:extLst>
      <p:ext uri="{BB962C8B-B14F-4D97-AF65-F5344CB8AC3E}">
        <p14:creationId xmlns:p14="http://schemas.microsoft.com/office/powerpoint/2010/main" val="29388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356B73-2119-4C81-A360-EAFF6EB2B887}" type="datetime1">
              <a:rPr lang="en-US" smtClean="0"/>
              <a:t>10/23/2020</a:t>
            </a:fld>
            <a:endParaRPr lang="en-US"/>
          </a:p>
        </p:txBody>
      </p:sp>
      <p:sp>
        <p:nvSpPr>
          <p:cNvPr id="6" name="Footer Placeholder 5"/>
          <p:cNvSpPr>
            <a:spLocks noGrp="1"/>
          </p:cNvSpPr>
          <p:nvPr>
            <p:ph type="ftr" sz="quarter" idx="11"/>
          </p:nvPr>
        </p:nvSpPr>
        <p:spPr/>
        <p:txBody>
          <a:bodyPr/>
          <a:lstStyle/>
          <a:p>
            <a:r>
              <a:rPr lang="en-US"/>
              <a:t>ISO/IEC 17025/Rev.01 (c)Copyright, Sentral Sistem Oct. 2020</a:t>
            </a:r>
          </a:p>
        </p:txBody>
      </p:sp>
      <p:sp>
        <p:nvSpPr>
          <p:cNvPr id="7" name="Slide Number Placeholder 6"/>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3444162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C6C659-E188-499B-98C1-79B712B6D4EC}" type="datetime1">
              <a:rPr lang="en-US" smtClean="0"/>
              <a:t>10/23/2020</a:t>
            </a:fld>
            <a:endParaRPr lang="en-US"/>
          </a:p>
        </p:txBody>
      </p:sp>
      <p:sp>
        <p:nvSpPr>
          <p:cNvPr id="8" name="Footer Placeholder 7"/>
          <p:cNvSpPr>
            <a:spLocks noGrp="1"/>
          </p:cNvSpPr>
          <p:nvPr>
            <p:ph type="ftr" sz="quarter" idx="11"/>
          </p:nvPr>
        </p:nvSpPr>
        <p:spPr/>
        <p:txBody>
          <a:bodyPr/>
          <a:lstStyle/>
          <a:p>
            <a:r>
              <a:rPr lang="en-US"/>
              <a:t>ISO/IEC 17025/Rev.01 (c)Copyright, Sentral Sistem Oct. 2020</a:t>
            </a:r>
          </a:p>
        </p:txBody>
      </p:sp>
      <p:sp>
        <p:nvSpPr>
          <p:cNvPr id="9" name="Slide Number Placeholder 8"/>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199656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A0FDC7-DF21-4A45-A0EA-875EC590170D}" type="datetime1">
              <a:rPr lang="en-US" smtClean="0"/>
              <a:t>10/23/2020</a:t>
            </a:fld>
            <a:endParaRPr lang="en-US"/>
          </a:p>
        </p:txBody>
      </p:sp>
      <p:sp>
        <p:nvSpPr>
          <p:cNvPr id="4" name="Footer Placeholder 3"/>
          <p:cNvSpPr>
            <a:spLocks noGrp="1"/>
          </p:cNvSpPr>
          <p:nvPr>
            <p:ph type="ftr" sz="quarter" idx="11"/>
          </p:nvPr>
        </p:nvSpPr>
        <p:spPr/>
        <p:txBody>
          <a:bodyPr/>
          <a:lstStyle/>
          <a:p>
            <a:r>
              <a:rPr lang="en-US"/>
              <a:t>ISO/IEC 17025/Rev.01 (c)Copyright, Sentral Sistem Oct. 2020</a:t>
            </a:r>
          </a:p>
        </p:txBody>
      </p:sp>
      <p:sp>
        <p:nvSpPr>
          <p:cNvPr id="5" name="Slide Number Placeholder 4"/>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29960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7A46310-8B6C-4120-AB73-6577B0513281}"/>
              </a:ext>
            </a:extLst>
          </p:cNvPr>
          <p:cNvSpPr>
            <a:spLocks noGrp="1"/>
          </p:cNvSpPr>
          <p:nvPr>
            <p:ph type="dt" sz="half" idx="10"/>
          </p:nvPr>
        </p:nvSpPr>
        <p:spPr/>
        <p:txBody>
          <a:bodyPr/>
          <a:lstStyle/>
          <a:p>
            <a:fld id="{B8D41419-D3B2-4ABB-A512-7F3DAAB830D8}" type="datetime1">
              <a:rPr lang="en-US" smtClean="0"/>
              <a:t>10/23/2020</a:t>
            </a:fld>
            <a:endParaRPr lang="en-US"/>
          </a:p>
        </p:txBody>
      </p:sp>
      <p:sp>
        <p:nvSpPr>
          <p:cNvPr id="8" name="Footer Placeholder 7">
            <a:extLst>
              <a:ext uri="{FF2B5EF4-FFF2-40B4-BE49-F238E27FC236}">
                <a16:creationId xmlns:a16="http://schemas.microsoft.com/office/drawing/2014/main" id="{ACA8F009-F1A3-4006-A34B-661BE8C0DBD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9" name="Slide Number Placeholder 8">
            <a:extLst>
              <a:ext uri="{FF2B5EF4-FFF2-40B4-BE49-F238E27FC236}">
                <a16:creationId xmlns:a16="http://schemas.microsoft.com/office/drawing/2014/main" id="{7A8F36A6-4ADD-43AF-AA74-2F3B5385CCFE}"/>
              </a:ext>
            </a:extLst>
          </p:cNvPr>
          <p:cNvSpPr>
            <a:spLocks noGrp="1"/>
          </p:cNvSpPr>
          <p:nvPr>
            <p:ph type="sldNum" sz="quarter" idx="12"/>
          </p:nvPr>
        </p:nvSpPr>
        <p:spPr>
          <a:xfrm>
            <a:off x="8229309" y="6423120"/>
            <a:ext cx="683339" cy="365125"/>
          </a:xfrm>
        </p:spPr>
        <p:txBody>
          <a:bodyPr/>
          <a:lstStyle/>
          <a:p>
            <a:fld id="{D613E84E-F90B-4997-BEAD-0068A8707C75}" type="slidenum">
              <a:rPr lang="en-US" smtClean="0"/>
              <a:pPr/>
              <a:t>‹#›</a:t>
            </a:fld>
            <a:endParaRPr lang="en-US" dirty="0"/>
          </a:p>
        </p:txBody>
      </p:sp>
    </p:spTree>
    <p:extLst>
      <p:ext uri="{BB962C8B-B14F-4D97-AF65-F5344CB8AC3E}">
        <p14:creationId xmlns:p14="http://schemas.microsoft.com/office/powerpoint/2010/main" val="368500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530822-6D90-409C-8802-0095ECEF701B}" type="datetime1">
              <a:rPr lang="en-US" smtClean="0"/>
              <a:t>10/23/2020</a:t>
            </a:fld>
            <a:endParaRPr lang="en-US"/>
          </a:p>
        </p:txBody>
      </p:sp>
      <p:sp>
        <p:nvSpPr>
          <p:cNvPr id="6" name="Footer Placeholder 5"/>
          <p:cNvSpPr>
            <a:spLocks noGrp="1"/>
          </p:cNvSpPr>
          <p:nvPr>
            <p:ph type="ftr" sz="quarter" idx="11"/>
          </p:nvPr>
        </p:nvSpPr>
        <p:spPr/>
        <p:txBody>
          <a:bodyPr/>
          <a:lstStyle/>
          <a:p>
            <a:r>
              <a:rPr lang="en-US"/>
              <a:t>ISO/IEC 17025/Rev.01 (c)Copyright, Sentral Sistem Oct. 2020</a:t>
            </a:r>
          </a:p>
        </p:txBody>
      </p:sp>
      <p:sp>
        <p:nvSpPr>
          <p:cNvPr id="7" name="Slide Number Placeholder 6"/>
          <p:cNvSpPr>
            <a:spLocks noGrp="1"/>
          </p:cNvSpPr>
          <p:nvPr>
            <p:ph type="sldNum" sz="quarter" idx="12"/>
          </p:nvPr>
        </p:nvSpPr>
        <p:spPr/>
        <p:txBody>
          <a:bodyPr/>
          <a:lstStyle/>
          <a:p>
            <a:fld id="{D613E84E-F90B-4997-BEAD-0068A8707C75}" type="slidenum">
              <a:rPr lang="en-US" smtClean="0"/>
              <a:t>‹#›</a:t>
            </a:fld>
            <a:endParaRPr lang="en-US" dirty="0"/>
          </a:p>
        </p:txBody>
      </p:sp>
    </p:spTree>
    <p:extLst>
      <p:ext uri="{BB962C8B-B14F-4D97-AF65-F5344CB8AC3E}">
        <p14:creationId xmlns:p14="http://schemas.microsoft.com/office/powerpoint/2010/main" val="52198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CB751-0BE7-456C-9827-402985A58D0D}" type="datetime1">
              <a:rPr lang="en-US" smtClean="0"/>
              <a:t>10/23/2020</a:t>
            </a:fld>
            <a:endParaRPr lang="en-US"/>
          </a:p>
        </p:txBody>
      </p:sp>
      <p:sp>
        <p:nvSpPr>
          <p:cNvPr id="6" name="Footer Placeholder 5"/>
          <p:cNvSpPr>
            <a:spLocks noGrp="1"/>
          </p:cNvSpPr>
          <p:nvPr>
            <p:ph type="ftr" sz="quarter" idx="11"/>
          </p:nvPr>
        </p:nvSpPr>
        <p:spPr/>
        <p:txBody>
          <a:bodyPr/>
          <a:lstStyle/>
          <a:p>
            <a:r>
              <a:rPr lang="en-US"/>
              <a:t>ISO/IEC 17025/Rev.01 (c)Copyright, Sentral Sistem Oct. 2020</a:t>
            </a:r>
          </a:p>
        </p:txBody>
      </p:sp>
      <p:sp>
        <p:nvSpPr>
          <p:cNvPr id="7" name="Slide Number Placeholder 6"/>
          <p:cNvSpPr>
            <a:spLocks noGrp="1"/>
          </p:cNvSpPr>
          <p:nvPr>
            <p:ph type="sldNum" sz="quarter" idx="12"/>
          </p:nvPr>
        </p:nvSpPr>
        <p:spPr/>
        <p:txBody>
          <a:bodyPr/>
          <a:lstStyle/>
          <a:p>
            <a:fld id="{D613E84E-F90B-4997-BEAD-0068A8707C75}" type="slidenum">
              <a:rPr lang="en-US" smtClean="0"/>
              <a:t>‹#›</a:t>
            </a:fld>
            <a:endParaRPr lang="en-US"/>
          </a:p>
        </p:txBody>
      </p:sp>
    </p:spTree>
    <p:extLst>
      <p:ext uri="{BB962C8B-B14F-4D97-AF65-F5344CB8AC3E}">
        <p14:creationId xmlns:p14="http://schemas.microsoft.com/office/powerpoint/2010/main" val="416142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41973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182899" y="6425407"/>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4C1B6D-B295-4166-AD6F-A0502D2AE64E}" type="datetime1">
              <a:rPr lang="en-US" smtClean="0"/>
              <a:t>10/23/2020</a:t>
            </a:fld>
            <a:endParaRPr lang="en-US"/>
          </a:p>
        </p:txBody>
      </p:sp>
      <p:sp>
        <p:nvSpPr>
          <p:cNvPr id="5" name="Footer Placeholder 4"/>
          <p:cNvSpPr>
            <a:spLocks noGrp="1"/>
          </p:cNvSpPr>
          <p:nvPr>
            <p:ph type="ftr" sz="quarter" idx="3"/>
          </p:nvPr>
        </p:nvSpPr>
        <p:spPr>
          <a:xfrm>
            <a:off x="655100" y="6425407"/>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ISO/IEC 17025/Rev.01 (c)Copyright, </a:t>
            </a:r>
            <a:r>
              <a:rPr lang="en-US" dirty="0" err="1"/>
              <a:t>Sentral</a:t>
            </a:r>
            <a:r>
              <a:rPr lang="en-US" dirty="0"/>
              <a:t> </a:t>
            </a:r>
            <a:r>
              <a:rPr lang="en-US" dirty="0" err="1"/>
              <a:t>Sistem</a:t>
            </a:r>
            <a:r>
              <a:rPr lang="en-US" dirty="0"/>
              <a:t> Oct. 2020</a:t>
            </a:r>
          </a:p>
        </p:txBody>
      </p:sp>
      <p:sp>
        <p:nvSpPr>
          <p:cNvPr id="6" name="Slide Number Placeholder 5"/>
          <p:cNvSpPr>
            <a:spLocks noGrp="1"/>
          </p:cNvSpPr>
          <p:nvPr>
            <p:ph type="sldNum" sz="quarter" idx="4"/>
          </p:nvPr>
        </p:nvSpPr>
        <p:spPr>
          <a:xfrm>
            <a:off x="8165880" y="6405565"/>
            <a:ext cx="860102" cy="365125"/>
          </a:xfrm>
          <a:prstGeom prst="rect">
            <a:avLst/>
          </a:prstGeom>
        </p:spPr>
        <p:txBody>
          <a:bodyPr vert="horz" lIns="91440" tIns="45720" rIns="91440" bIns="45720" rtlCol="0" anchor="ctr"/>
          <a:lstStyle>
            <a:lvl1pPr algn="r">
              <a:defRPr sz="2400">
                <a:solidFill>
                  <a:schemeClr val="tx1"/>
                </a:solidFill>
              </a:defRPr>
            </a:lvl1pPr>
          </a:lstStyle>
          <a:p>
            <a:fld id="{D613E84E-F90B-4997-BEAD-0068A8707C75}" type="slidenum">
              <a:rPr lang="en-US" smtClean="0"/>
              <a:pPr/>
              <a:t>‹#›</a:t>
            </a:fld>
            <a:endParaRPr lang="en-US" dirty="0"/>
          </a:p>
        </p:txBody>
      </p:sp>
      <p:pic>
        <p:nvPicPr>
          <p:cNvPr id="19" name="Picture 18">
            <a:extLst>
              <a:ext uri="{FF2B5EF4-FFF2-40B4-BE49-F238E27FC236}">
                <a16:creationId xmlns:a16="http://schemas.microsoft.com/office/drawing/2014/main" id="{658E6998-75E0-4DAE-AF74-661CC50EBCA5}"/>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02509" y="19050"/>
            <a:ext cx="1598558" cy="590550"/>
          </a:xfrm>
          <a:prstGeom prst="rect">
            <a:avLst/>
          </a:prstGeom>
        </p:spPr>
      </p:pic>
    </p:spTree>
    <p:extLst>
      <p:ext uri="{BB962C8B-B14F-4D97-AF65-F5344CB8AC3E}">
        <p14:creationId xmlns:p14="http://schemas.microsoft.com/office/powerpoint/2010/main" val="128596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Lst>
  <p:hf hdr="0" dt="0"/>
  <p:txStyles>
    <p:titleStyle>
      <a:lvl1pPr algn="l" defTabSz="457200" rtl="0" eaLnBrk="1" latinLnBrk="0" hangingPunct="1">
        <a:spcBef>
          <a:spcPct val="0"/>
        </a:spcBef>
        <a:buNone/>
        <a:defRPr sz="4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emf"/><Relationship Id="rId18" Type="http://schemas.openxmlformats.org/officeDocument/2006/relationships/image" Target="../media/image34.emf"/><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emf"/><Relationship Id="rId7" Type="http://schemas.openxmlformats.org/officeDocument/2006/relationships/image" Target="../media/image23.emf"/><Relationship Id="rId12" Type="http://schemas.openxmlformats.org/officeDocument/2006/relationships/image" Target="../media/image28.emf"/><Relationship Id="rId17" Type="http://schemas.openxmlformats.org/officeDocument/2006/relationships/image" Target="../media/image33.emf"/><Relationship Id="rId25" Type="http://schemas.openxmlformats.org/officeDocument/2006/relationships/image" Target="../media/image41.png"/><Relationship Id="rId2" Type="http://schemas.openxmlformats.org/officeDocument/2006/relationships/image" Target="../media/image18.png"/><Relationship Id="rId16" Type="http://schemas.openxmlformats.org/officeDocument/2006/relationships/image" Target="../media/image32.emf"/><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7.emf"/><Relationship Id="rId24" Type="http://schemas.openxmlformats.org/officeDocument/2006/relationships/image" Target="../media/image40.emf"/><Relationship Id="rId5" Type="http://schemas.openxmlformats.org/officeDocument/2006/relationships/image" Target="../media/image21.emf"/><Relationship Id="rId15" Type="http://schemas.openxmlformats.org/officeDocument/2006/relationships/image" Target="../media/image31.png"/><Relationship Id="rId23" Type="http://schemas.openxmlformats.org/officeDocument/2006/relationships/image" Target="../media/image39.emf"/><Relationship Id="rId28" Type="http://schemas.openxmlformats.org/officeDocument/2006/relationships/image" Target="../media/image44.png"/><Relationship Id="rId10" Type="http://schemas.openxmlformats.org/officeDocument/2006/relationships/image" Target="../media/image26.emf"/><Relationship Id="rId19" Type="http://schemas.openxmlformats.org/officeDocument/2006/relationships/image" Target="../media/image35.emf"/><Relationship Id="rId4" Type="http://schemas.openxmlformats.org/officeDocument/2006/relationships/image" Target="../media/image20.png"/><Relationship Id="rId9" Type="http://schemas.openxmlformats.org/officeDocument/2006/relationships/image" Target="../media/image25.emf"/><Relationship Id="rId14" Type="http://schemas.openxmlformats.org/officeDocument/2006/relationships/image" Target="../media/image30.emf"/><Relationship Id="rId22" Type="http://schemas.openxmlformats.org/officeDocument/2006/relationships/image" Target="../media/image38.emf"/><Relationship Id="rId27" Type="http://schemas.openxmlformats.org/officeDocument/2006/relationships/image" Target="../media/image4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2.w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6.emf"/></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BDDA-AC2F-4A4F-B301-177814761415}"/>
              </a:ext>
            </a:extLst>
          </p:cNvPr>
          <p:cNvSpPr>
            <a:spLocks noGrp="1"/>
          </p:cNvSpPr>
          <p:nvPr>
            <p:ph type="ctrTitle"/>
          </p:nvPr>
        </p:nvSpPr>
        <p:spPr/>
        <p:txBody>
          <a:bodyPr>
            <a:normAutofit/>
          </a:bodyPr>
          <a:lstStyle/>
          <a:p>
            <a:pPr algn="ctr"/>
            <a:r>
              <a:rPr lang="en-US" dirty="0"/>
              <a:t>PEMAHAMAN PERSYARATAN SISTEM MANAJEMEN MUTU LABORATORIUM</a:t>
            </a:r>
            <a:br>
              <a:rPr lang="en-US" dirty="0"/>
            </a:br>
            <a:r>
              <a:rPr lang="en-US" dirty="0"/>
              <a:t>ISO/IEC 17025:2017</a:t>
            </a:r>
          </a:p>
        </p:txBody>
      </p:sp>
      <p:sp>
        <p:nvSpPr>
          <p:cNvPr id="3" name="Subtitle 2">
            <a:extLst>
              <a:ext uri="{FF2B5EF4-FFF2-40B4-BE49-F238E27FC236}">
                <a16:creationId xmlns:a16="http://schemas.microsoft.com/office/drawing/2014/main" id="{0A85D748-0D7D-44CA-860C-B9675F5031CF}"/>
              </a:ext>
            </a:extLst>
          </p:cNvPr>
          <p:cNvSpPr>
            <a:spLocks noGrp="1"/>
          </p:cNvSpPr>
          <p:nvPr>
            <p:ph type="subTitle" idx="1"/>
          </p:nvPr>
        </p:nvSpPr>
        <p:spPr/>
        <p:txBody>
          <a:bodyPr>
            <a:normAutofit fontScale="25000" lnSpcReduction="20000"/>
          </a:bodyPr>
          <a:lstStyle/>
          <a:p>
            <a:r>
              <a:rPr lang="en-US" sz="8000" dirty="0"/>
              <a:t>Persyaratan </a:t>
            </a:r>
            <a:r>
              <a:rPr lang="en-US" sz="8000" dirty="0" err="1"/>
              <a:t>Umum</a:t>
            </a:r>
            <a:r>
              <a:rPr lang="en-US" sz="8000" dirty="0"/>
              <a:t> </a:t>
            </a:r>
            <a:r>
              <a:rPr lang="en-US" sz="8000" dirty="0" err="1"/>
              <a:t>Kompetensi</a:t>
            </a:r>
            <a:r>
              <a:rPr lang="en-US" sz="8000" dirty="0"/>
              <a:t> </a:t>
            </a:r>
            <a:r>
              <a:rPr lang="en-US" sz="8000" dirty="0" err="1"/>
              <a:t>Laboratorium</a:t>
            </a:r>
            <a:r>
              <a:rPr lang="en-US" sz="8000" dirty="0"/>
              <a:t> </a:t>
            </a:r>
            <a:r>
              <a:rPr lang="en-US" sz="8000" dirty="0" err="1"/>
              <a:t>Pengujian</a:t>
            </a:r>
            <a:r>
              <a:rPr lang="en-US" sz="8000" dirty="0"/>
              <a:t> dan </a:t>
            </a:r>
            <a:r>
              <a:rPr lang="en-US" sz="8000" dirty="0" err="1"/>
              <a:t>Laboratorium</a:t>
            </a:r>
            <a:r>
              <a:rPr lang="en-US" sz="8000" dirty="0"/>
              <a:t> Kalibrasi</a:t>
            </a:r>
          </a:p>
          <a:p>
            <a:r>
              <a:rPr lang="en-US" sz="8000" dirty="0"/>
              <a:t>Standard </a:t>
            </a:r>
            <a:r>
              <a:rPr lang="en-US" sz="8000" dirty="0" err="1"/>
              <a:t>ini</a:t>
            </a:r>
            <a:r>
              <a:rPr lang="en-US" sz="8000" dirty="0"/>
              <a:t> </a:t>
            </a:r>
            <a:r>
              <a:rPr lang="en-US" sz="8000" dirty="0" err="1"/>
              <a:t>diacu</a:t>
            </a:r>
            <a:r>
              <a:rPr lang="en-US" sz="8000" dirty="0"/>
              <a:t> </a:t>
            </a:r>
            <a:r>
              <a:rPr lang="en-US" sz="8000" dirty="0" err="1"/>
              <a:t>untuk</a:t>
            </a:r>
            <a:r>
              <a:rPr lang="en-US" sz="8000" dirty="0"/>
              <a:t> </a:t>
            </a:r>
            <a:r>
              <a:rPr lang="en-US" sz="8000" dirty="0" err="1"/>
              <a:t>akreditasi</a:t>
            </a:r>
            <a:r>
              <a:rPr lang="en-US" sz="8000" dirty="0"/>
              <a:t> </a:t>
            </a:r>
            <a:r>
              <a:rPr lang="en-US" sz="8000" dirty="0" err="1"/>
              <a:t>laboratorium</a:t>
            </a:r>
            <a:r>
              <a:rPr lang="en-US" sz="8000" dirty="0"/>
              <a:t> </a:t>
            </a:r>
            <a:r>
              <a:rPr lang="en-US" sz="8000" dirty="0" err="1"/>
              <a:t>pengujian</a:t>
            </a:r>
            <a:r>
              <a:rPr lang="en-US" sz="8000" dirty="0"/>
              <a:t> / </a:t>
            </a:r>
            <a:r>
              <a:rPr lang="en-US" sz="8000" dirty="0" err="1"/>
              <a:t>kalibrasi</a:t>
            </a:r>
            <a:endParaRPr lang="en-US" sz="8000" dirty="0"/>
          </a:p>
          <a:p>
            <a:r>
              <a:rPr lang="en-US" sz="8000" dirty="0"/>
              <a:t>Training </a:t>
            </a:r>
            <a:r>
              <a:rPr lang="en-US" sz="8000" dirty="0" err="1"/>
              <a:t>ini</a:t>
            </a:r>
            <a:r>
              <a:rPr lang="en-US" sz="8000" dirty="0"/>
              <a:t> </a:t>
            </a:r>
            <a:r>
              <a:rPr lang="en-US" sz="8000" dirty="0" err="1"/>
              <a:t>dibuat</a:t>
            </a:r>
            <a:r>
              <a:rPr lang="en-US" sz="8000" dirty="0"/>
              <a:t> </a:t>
            </a:r>
            <a:r>
              <a:rPr lang="en-US" sz="8000" dirty="0" err="1"/>
              <a:t>didasarkan</a:t>
            </a:r>
            <a:r>
              <a:rPr lang="en-US" sz="8000" dirty="0"/>
              <a:t> pada ISO/IEC 17025:2017(Ed.3)</a:t>
            </a:r>
          </a:p>
          <a:p>
            <a:endParaRPr lang="en-US" dirty="0"/>
          </a:p>
        </p:txBody>
      </p:sp>
      <p:sp>
        <p:nvSpPr>
          <p:cNvPr id="7" name="Footer Placeholder 6">
            <a:extLst>
              <a:ext uri="{FF2B5EF4-FFF2-40B4-BE49-F238E27FC236}">
                <a16:creationId xmlns:a16="http://schemas.microsoft.com/office/drawing/2014/main" id="{63FC32F5-B6D3-44A7-992A-D0A68228A033}"/>
              </a:ext>
            </a:extLst>
          </p:cNvPr>
          <p:cNvSpPr>
            <a:spLocks noGrp="1"/>
          </p:cNvSpPr>
          <p:nvPr>
            <p:ph type="ftr" sz="quarter" idx="11"/>
          </p:nvPr>
        </p:nvSpPr>
        <p:spPr/>
        <p:txBody>
          <a:bodyPr/>
          <a:lstStyle/>
          <a:p>
            <a:r>
              <a:rPr lang="en-US"/>
              <a:t>ISO/IEC 17025/Rev.01 (c)Copyright, Sentral Sistem Oct. 2020</a:t>
            </a:r>
          </a:p>
        </p:txBody>
      </p:sp>
      <p:pic>
        <p:nvPicPr>
          <p:cNvPr id="6" name="Picture 1">
            <a:extLst>
              <a:ext uri="{FF2B5EF4-FFF2-40B4-BE49-F238E27FC236}">
                <a16:creationId xmlns:a16="http://schemas.microsoft.com/office/drawing/2014/main" id="{34044B7C-F5CC-4CFE-9099-61DED0977D96}"/>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9415" r="9415"/>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6F0B964-91D3-4E3A-AE57-7BCEF374FBF9}"/>
              </a:ext>
            </a:extLst>
          </p:cNvPr>
          <p:cNvSpPr>
            <a:spLocks noGrp="1"/>
          </p:cNvSpPr>
          <p:nvPr>
            <p:ph type="sldNum" sz="quarter" idx="12"/>
          </p:nvPr>
        </p:nvSpPr>
        <p:spPr/>
        <p:txBody>
          <a:bodyPr/>
          <a:lstStyle/>
          <a:p>
            <a:fld id="{D613E84E-F90B-4997-BEAD-0068A8707C75}" type="slidenum">
              <a:rPr lang="en-US" smtClean="0"/>
              <a:t>1</a:t>
            </a:fld>
            <a:endParaRPr lang="en-US" dirty="0"/>
          </a:p>
        </p:txBody>
      </p:sp>
    </p:spTree>
    <p:extLst>
      <p:ext uri="{BB962C8B-B14F-4D97-AF65-F5344CB8AC3E}">
        <p14:creationId xmlns:p14="http://schemas.microsoft.com/office/powerpoint/2010/main" val="1020061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37264"/>
            <a:ext cx="8596668" cy="433305"/>
          </a:xfrm>
        </p:spPr>
        <p:txBody>
          <a:bodyPr>
            <a:normAutofit fontScale="90000"/>
          </a:bodyPr>
          <a:lstStyle/>
          <a:p>
            <a:r>
              <a:rPr lang="id-ID" sz="2727" u="sng" dirty="0"/>
              <a:t>Mengapa Identifikasi &amp; Tindak Lanjut Resiko (Preventive)</a:t>
            </a:r>
            <a:r>
              <a:rPr lang="en-US" sz="2727" u="sng" dirty="0"/>
              <a:t>? </a:t>
            </a:r>
          </a:p>
        </p:txBody>
      </p:sp>
      <p:grpSp>
        <p:nvGrpSpPr>
          <p:cNvPr id="3" name="Group 24"/>
          <p:cNvGrpSpPr>
            <a:grpSpLocks/>
          </p:cNvGrpSpPr>
          <p:nvPr/>
        </p:nvGrpSpPr>
        <p:grpSpPr bwMode="auto">
          <a:xfrm>
            <a:off x="3072805" y="3824667"/>
            <a:ext cx="5182051" cy="60870"/>
            <a:chOff x="1371600" y="4341079"/>
            <a:chExt cx="6172200" cy="131428"/>
          </a:xfrm>
        </p:grpSpPr>
        <p:cxnSp>
          <p:nvCxnSpPr>
            <p:cNvPr id="5" name="Straight Connector 4"/>
            <p:cNvCxnSpPr/>
            <p:nvPr/>
          </p:nvCxnSpPr>
          <p:spPr>
            <a:xfrm>
              <a:off x="1371600" y="4343999"/>
              <a:ext cx="6172200"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75501" y="4343999"/>
              <a:ext cx="16111"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850814" y="4343192"/>
              <a:ext cx="0" cy="1611"/>
            </a:xfrm>
            <a:prstGeom prst="line">
              <a:avLst/>
            </a:prstGeom>
            <a:ln w="73025">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090911" y="4406794"/>
              <a:ext cx="131428" cy="0"/>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 name="TextBox 43"/>
          <p:cNvSpPr txBox="1">
            <a:spLocks noChangeArrowheads="1"/>
          </p:cNvSpPr>
          <p:nvPr/>
        </p:nvSpPr>
        <p:spPr bwMode="auto">
          <a:xfrm>
            <a:off x="5580635" y="4200714"/>
            <a:ext cx="1034788" cy="328423"/>
          </a:xfrm>
          <a:prstGeom prst="rect">
            <a:avLst/>
          </a:prstGeom>
          <a:noFill/>
          <a:ln w="9525">
            <a:noFill/>
            <a:miter lim="800000"/>
            <a:headEnd/>
            <a:tailEnd/>
          </a:ln>
        </p:spPr>
        <p:txBody>
          <a:bodyPr>
            <a:spAutoFit/>
          </a:bodyPr>
          <a:lstStyle/>
          <a:p>
            <a:r>
              <a:rPr lang="id-ID" sz="1534" dirty="0">
                <a:latin typeface="Berlin Sans FB" pitchFamily="34" charset="0"/>
              </a:rPr>
              <a:t>Problem</a:t>
            </a:r>
            <a:endParaRPr lang="en-US" sz="1534" dirty="0">
              <a:latin typeface="Berlin Sans FB" pitchFamily="34" charset="0"/>
            </a:endParaRPr>
          </a:p>
        </p:txBody>
      </p:sp>
      <p:sp>
        <p:nvSpPr>
          <p:cNvPr id="10" name="TextBox 43"/>
          <p:cNvSpPr txBox="1">
            <a:spLocks noChangeArrowheads="1"/>
          </p:cNvSpPr>
          <p:nvPr/>
        </p:nvSpPr>
        <p:spPr bwMode="auto">
          <a:xfrm>
            <a:off x="8307603" y="3702934"/>
            <a:ext cx="1034788" cy="328423"/>
          </a:xfrm>
          <a:prstGeom prst="rect">
            <a:avLst/>
          </a:prstGeom>
          <a:noFill/>
          <a:ln w="9525">
            <a:noFill/>
            <a:miter lim="800000"/>
            <a:headEnd/>
            <a:tailEnd/>
          </a:ln>
        </p:spPr>
        <p:txBody>
          <a:bodyPr>
            <a:spAutoFit/>
          </a:bodyPr>
          <a:lstStyle/>
          <a:p>
            <a:r>
              <a:rPr lang="id-ID" sz="1534" dirty="0">
                <a:latin typeface="Berlin Sans FB" pitchFamily="34" charset="0"/>
              </a:rPr>
              <a:t>Waktu</a:t>
            </a:r>
            <a:endParaRPr lang="en-US" sz="1534" dirty="0">
              <a:latin typeface="Berlin Sans FB" pitchFamily="34" charset="0"/>
            </a:endParaRPr>
          </a:p>
        </p:txBody>
      </p:sp>
      <p:sp>
        <p:nvSpPr>
          <p:cNvPr id="11" name="TextBox 43"/>
          <p:cNvSpPr txBox="1">
            <a:spLocks noChangeArrowheads="1"/>
          </p:cNvSpPr>
          <p:nvPr/>
        </p:nvSpPr>
        <p:spPr bwMode="auto">
          <a:xfrm>
            <a:off x="6116295" y="3122441"/>
            <a:ext cx="2008705"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Perbaikan</a:t>
            </a:r>
          </a:p>
          <a:p>
            <a:pPr algn="ctr"/>
            <a:r>
              <a:rPr lang="id-ID" sz="1534" dirty="0">
                <a:latin typeface="Berlin Sans FB" pitchFamily="34" charset="0"/>
              </a:rPr>
              <a:t>(Corrective Action)</a:t>
            </a:r>
            <a:endParaRPr lang="en-US" sz="1534" dirty="0">
              <a:latin typeface="Berlin Sans FB" pitchFamily="34" charset="0"/>
            </a:endParaRPr>
          </a:p>
        </p:txBody>
      </p:sp>
      <p:sp>
        <p:nvSpPr>
          <p:cNvPr id="12" name="TextBox 43"/>
          <p:cNvSpPr txBox="1">
            <a:spLocks noChangeArrowheads="1"/>
          </p:cNvSpPr>
          <p:nvPr/>
        </p:nvSpPr>
        <p:spPr bwMode="auto">
          <a:xfrm>
            <a:off x="3985851" y="3088811"/>
            <a:ext cx="2191314"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Pencegahan</a:t>
            </a:r>
          </a:p>
          <a:p>
            <a:pPr algn="ctr"/>
            <a:r>
              <a:rPr lang="id-ID" sz="1534" dirty="0">
                <a:latin typeface="Berlin Sans FB" pitchFamily="34" charset="0"/>
              </a:rPr>
              <a:t>(Preventive Action)</a:t>
            </a:r>
            <a:endParaRPr lang="en-US" sz="1534" dirty="0">
              <a:latin typeface="Berlin Sans FB" pitchFamily="34" charset="0"/>
            </a:endParaRPr>
          </a:p>
        </p:txBody>
      </p:sp>
      <p:sp>
        <p:nvSpPr>
          <p:cNvPr id="13" name="Text Box 20"/>
          <p:cNvSpPr txBox="1">
            <a:spLocks noChangeArrowheads="1"/>
          </p:cNvSpPr>
          <p:nvPr/>
        </p:nvSpPr>
        <p:spPr bwMode="auto">
          <a:xfrm>
            <a:off x="7978912" y="2550460"/>
            <a:ext cx="2142618" cy="1039323"/>
          </a:xfrm>
          <a:prstGeom prst="rect">
            <a:avLst/>
          </a:prstGeom>
          <a:noFill/>
          <a:ln w="9525">
            <a:noFill/>
            <a:miter lim="800000"/>
            <a:headEnd/>
            <a:tailEnd/>
          </a:ln>
        </p:spPr>
        <p:txBody>
          <a:bodyPr wrap="square">
            <a:spAutoFit/>
          </a:bodyPr>
          <a:lstStyle/>
          <a:p>
            <a:pPr>
              <a:lnSpc>
                <a:spcPct val="105000"/>
              </a:lnSpc>
            </a:pPr>
            <a:r>
              <a:rPr lang="en-US" sz="1193" i="1" dirty="0" err="1">
                <a:solidFill>
                  <a:srgbClr val="000000"/>
                </a:solidFill>
                <a:latin typeface="Tahoma" pitchFamily="34" charset="0"/>
              </a:rPr>
              <a:t>Melakukan</a:t>
            </a:r>
            <a:r>
              <a:rPr lang="en-US" sz="1193" i="1" dirty="0">
                <a:solidFill>
                  <a:srgbClr val="000000"/>
                </a:solidFill>
                <a:latin typeface="Tahoma" pitchFamily="34" charset="0"/>
              </a:rPr>
              <a:t> </a:t>
            </a:r>
            <a:r>
              <a:rPr lang="en-US" sz="1193" i="1" dirty="0" err="1">
                <a:solidFill>
                  <a:srgbClr val="000000"/>
                </a:solidFill>
                <a:latin typeface="Tahoma" pitchFamily="34" charset="0"/>
              </a:rPr>
              <a:t>tindakan</a:t>
            </a:r>
            <a:r>
              <a:rPr lang="en-US" sz="1193" i="1" dirty="0">
                <a:solidFill>
                  <a:srgbClr val="000000"/>
                </a:solidFill>
                <a:latin typeface="Tahoma" pitchFamily="34" charset="0"/>
              </a:rPr>
              <a:t> </a:t>
            </a:r>
            <a:r>
              <a:rPr lang="en-US" sz="1193" i="1" dirty="0" err="1">
                <a:solidFill>
                  <a:srgbClr val="000000"/>
                </a:solidFill>
                <a:latin typeface="Tahoma" pitchFamily="34" charset="0"/>
              </a:rPr>
              <a:t>untuk</a:t>
            </a:r>
            <a:r>
              <a:rPr lang="en-US" sz="1193" i="1" dirty="0">
                <a:solidFill>
                  <a:srgbClr val="000000"/>
                </a:solidFill>
                <a:latin typeface="Tahoma" pitchFamily="34" charset="0"/>
              </a:rPr>
              <a:t> </a:t>
            </a:r>
            <a:r>
              <a:rPr lang="en-US" sz="1193" i="1" dirty="0" err="1">
                <a:solidFill>
                  <a:srgbClr val="000000"/>
                </a:solidFill>
                <a:latin typeface="Tahoma" pitchFamily="34" charset="0"/>
              </a:rPr>
              <a:t>menghilangkan</a:t>
            </a:r>
            <a:r>
              <a:rPr lang="en-US" sz="1193" i="1" dirty="0">
                <a:solidFill>
                  <a:srgbClr val="000000"/>
                </a:solidFill>
                <a:latin typeface="Tahoma" pitchFamily="34" charset="0"/>
              </a:rPr>
              <a:t> </a:t>
            </a:r>
            <a:r>
              <a:rPr lang="en-US" sz="1193" i="1" dirty="0" err="1">
                <a:solidFill>
                  <a:srgbClr val="000000"/>
                </a:solidFill>
                <a:latin typeface="Tahoma" pitchFamily="34" charset="0"/>
              </a:rPr>
              <a:t>penyebab</a:t>
            </a:r>
            <a:r>
              <a:rPr lang="en-US" sz="1193" i="1" dirty="0">
                <a:solidFill>
                  <a:srgbClr val="000000"/>
                </a:solidFill>
                <a:latin typeface="Tahoma" pitchFamily="34" charset="0"/>
              </a:rPr>
              <a:t> </a:t>
            </a:r>
            <a:r>
              <a:rPr lang="en-US" sz="1193" i="1" dirty="0" err="1">
                <a:solidFill>
                  <a:srgbClr val="000000"/>
                </a:solidFill>
                <a:latin typeface="Tahoma" pitchFamily="34" charset="0"/>
              </a:rPr>
              <a:t>ketidaksesuaian</a:t>
            </a:r>
            <a:r>
              <a:rPr lang="en-US" sz="1193" i="1" dirty="0">
                <a:solidFill>
                  <a:srgbClr val="000000"/>
                </a:solidFill>
                <a:latin typeface="Tahoma" pitchFamily="34" charset="0"/>
              </a:rPr>
              <a:t> </a:t>
            </a:r>
            <a:r>
              <a:rPr lang="en-US" sz="1193" i="1" dirty="0" err="1">
                <a:solidFill>
                  <a:srgbClr val="000000"/>
                </a:solidFill>
                <a:latin typeface="Tahoma" pitchFamily="34" charset="0"/>
              </a:rPr>
              <a:t>sehingga</a:t>
            </a:r>
            <a:r>
              <a:rPr lang="en-US" sz="1193" i="1" dirty="0">
                <a:solidFill>
                  <a:srgbClr val="000000"/>
                </a:solidFill>
                <a:latin typeface="Tahoma" pitchFamily="34" charset="0"/>
              </a:rPr>
              <a:t> </a:t>
            </a:r>
            <a:r>
              <a:rPr lang="en-US" sz="1193" i="1" dirty="0" err="1">
                <a:solidFill>
                  <a:srgbClr val="000000"/>
                </a:solidFill>
                <a:latin typeface="Tahoma" pitchFamily="34" charset="0"/>
              </a:rPr>
              <a:t>kasus</a:t>
            </a:r>
            <a:r>
              <a:rPr lang="en-US" sz="1193" i="1" dirty="0">
                <a:solidFill>
                  <a:srgbClr val="000000"/>
                </a:solidFill>
                <a:latin typeface="Tahoma" pitchFamily="34" charset="0"/>
              </a:rPr>
              <a:t> yang </a:t>
            </a:r>
            <a:r>
              <a:rPr lang="en-US" sz="1193" i="1" dirty="0" err="1">
                <a:solidFill>
                  <a:srgbClr val="000000"/>
                </a:solidFill>
                <a:latin typeface="Tahoma" pitchFamily="34" charset="0"/>
              </a:rPr>
              <a:t>sama</a:t>
            </a:r>
            <a:r>
              <a:rPr lang="en-US" sz="1193" i="1" dirty="0">
                <a:solidFill>
                  <a:srgbClr val="000000"/>
                </a:solidFill>
                <a:latin typeface="Tahoma" pitchFamily="34" charset="0"/>
              </a:rPr>
              <a:t> </a:t>
            </a:r>
            <a:r>
              <a:rPr lang="en-US" sz="1193" i="1" dirty="0" err="1">
                <a:solidFill>
                  <a:srgbClr val="000000"/>
                </a:solidFill>
                <a:latin typeface="Tahoma" pitchFamily="34" charset="0"/>
              </a:rPr>
              <a:t>tidak</a:t>
            </a:r>
            <a:r>
              <a:rPr lang="en-US" sz="1193" i="1" dirty="0">
                <a:solidFill>
                  <a:srgbClr val="000000"/>
                </a:solidFill>
                <a:latin typeface="Tahoma" pitchFamily="34" charset="0"/>
              </a:rPr>
              <a:t> </a:t>
            </a:r>
            <a:r>
              <a:rPr lang="en-US" sz="1193" i="1" dirty="0" err="1">
                <a:solidFill>
                  <a:srgbClr val="000000"/>
                </a:solidFill>
                <a:latin typeface="Tahoma" pitchFamily="34" charset="0"/>
              </a:rPr>
              <a:t>terulang</a:t>
            </a:r>
            <a:endParaRPr lang="en-US" sz="1193" i="1" dirty="0">
              <a:solidFill>
                <a:srgbClr val="000000"/>
              </a:solidFill>
              <a:latin typeface="Tahoma" pitchFamily="34" charset="0"/>
            </a:endParaRPr>
          </a:p>
        </p:txBody>
      </p:sp>
      <p:sp>
        <p:nvSpPr>
          <p:cNvPr id="14" name="Text Box 20"/>
          <p:cNvSpPr txBox="1">
            <a:spLocks noChangeArrowheads="1"/>
          </p:cNvSpPr>
          <p:nvPr/>
        </p:nvSpPr>
        <p:spPr bwMode="auto">
          <a:xfrm>
            <a:off x="2135409" y="2875098"/>
            <a:ext cx="1882906" cy="846578"/>
          </a:xfrm>
          <a:prstGeom prst="rect">
            <a:avLst/>
          </a:prstGeom>
          <a:noFill/>
          <a:ln w="9525">
            <a:noFill/>
            <a:miter lim="800000"/>
            <a:headEnd/>
            <a:tailEnd/>
          </a:ln>
        </p:spPr>
        <p:txBody>
          <a:bodyPr wrap="square">
            <a:spAutoFit/>
          </a:bodyPr>
          <a:lstStyle/>
          <a:p>
            <a:pPr>
              <a:lnSpc>
                <a:spcPct val="105000"/>
              </a:lnSpc>
            </a:pPr>
            <a:r>
              <a:rPr lang="id-ID" sz="1193" i="1" dirty="0">
                <a:solidFill>
                  <a:srgbClr val="000000"/>
                </a:solidFill>
                <a:latin typeface="Tahoma" pitchFamily="34" charset="0"/>
              </a:rPr>
              <a:t>M</a:t>
            </a:r>
            <a:r>
              <a:rPr lang="en-US" sz="1193" i="1" dirty="0" err="1">
                <a:solidFill>
                  <a:srgbClr val="000000"/>
                </a:solidFill>
                <a:latin typeface="Tahoma" pitchFamily="34" charset="0"/>
              </a:rPr>
              <a:t>enghilangkan</a:t>
            </a:r>
            <a:r>
              <a:rPr lang="en-US" sz="1193" i="1" dirty="0">
                <a:solidFill>
                  <a:srgbClr val="000000"/>
                </a:solidFill>
                <a:latin typeface="Tahoma" pitchFamily="34" charset="0"/>
              </a:rPr>
              <a:t> </a:t>
            </a:r>
            <a:r>
              <a:rPr lang="en-US" sz="1193" i="1" dirty="0" err="1">
                <a:solidFill>
                  <a:srgbClr val="000000"/>
                </a:solidFill>
                <a:latin typeface="Tahoma" pitchFamily="34" charset="0"/>
              </a:rPr>
              <a:t>potensi</a:t>
            </a:r>
            <a:r>
              <a:rPr lang="en-US" sz="1193" i="1" dirty="0">
                <a:solidFill>
                  <a:srgbClr val="000000"/>
                </a:solidFill>
                <a:latin typeface="Tahoma" pitchFamily="34" charset="0"/>
              </a:rPr>
              <a:t> </a:t>
            </a:r>
            <a:r>
              <a:rPr lang="en-US" sz="1193" i="1" dirty="0" err="1">
                <a:solidFill>
                  <a:srgbClr val="000000"/>
                </a:solidFill>
                <a:latin typeface="Tahoma" pitchFamily="34" charset="0"/>
              </a:rPr>
              <a:t>ketidaksesuaian</a:t>
            </a:r>
            <a:r>
              <a:rPr lang="en-US" sz="1193" i="1" dirty="0">
                <a:solidFill>
                  <a:srgbClr val="000000"/>
                </a:solidFill>
                <a:latin typeface="Tahoma" pitchFamily="34" charset="0"/>
              </a:rPr>
              <a:t> </a:t>
            </a:r>
            <a:r>
              <a:rPr lang="en-US" sz="1193" i="1" dirty="0" err="1">
                <a:solidFill>
                  <a:srgbClr val="000000"/>
                </a:solidFill>
                <a:latin typeface="Tahoma" pitchFamily="34" charset="0"/>
              </a:rPr>
              <a:t>sehingga</a:t>
            </a:r>
            <a:r>
              <a:rPr lang="id-ID" sz="1193" i="1" dirty="0">
                <a:solidFill>
                  <a:srgbClr val="000000"/>
                </a:solidFill>
                <a:latin typeface="Tahoma" pitchFamily="34" charset="0"/>
              </a:rPr>
              <a:t> masalah</a:t>
            </a:r>
            <a:r>
              <a:rPr lang="en-US" sz="1193" i="1" dirty="0">
                <a:solidFill>
                  <a:srgbClr val="000000"/>
                </a:solidFill>
                <a:latin typeface="Tahoma" pitchFamily="34" charset="0"/>
              </a:rPr>
              <a:t> </a:t>
            </a:r>
            <a:r>
              <a:rPr lang="en-US" sz="1193" i="1" dirty="0" err="1">
                <a:solidFill>
                  <a:srgbClr val="000000"/>
                </a:solidFill>
                <a:latin typeface="Tahoma" pitchFamily="34" charset="0"/>
              </a:rPr>
              <a:t>tidak</a:t>
            </a:r>
            <a:r>
              <a:rPr lang="en-US" sz="1193" i="1" dirty="0">
                <a:solidFill>
                  <a:srgbClr val="000000"/>
                </a:solidFill>
                <a:latin typeface="Tahoma" pitchFamily="34" charset="0"/>
              </a:rPr>
              <a:t> </a:t>
            </a:r>
            <a:r>
              <a:rPr lang="en-US" sz="1193" i="1" dirty="0" err="1">
                <a:solidFill>
                  <a:srgbClr val="000000"/>
                </a:solidFill>
                <a:latin typeface="Tahoma" pitchFamily="34" charset="0"/>
              </a:rPr>
              <a:t>terjadi</a:t>
            </a:r>
            <a:endParaRPr lang="en-US" sz="1193" i="1" dirty="0">
              <a:solidFill>
                <a:srgbClr val="000000"/>
              </a:solidFill>
              <a:latin typeface="Tahoma" pitchFamily="34" charset="0"/>
            </a:endParaRPr>
          </a:p>
        </p:txBody>
      </p:sp>
      <p:sp>
        <p:nvSpPr>
          <p:cNvPr id="15" name="Text Box 20"/>
          <p:cNvSpPr txBox="1">
            <a:spLocks noChangeArrowheads="1"/>
          </p:cNvSpPr>
          <p:nvPr/>
        </p:nvSpPr>
        <p:spPr bwMode="auto">
          <a:xfrm>
            <a:off x="5203249" y="5180036"/>
            <a:ext cx="1704355" cy="268343"/>
          </a:xfrm>
          <a:prstGeom prst="rect">
            <a:avLst/>
          </a:prstGeom>
          <a:noFill/>
          <a:ln w="9525">
            <a:noFill/>
            <a:miter lim="800000"/>
            <a:headEnd/>
            <a:tailEnd/>
          </a:ln>
        </p:spPr>
        <p:txBody>
          <a:bodyPr>
            <a:spAutoFit/>
          </a:bodyPr>
          <a:lstStyle/>
          <a:p>
            <a:pPr marL="148800" indent="-148800" algn="ctr">
              <a:lnSpc>
                <a:spcPct val="105000"/>
              </a:lnSpc>
            </a:pPr>
            <a:r>
              <a:rPr lang="id-ID" sz="1193" dirty="0">
                <a:solidFill>
                  <a:srgbClr val="000000"/>
                </a:solidFill>
                <a:latin typeface="Tahoma" pitchFamily="34" charset="0"/>
              </a:rPr>
              <a:t>Problem Solving</a:t>
            </a:r>
            <a:endParaRPr lang="en-US" sz="1193" dirty="0">
              <a:solidFill>
                <a:srgbClr val="000000"/>
              </a:solidFill>
              <a:latin typeface="Tahoma" pitchFamily="34" charset="0"/>
            </a:endParaRPr>
          </a:p>
        </p:txBody>
      </p:sp>
      <p:cxnSp>
        <p:nvCxnSpPr>
          <p:cNvPr id="16" name="Straight Connector 15"/>
          <p:cNvCxnSpPr/>
          <p:nvPr/>
        </p:nvCxnSpPr>
        <p:spPr bwMode="auto">
          <a:xfrm>
            <a:off x="4033190" y="3835488"/>
            <a:ext cx="13527"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3178312" y="4200714"/>
            <a:ext cx="2008705" cy="328423"/>
          </a:xfrm>
          <a:prstGeom prst="rect">
            <a:avLst/>
          </a:prstGeom>
          <a:noFill/>
          <a:ln w="9525">
            <a:noFill/>
            <a:miter lim="800000"/>
            <a:headEnd/>
            <a:tailEnd/>
          </a:ln>
        </p:spPr>
        <p:txBody>
          <a:bodyPr>
            <a:spAutoFit/>
          </a:bodyPr>
          <a:lstStyle/>
          <a:p>
            <a:r>
              <a:rPr lang="id-ID" sz="1534" dirty="0">
                <a:latin typeface="Berlin Sans FB" pitchFamily="34" charset="0"/>
              </a:rPr>
              <a:t>“Potensi” Problem</a:t>
            </a:r>
            <a:endParaRPr lang="en-US" sz="1534" dirty="0">
              <a:latin typeface="Berlin Sans FB" pitchFamily="34" charset="0"/>
            </a:endParaRPr>
          </a:p>
        </p:txBody>
      </p:sp>
      <p:sp>
        <p:nvSpPr>
          <p:cNvPr id="18" name="Down Arrow 17"/>
          <p:cNvSpPr/>
          <p:nvPr/>
        </p:nvSpPr>
        <p:spPr>
          <a:xfrm>
            <a:off x="3864108" y="4579453"/>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sp>
        <p:nvSpPr>
          <p:cNvPr id="19" name="Text Box 20"/>
          <p:cNvSpPr txBox="1">
            <a:spLocks noChangeArrowheads="1"/>
          </p:cNvSpPr>
          <p:nvPr/>
        </p:nvSpPr>
        <p:spPr bwMode="auto">
          <a:xfrm>
            <a:off x="2784682" y="5174629"/>
            <a:ext cx="2313054" cy="846578"/>
          </a:xfrm>
          <a:prstGeom prst="rect">
            <a:avLst/>
          </a:prstGeom>
          <a:noFill/>
          <a:ln w="9525">
            <a:noFill/>
            <a:miter lim="800000"/>
            <a:headEnd/>
            <a:tailEnd/>
          </a:ln>
        </p:spPr>
        <p:txBody>
          <a:bodyPr>
            <a:spAutoFit/>
          </a:bodyPr>
          <a:lstStyle/>
          <a:p>
            <a:pPr marL="148800" indent="-148800" algn="ctr">
              <a:lnSpc>
                <a:spcPct val="105000"/>
              </a:lnSpc>
            </a:pPr>
            <a:r>
              <a:rPr lang="id-ID" sz="1193" dirty="0">
                <a:solidFill>
                  <a:srgbClr val="000000"/>
                </a:solidFill>
                <a:latin typeface="Tahoma" pitchFamily="34" charset="0"/>
              </a:rPr>
              <a:t>Management Resiko, </a:t>
            </a:r>
            <a:endParaRPr lang="en-US" sz="1193" dirty="0">
              <a:solidFill>
                <a:srgbClr val="000000"/>
              </a:solidFill>
              <a:latin typeface="Tahoma" pitchFamily="34" charset="0"/>
            </a:endParaRPr>
          </a:p>
          <a:p>
            <a:pPr marL="148800" indent="-148800" algn="ctr">
              <a:lnSpc>
                <a:spcPct val="105000"/>
              </a:lnSpc>
            </a:pPr>
            <a:r>
              <a:rPr lang="id-ID" sz="1193" dirty="0">
                <a:solidFill>
                  <a:srgbClr val="000000"/>
                </a:solidFill>
                <a:latin typeface="Tahoma" pitchFamily="34" charset="0"/>
              </a:rPr>
              <a:t>FMEA, HIRADC, IAD, Budgeting, marketing research/ statistik</a:t>
            </a:r>
            <a:endParaRPr lang="en-US" sz="1193" dirty="0">
              <a:solidFill>
                <a:srgbClr val="000000"/>
              </a:solidFill>
              <a:latin typeface="Tahoma" pitchFamily="34" charset="0"/>
            </a:endParaRPr>
          </a:p>
        </p:txBody>
      </p:sp>
      <p:sp>
        <p:nvSpPr>
          <p:cNvPr id="20" name="Down Arrow 19"/>
          <p:cNvSpPr/>
          <p:nvPr/>
        </p:nvSpPr>
        <p:spPr>
          <a:xfrm>
            <a:off x="5811943" y="4565926"/>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cxnSp>
        <p:nvCxnSpPr>
          <p:cNvPr id="21" name="Straight Arrow Connector 20"/>
          <p:cNvCxnSpPr/>
          <p:nvPr/>
        </p:nvCxnSpPr>
        <p:spPr>
          <a:xfrm rot="5400000">
            <a:off x="3843141" y="4018774"/>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5812618" y="4078292"/>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 descr="C:\Users\Agus Wahyudi\Pictures\3D man\solution.jpg"/>
          <p:cNvPicPr>
            <a:picLocks noChangeAspect="1" noChangeArrowheads="1"/>
          </p:cNvPicPr>
          <p:nvPr/>
        </p:nvPicPr>
        <p:blipFill>
          <a:blip r:embed="rId3" cstate="print"/>
          <a:srcRect/>
          <a:stretch>
            <a:fillRect/>
          </a:stretch>
        </p:blipFill>
        <p:spPr bwMode="auto">
          <a:xfrm>
            <a:off x="6940061" y="4062724"/>
            <a:ext cx="1964066" cy="1688123"/>
          </a:xfrm>
          <a:prstGeom prst="rect">
            <a:avLst/>
          </a:prstGeom>
          <a:noFill/>
        </p:spPr>
      </p:pic>
      <p:sp>
        <p:nvSpPr>
          <p:cNvPr id="27" name="Curved Right Arrow 26"/>
          <p:cNvSpPr/>
          <p:nvPr/>
        </p:nvSpPr>
        <p:spPr>
          <a:xfrm rot="5400000">
            <a:off x="5884985" y="1676631"/>
            <a:ext cx="389566" cy="2564648"/>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4">
              <a:solidFill>
                <a:schemeClr val="tx1"/>
              </a:solidFill>
            </a:endParaRPr>
          </a:p>
        </p:txBody>
      </p:sp>
      <p:sp>
        <p:nvSpPr>
          <p:cNvPr id="28" name="TextBox 27"/>
          <p:cNvSpPr txBox="1"/>
          <p:nvPr/>
        </p:nvSpPr>
        <p:spPr>
          <a:xfrm>
            <a:off x="738002" y="1636851"/>
            <a:ext cx="8930493" cy="564514"/>
          </a:xfrm>
          <a:prstGeom prst="rect">
            <a:avLst/>
          </a:prstGeom>
          <a:solidFill>
            <a:srgbClr val="C00000"/>
          </a:solidFill>
          <a:ln>
            <a:noFill/>
          </a:ln>
        </p:spPr>
        <p:txBody>
          <a:bodyPr wrap="square" rtlCol="0">
            <a:spAutoFit/>
          </a:bodyPr>
          <a:lstStyle/>
          <a:p>
            <a:pPr algn="ctr"/>
            <a:r>
              <a:rPr lang="en-US" sz="1534" dirty="0" err="1">
                <a:solidFill>
                  <a:schemeClr val="bg1"/>
                </a:solidFill>
              </a:rPr>
              <a:t>Tindakan</a:t>
            </a:r>
            <a:r>
              <a:rPr lang="en-US" sz="1534" dirty="0">
                <a:solidFill>
                  <a:schemeClr val="bg1"/>
                </a:solidFill>
              </a:rPr>
              <a:t> </a:t>
            </a:r>
            <a:r>
              <a:rPr lang="en-US" sz="1534" dirty="0" err="1">
                <a:solidFill>
                  <a:schemeClr val="bg1"/>
                </a:solidFill>
              </a:rPr>
              <a:t>perbaikan</a:t>
            </a:r>
            <a:r>
              <a:rPr lang="en-US" sz="1534" dirty="0">
                <a:solidFill>
                  <a:schemeClr val="bg1"/>
                </a:solidFill>
              </a:rPr>
              <a:t> </a:t>
            </a:r>
            <a:r>
              <a:rPr lang="en-US" sz="1534" dirty="0" err="1">
                <a:solidFill>
                  <a:schemeClr val="bg1"/>
                </a:solidFill>
              </a:rPr>
              <a:t>sudah</a:t>
            </a:r>
            <a:r>
              <a:rPr lang="en-US" sz="1534" dirty="0">
                <a:solidFill>
                  <a:schemeClr val="bg1"/>
                </a:solidFill>
              </a:rPr>
              <a:t> </a:t>
            </a:r>
            <a:r>
              <a:rPr lang="en-US" sz="1534" dirty="0" err="1">
                <a:solidFill>
                  <a:schemeClr val="bg1"/>
                </a:solidFill>
              </a:rPr>
              <a:t>terlambat</a:t>
            </a:r>
            <a:endParaRPr lang="en-US" sz="1534" dirty="0">
              <a:solidFill>
                <a:schemeClr val="bg1"/>
              </a:solidFill>
            </a:endParaRPr>
          </a:p>
          <a:p>
            <a:pPr algn="ctr"/>
            <a:r>
              <a:rPr lang="en-US" sz="1534" dirty="0" err="1">
                <a:solidFill>
                  <a:schemeClr val="bg1"/>
                </a:solidFill>
              </a:rPr>
              <a:t>Masalah</a:t>
            </a:r>
            <a:r>
              <a:rPr lang="en-US" sz="1534" dirty="0">
                <a:solidFill>
                  <a:schemeClr val="bg1"/>
                </a:solidFill>
              </a:rPr>
              <a:t> </a:t>
            </a:r>
            <a:r>
              <a:rPr lang="en-US" sz="1534" dirty="0" err="1">
                <a:solidFill>
                  <a:schemeClr val="bg1"/>
                </a:solidFill>
              </a:rPr>
              <a:t>sudah</a:t>
            </a:r>
            <a:r>
              <a:rPr lang="en-US" sz="1534" dirty="0">
                <a:solidFill>
                  <a:schemeClr val="bg1"/>
                </a:solidFill>
              </a:rPr>
              <a:t> </a:t>
            </a:r>
            <a:r>
              <a:rPr lang="en-US" sz="1534" dirty="0" err="1">
                <a:solidFill>
                  <a:schemeClr val="bg1"/>
                </a:solidFill>
              </a:rPr>
              <a:t>terjadi</a:t>
            </a:r>
            <a:r>
              <a:rPr lang="en-US" sz="1534" dirty="0">
                <a:solidFill>
                  <a:schemeClr val="bg1"/>
                </a:solidFill>
              </a:rPr>
              <a:t> </a:t>
            </a:r>
            <a:r>
              <a:rPr lang="en-US" sz="1534" dirty="0">
                <a:solidFill>
                  <a:schemeClr val="bg1"/>
                </a:solidFill>
                <a:sym typeface="Wingdings" pitchFamily="2" charset="2"/>
              </a:rPr>
              <a:t> </a:t>
            </a:r>
            <a:r>
              <a:rPr lang="en-US" sz="1534" u="sng" dirty="0" err="1">
                <a:solidFill>
                  <a:schemeClr val="bg1"/>
                </a:solidFill>
                <a:sym typeface="Wingdings" pitchFamily="2" charset="2"/>
              </a:rPr>
              <a:t>Berkembang</a:t>
            </a:r>
            <a:r>
              <a:rPr lang="en-US" sz="1534" u="sng" dirty="0">
                <a:solidFill>
                  <a:schemeClr val="bg1"/>
                </a:solidFill>
                <a:sym typeface="Wingdings" pitchFamily="2" charset="2"/>
              </a:rPr>
              <a:t> </a:t>
            </a:r>
            <a:r>
              <a:rPr lang="en-US" sz="1534" u="sng" dirty="0" err="1">
                <a:solidFill>
                  <a:schemeClr val="bg1"/>
                </a:solidFill>
                <a:sym typeface="Wingdings" pitchFamily="2" charset="2"/>
              </a:rPr>
              <a:t>ilmu</a:t>
            </a:r>
            <a:r>
              <a:rPr lang="en-US" sz="1534" u="sng" dirty="0">
                <a:solidFill>
                  <a:schemeClr val="bg1"/>
                </a:solidFill>
                <a:sym typeface="Wingdings" pitchFamily="2" charset="2"/>
              </a:rPr>
              <a:t> preventive </a:t>
            </a:r>
            <a:r>
              <a:rPr lang="en-US" sz="1534" dirty="0" err="1">
                <a:solidFill>
                  <a:schemeClr val="bg1"/>
                </a:solidFill>
                <a:sym typeface="Wingdings" pitchFamily="2" charset="2"/>
              </a:rPr>
              <a:t>untuk</a:t>
            </a:r>
            <a:r>
              <a:rPr lang="en-US" sz="1534" dirty="0">
                <a:solidFill>
                  <a:schemeClr val="bg1"/>
                </a:solidFill>
                <a:sym typeface="Wingdings" pitchFamily="2" charset="2"/>
              </a:rPr>
              <a:t> </a:t>
            </a:r>
            <a:r>
              <a:rPr lang="en-US" sz="1534" dirty="0" err="1">
                <a:solidFill>
                  <a:schemeClr val="bg1"/>
                </a:solidFill>
                <a:sym typeface="Wingdings" pitchFamily="2" charset="2"/>
              </a:rPr>
              <a:t>mencegah</a:t>
            </a:r>
            <a:r>
              <a:rPr lang="en-US" sz="1534" dirty="0">
                <a:solidFill>
                  <a:schemeClr val="bg1"/>
                </a:solidFill>
                <a:sym typeface="Wingdings" pitchFamily="2" charset="2"/>
              </a:rPr>
              <a:t> </a:t>
            </a:r>
            <a:r>
              <a:rPr lang="en-US" sz="1534" dirty="0" err="1">
                <a:solidFill>
                  <a:schemeClr val="bg1"/>
                </a:solidFill>
                <a:sym typeface="Wingdings" pitchFamily="2" charset="2"/>
              </a:rPr>
              <a:t>masalah</a:t>
            </a:r>
            <a:r>
              <a:rPr lang="en-US" sz="1534" dirty="0">
                <a:solidFill>
                  <a:schemeClr val="bg1"/>
                </a:solidFill>
                <a:sym typeface="Wingdings" pitchFamily="2" charset="2"/>
              </a:rPr>
              <a:t> </a:t>
            </a:r>
            <a:r>
              <a:rPr lang="en-US" sz="1534" dirty="0" err="1">
                <a:solidFill>
                  <a:schemeClr val="bg1"/>
                </a:solidFill>
                <a:sym typeface="Wingdings" pitchFamily="2" charset="2"/>
              </a:rPr>
              <a:t>terjadi</a:t>
            </a:r>
            <a:r>
              <a:rPr lang="en-US" sz="1534" dirty="0">
                <a:solidFill>
                  <a:schemeClr val="bg1"/>
                </a:solidFill>
                <a:sym typeface="Wingdings" pitchFamily="2" charset="2"/>
              </a:rPr>
              <a:t> </a:t>
            </a:r>
            <a:endParaRPr lang="en-US" sz="1534" dirty="0">
              <a:solidFill>
                <a:schemeClr val="bg1"/>
              </a:solidFill>
            </a:endParaRPr>
          </a:p>
        </p:txBody>
      </p:sp>
      <p:sp>
        <p:nvSpPr>
          <p:cNvPr id="29" name="TextBox 28"/>
          <p:cNvSpPr txBox="1"/>
          <p:nvPr/>
        </p:nvSpPr>
        <p:spPr>
          <a:xfrm>
            <a:off x="4742918" y="2179823"/>
            <a:ext cx="3164649" cy="511807"/>
          </a:xfrm>
          <a:prstGeom prst="rect">
            <a:avLst/>
          </a:prstGeom>
          <a:noFill/>
        </p:spPr>
        <p:txBody>
          <a:bodyPr wrap="none" rtlCol="0">
            <a:spAutoFit/>
          </a:bodyPr>
          <a:lstStyle/>
          <a:p>
            <a:pPr algn="ctr"/>
            <a:r>
              <a:rPr lang="en-US" sz="1363" b="1" dirty="0" err="1"/>
              <a:t>Tindakan</a:t>
            </a:r>
            <a:r>
              <a:rPr lang="en-US" sz="1363" b="1" dirty="0"/>
              <a:t> </a:t>
            </a:r>
            <a:r>
              <a:rPr lang="en-US" sz="1363" b="1" dirty="0" err="1"/>
              <a:t>setelah</a:t>
            </a:r>
            <a:r>
              <a:rPr lang="en-US" sz="1363" b="1" dirty="0"/>
              <a:t> </a:t>
            </a:r>
            <a:r>
              <a:rPr lang="en-US" sz="1363" b="1" dirty="0" err="1"/>
              <a:t>kejadian</a:t>
            </a:r>
            <a:endParaRPr lang="en-US" sz="1363" b="1" dirty="0"/>
          </a:p>
          <a:p>
            <a:pPr algn="ctr"/>
            <a:r>
              <a:rPr lang="en-US" sz="1363" b="1" dirty="0" err="1"/>
              <a:t>Menjadi</a:t>
            </a:r>
            <a:r>
              <a:rPr lang="en-US" sz="1363" b="1" dirty="0"/>
              <a:t> </a:t>
            </a:r>
            <a:r>
              <a:rPr lang="en-US" sz="1363" b="1" dirty="0" err="1"/>
              <a:t>tindakan</a:t>
            </a:r>
            <a:r>
              <a:rPr lang="en-US" sz="1363" b="1" dirty="0"/>
              <a:t> </a:t>
            </a:r>
            <a:r>
              <a:rPr lang="en-US" sz="1363" b="1" dirty="0" err="1"/>
              <a:t>sebelum</a:t>
            </a:r>
            <a:r>
              <a:rPr lang="en-US" sz="1363" b="1" dirty="0"/>
              <a:t> </a:t>
            </a:r>
            <a:r>
              <a:rPr lang="en-US" sz="1363" b="1" dirty="0" err="1"/>
              <a:t>kejadian</a:t>
            </a:r>
            <a:r>
              <a:rPr lang="en-US" sz="1363" b="1" dirty="0"/>
              <a:t> </a:t>
            </a:r>
          </a:p>
        </p:txBody>
      </p:sp>
      <p:sp>
        <p:nvSpPr>
          <p:cNvPr id="34" name="Footer Placeholder 1">
            <a:extLst>
              <a:ext uri="{FF2B5EF4-FFF2-40B4-BE49-F238E27FC236}">
                <a16:creationId xmlns:a16="http://schemas.microsoft.com/office/drawing/2014/main" id="{603619B8-568B-4249-A4F4-59B1ECC762D4}"/>
              </a:ext>
            </a:extLst>
          </p:cNvPr>
          <p:cNvSpPr>
            <a:spLocks noGrp="1"/>
          </p:cNvSpPr>
          <p:nvPr>
            <p:ph type="ftr" sz="quarter" idx="11"/>
          </p:nvPr>
        </p:nvSpPr>
        <p:spPr>
          <a:xfrm>
            <a:off x="677334" y="6041362"/>
            <a:ext cx="6297612" cy="365125"/>
          </a:xfrm>
        </p:spPr>
        <p:txBody>
          <a:bodyPr/>
          <a:lstStyle/>
          <a:p>
            <a:pPr>
              <a:defRPr/>
            </a:pPr>
            <a:r>
              <a:rPr lang="en-US" dirty="0"/>
              <a:t>ISO/IEC 17025/Rev.01 (c)Copyright, </a:t>
            </a:r>
            <a:r>
              <a:rPr lang="en-US" dirty="0" err="1"/>
              <a:t>Sentral</a:t>
            </a:r>
            <a:r>
              <a:rPr lang="en-US" dirty="0"/>
              <a:t> </a:t>
            </a:r>
            <a:r>
              <a:rPr lang="en-US" dirty="0" err="1"/>
              <a:t>Sistem</a:t>
            </a:r>
            <a:r>
              <a:rPr lang="en-US" dirty="0"/>
              <a:t> Oct. 2020</a:t>
            </a:r>
          </a:p>
        </p:txBody>
      </p:sp>
      <p:sp>
        <p:nvSpPr>
          <p:cNvPr id="35" name="Title 2">
            <a:extLst>
              <a:ext uri="{FF2B5EF4-FFF2-40B4-BE49-F238E27FC236}">
                <a16:creationId xmlns:a16="http://schemas.microsoft.com/office/drawing/2014/main" id="{1E8FAD5F-B433-4B45-B642-19D156E92F59}"/>
              </a:ext>
            </a:extLst>
          </p:cNvPr>
          <p:cNvSpPr txBox="1">
            <a:spLocks/>
          </p:cNvSpPr>
          <p:nvPr/>
        </p:nvSpPr>
        <p:spPr>
          <a:xfrm>
            <a:off x="677334" y="559363"/>
            <a:ext cx="8596668" cy="79149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Prinsip-prinsip</a:t>
            </a:r>
            <a:r>
              <a:rPr lang="en-US" dirty="0"/>
              <a:t> Utama ISO 17025:2017</a:t>
            </a:r>
          </a:p>
        </p:txBody>
      </p:sp>
      <p:sp>
        <p:nvSpPr>
          <p:cNvPr id="36" name="Slide Number Placeholder 35">
            <a:extLst>
              <a:ext uri="{FF2B5EF4-FFF2-40B4-BE49-F238E27FC236}">
                <a16:creationId xmlns:a16="http://schemas.microsoft.com/office/drawing/2014/main" id="{B639A80C-3695-43C1-9D7A-52A9DE9EBC54}"/>
              </a:ext>
            </a:extLst>
          </p:cNvPr>
          <p:cNvSpPr>
            <a:spLocks noGrp="1"/>
          </p:cNvSpPr>
          <p:nvPr>
            <p:ph type="sldNum" sz="quarter" idx="12"/>
          </p:nvPr>
        </p:nvSpPr>
        <p:spPr/>
        <p:txBody>
          <a:bodyPr/>
          <a:lstStyle/>
          <a:p>
            <a:fld id="{D613E84E-F90B-4997-BEAD-0068A8707C75}" type="slidenum">
              <a:rPr lang="en-US" smtClean="0"/>
              <a:t>10</a:t>
            </a:fld>
            <a:endParaRPr lang="en-US" dirty="0"/>
          </a:p>
        </p:txBody>
      </p:sp>
    </p:spTree>
    <p:extLst>
      <p:ext uri="{BB962C8B-B14F-4D97-AF65-F5344CB8AC3E}">
        <p14:creationId xmlns:p14="http://schemas.microsoft.com/office/powerpoint/2010/main" val="350935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1B95E220-1F73-48B6-A16C-05E4B11B0517}"/>
              </a:ext>
            </a:extLst>
          </p:cNvPr>
          <p:cNvSpPr>
            <a:spLocks noGrp="1" noChangeArrowheads="1"/>
          </p:cNvSpPr>
          <p:nvPr>
            <p:ph type="title"/>
          </p:nvPr>
        </p:nvSpPr>
        <p:spPr>
          <a:xfrm>
            <a:off x="2085975" y="63500"/>
            <a:ext cx="8318500" cy="622300"/>
          </a:xfrm>
        </p:spPr>
        <p:txBody>
          <a:bodyPr>
            <a:normAutofit fontScale="90000"/>
          </a:bodyPr>
          <a:lstStyle/>
          <a:p>
            <a:pPr algn="ctr"/>
            <a:r>
              <a:rPr lang="id-ID" altLang="en-US" sz="2400" dirty="0"/>
              <a:t>Contoh Jaminan Mutu Pengujian Vit B1 dalam tepung terigu</a:t>
            </a:r>
          </a:p>
        </p:txBody>
      </p:sp>
      <p:graphicFrame>
        <p:nvGraphicFramePr>
          <p:cNvPr id="7" name="Table 6">
            <a:extLst>
              <a:ext uri="{FF2B5EF4-FFF2-40B4-BE49-F238E27FC236}">
                <a16:creationId xmlns:a16="http://schemas.microsoft.com/office/drawing/2014/main" id="{10482196-822E-4525-A7FC-271E2B0F637B}"/>
              </a:ext>
            </a:extLst>
          </p:cNvPr>
          <p:cNvGraphicFramePr>
            <a:graphicFrameLocks noGrp="1"/>
          </p:cNvGraphicFramePr>
          <p:nvPr>
            <p:extLst>
              <p:ext uri="{D42A27DB-BD31-4B8C-83A1-F6EECF244321}">
                <p14:modId xmlns:p14="http://schemas.microsoft.com/office/powerpoint/2010/main" val="1052861084"/>
              </p:ext>
            </p:extLst>
          </p:nvPr>
        </p:nvGraphicFramePr>
        <p:xfrm>
          <a:off x="938211" y="981027"/>
          <a:ext cx="8651877" cy="2752725"/>
        </p:xfrm>
        <a:graphic>
          <a:graphicData uri="http://schemas.openxmlformats.org/drawingml/2006/table">
            <a:tbl>
              <a:tblPr firstRow="1" bandRow="1">
                <a:tableStyleId>{7E9639D4-E3E2-4D34-9284-5A2195B3D0D7}</a:tableStyleId>
              </a:tblPr>
              <a:tblGrid>
                <a:gridCol w="1125447">
                  <a:extLst>
                    <a:ext uri="{9D8B030D-6E8A-4147-A177-3AD203B41FA5}">
                      <a16:colId xmlns:a16="http://schemas.microsoft.com/office/drawing/2014/main" val="20000"/>
                    </a:ext>
                  </a:extLst>
                </a:gridCol>
                <a:gridCol w="1330415">
                  <a:extLst>
                    <a:ext uri="{9D8B030D-6E8A-4147-A177-3AD203B41FA5}">
                      <a16:colId xmlns:a16="http://schemas.microsoft.com/office/drawing/2014/main" val="20001"/>
                    </a:ext>
                  </a:extLst>
                </a:gridCol>
                <a:gridCol w="1131501">
                  <a:extLst>
                    <a:ext uri="{9D8B030D-6E8A-4147-A177-3AD203B41FA5}">
                      <a16:colId xmlns:a16="http://schemas.microsoft.com/office/drawing/2014/main" val="20002"/>
                    </a:ext>
                  </a:extLst>
                </a:gridCol>
                <a:gridCol w="1899192">
                  <a:extLst>
                    <a:ext uri="{9D8B030D-6E8A-4147-A177-3AD203B41FA5}">
                      <a16:colId xmlns:a16="http://schemas.microsoft.com/office/drawing/2014/main" val="20003"/>
                    </a:ext>
                  </a:extLst>
                </a:gridCol>
                <a:gridCol w="1547490">
                  <a:extLst>
                    <a:ext uri="{9D8B030D-6E8A-4147-A177-3AD203B41FA5}">
                      <a16:colId xmlns:a16="http://schemas.microsoft.com/office/drawing/2014/main" val="20004"/>
                    </a:ext>
                  </a:extLst>
                </a:gridCol>
                <a:gridCol w="1617832">
                  <a:extLst>
                    <a:ext uri="{9D8B030D-6E8A-4147-A177-3AD203B41FA5}">
                      <a16:colId xmlns:a16="http://schemas.microsoft.com/office/drawing/2014/main" val="20005"/>
                    </a:ext>
                  </a:extLst>
                </a:gridCol>
              </a:tblGrid>
              <a:tr h="640176">
                <a:tc>
                  <a:txBody>
                    <a:bodyPr/>
                    <a:lstStyle/>
                    <a:p>
                      <a:pPr algn="ctr"/>
                      <a:r>
                        <a:rPr lang="id-ID" sz="1800" dirty="0">
                          <a:solidFill>
                            <a:schemeClr val="tx1"/>
                          </a:solidFill>
                        </a:rPr>
                        <a:t>Sampel</a:t>
                      </a:r>
                    </a:p>
                  </a:txBody>
                  <a:tcPr marL="84408" marR="84408" marT="45779" marB="45779">
                    <a:noFill/>
                  </a:tcPr>
                </a:tc>
                <a:tc>
                  <a:txBody>
                    <a:bodyPr/>
                    <a:lstStyle/>
                    <a:p>
                      <a:pPr algn="ctr"/>
                      <a:r>
                        <a:rPr lang="id-ID" sz="1800" dirty="0">
                          <a:solidFill>
                            <a:schemeClr val="tx1"/>
                          </a:solidFill>
                        </a:rPr>
                        <a:t>Parameter</a:t>
                      </a:r>
                    </a:p>
                  </a:txBody>
                  <a:tcPr marL="84408" marR="84408" marT="45779" marB="45779">
                    <a:noFill/>
                  </a:tcPr>
                </a:tc>
                <a:tc>
                  <a:txBody>
                    <a:bodyPr/>
                    <a:lstStyle/>
                    <a:p>
                      <a:pPr algn="ctr"/>
                      <a:r>
                        <a:rPr lang="id-ID" sz="1800" dirty="0">
                          <a:solidFill>
                            <a:schemeClr val="tx1"/>
                          </a:solidFill>
                        </a:rPr>
                        <a:t>Metode</a:t>
                      </a:r>
                    </a:p>
                  </a:txBody>
                  <a:tcPr marL="84408" marR="84408" marT="45779" marB="45779">
                    <a:noFill/>
                  </a:tcPr>
                </a:tc>
                <a:tc gridSpan="3">
                  <a:txBody>
                    <a:bodyPr/>
                    <a:lstStyle/>
                    <a:p>
                      <a:pPr algn="ctr"/>
                      <a:r>
                        <a:rPr lang="id-ID" sz="1800" dirty="0">
                          <a:solidFill>
                            <a:schemeClr val="tx1"/>
                          </a:solidFill>
                        </a:rPr>
                        <a:t>Jaminan Mutu</a:t>
                      </a:r>
                    </a:p>
                  </a:txBody>
                  <a:tcPr marL="84408" marR="84408" marT="45779" marB="45779">
                    <a:noFill/>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0"/>
                  </a:ext>
                </a:extLst>
              </a:tr>
              <a:tr h="366928">
                <a:tc>
                  <a:txBody>
                    <a:bodyPr/>
                    <a:lstStyle/>
                    <a:p>
                      <a:endParaRPr lang="id-ID" sz="1800" dirty="0"/>
                    </a:p>
                  </a:txBody>
                  <a:tcPr marL="84408" marR="84408" marT="45779" marB="45779">
                    <a:noFill/>
                  </a:tcPr>
                </a:tc>
                <a:tc>
                  <a:txBody>
                    <a:bodyPr/>
                    <a:lstStyle/>
                    <a:p>
                      <a:endParaRPr lang="id-ID" sz="1800" dirty="0"/>
                    </a:p>
                  </a:txBody>
                  <a:tcPr marL="84408" marR="84408" marT="45779" marB="45779">
                    <a:noFill/>
                  </a:tcPr>
                </a:tc>
                <a:tc>
                  <a:txBody>
                    <a:bodyPr/>
                    <a:lstStyle/>
                    <a:p>
                      <a:endParaRPr lang="id-ID" sz="1800" dirty="0"/>
                    </a:p>
                  </a:txBody>
                  <a:tcPr marL="84408" marR="84408" marT="45779" marB="45779">
                    <a:noFill/>
                  </a:tcPr>
                </a:tc>
                <a:tc>
                  <a:txBody>
                    <a:bodyPr/>
                    <a:lstStyle/>
                    <a:p>
                      <a:r>
                        <a:rPr lang="id-ID" sz="1800" dirty="0"/>
                        <a:t>Personel</a:t>
                      </a:r>
                    </a:p>
                  </a:txBody>
                  <a:tcPr marL="84408" marR="84408" marT="45779" marB="45779">
                    <a:noFill/>
                  </a:tcPr>
                </a:tc>
                <a:tc>
                  <a:txBody>
                    <a:bodyPr/>
                    <a:lstStyle/>
                    <a:p>
                      <a:r>
                        <a:rPr lang="id-ID" sz="1800" dirty="0"/>
                        <a:t>Material</a:t>
                      </a:r>
                    </a:p>
                  </a:txBody>
                  <a:tcPr marL="84408" marR="84408" marT="45779" marB="45779">
                    <a:noFill/>
                  </a:tcPr>
                </a:tc>
                <a:tc>
                  <a:txBody>
                    <a:bodyPr/>
                    <a:lstStyle/>
                    <a:p>
                      <a:r>
                        <a:rPr lang="id-ID" sz="1800" dirty="0"/>
                        <a:t>Alat</a:t>
                      </a:r>
                    </a:p>
                  </a:txBody>
                  <a:tcPr marL="84408" marR="84408" marT="45779" marB="45779">
                    <a:noFill/>
                  </a:tcPr>
                </a:tc>
                <a:extLst>
                  <a:ext uri="{0D108BD9-81ED-4DB2-BD59-A6C34878D82A}">
                    <a16:rowId xmlns:a16="http://schemas.microsoft.com/office/drawing/2014/main" val="10001"/>
                  </a:ext>
                </a:extLst>
              </a:tr>
              <a:tr h="1745621">
                <a:tc>
                  <a:txBody>
                    <a:bodyPr/>
                    <a:lstStyle/>
                    <a:p>
                      <a:pPr algn="ctr"/>
                      <a:r>
                        <a:rPr lang="id-ID" sz="1600" dirty="0"/>
                        <a:t>Tepung Terigu</a:t>
                      </a:r>
                    </a:p>
                  </a:txBody>
                  <a:tcPr marL="84408" marR="84408" marT="45779" marB="45779">
                    <a:noFill/>
                  </a:tcPr>
                </a:tc>
                <a:tc>
                  <a:txBody>
                    <a:bodyPr/>
                    <a:lstStyle/>
                    <a:p>
                      <a:pPr algn="ctr"/>
                      <a:r>
                        <a:rPr lang="id-ID" sz="1600" dirty="0"/>
                        <a:t>Vitamin B1</a:t>
                      </a:r>
                    </a:p>
                  </a:txBody>
                  <a:tcPr marL="84408" marR="84408" marT="45779" marB="45779">
                    <a:noFill/>
                  </a:tcPr>
                </a:tc>
                <a:tc>
                  <a:txBody>
                    <a:bodyPr/>
                    <a:lstStyle/>
                    <a:p>
                      <a:pPr algn="ctr"/>
                      <a:r>
                        <a:rPr lang="id-ID" sz="1600" dirty="0"/>
                        <a:t>Spectro-fotometri UV</a:t>
                      </a:r>
                    </a:p>
                  </a:txBody>
                  <a:tcPr marL="84408" marR="84408" marT="45779" marB="45779">
                    <a:noFill/>
                  </a:tcPr>
                </a:tc>
                <a:tc>
                  <a:txBody>
                    <a:bodyPr/>
                    <a:lstStyle/>
                    <a:p>
                      <a:r>
                        <a:rPr lang="id-ID" sz="1600" dirty="0"/>
                        <a:t>Kompetensi: validasi/verifikasi metode:</a:t>
                      </a:r>
                    </a:p>
                    <a:p>
                      <a:pPr marL="285750" indent="-285750">
                        <a:buFontTx/>
                        <a:buChar char="-"/>
                      </a:pPr>
                      <a:r>
                        <a:rPr lang="id-ID" sz="1600" dirty="0"/>
                        <a:t>akurasi, </a:t>
                      </a:r>
                    </a:p>
                    <a:p>
                      <a:pPr marL="285750" indent="-285750">
                        <a:buFontTx/>
                        <a:buChar char="-"/>
                      </a:pPr>
                      <a:r>
                        <a:rPr lang="id-ID" sz="1600" dirty="0"/>
                        <a:t>Presisi</a:t>
                      </a:r>
                    </a:p>
                    <a:p>
                      <a:pPr marL="285750" indent="-285750">
                        <a:buFontTx/>
                        <a:buChar char="-"/>
                      </a:pPr>
                      <a:r>
                        <a:rPr lang="id-ID" sz="1600" dirty="0"/>
                        <a:t>Regresi </a:t>
                      </a:r>
                      <a:r>
                        <a:rPr lang="id-ID" sz="1600" baseline="0" dirty="0"/>
                        <a:t> lineair </a:t>
                      </a:r>
                      <a:endParaRPr lang="id-ID" sz="1600" dirty="0"/>
                    </a:p>
                  </a:txBody>
                  <a:tcPr marL="84408" marR="84408" marT="45779" marB="45779">
                    <a:noFill/>
                  </a:tcPr>
                </a:tc>
                <a:tc>
                  <a:txBody>
                    <a:bodyPr/>
                    <a:lstStyle/>
                    <a:p>
                      <a:r>
                        <a:rPr lang="id-ID" sz="1600" dirty="0"/>
                        <a:t>QC sample &amp; CRM: nilai benar</a:t>
                      </a:r>
                    </a:p>
                  </a:txBody>
                  <a:tcPr marL="84408" marR="84408" marT="45779" marB="45779">
                    <a:noFill/>
                  </a:tcPr>
                </a:tc>
                <a:tc>
                  <a:txBody>
                    <a:bodyPr/>
                    <a:lstStyle/>
                    <a:p>
                      <a:r>
                        <a:rPr lang="id-ID" sz="1600" dirty="0"/>
                        <a:t>Spectro: cek fungsi alat;</a:t>
                      </a:r>
                    </a:p>
                    <a:p>
                      <a:r>
                        <a:rPr lang="id-ID" sz="1600" dirty="0"/>
                        <a:t>Area/conc= fs (conc)</a:t>
                      </a:r>
                    </a:p>
                  </a:txBody>
                  <a:tcPr marL="84408" marR="84408" marT="45779" marB="45779">
                    <a:noFill/>
                  </a:tcPr>
                </a:tc>
                <a:extLst>
                  <a:ext uri="{0D108BD9-81ED-4DB2-BD59-A6C34878D82A}">
                    <a16:rowId xmlns:a16="http://schemas.microsoft.com/office/drawing/2014/main" val="10002"/>
                  </a:ext>
                </a:extLst>
              </a:tr>
            </a:tbl>
          </a:graphicData>
        </a:graphic>
      </p:graphicFrame>
      <p:grpSp>
        <p:nvGrpSpPr>
          <p:cNvPr id="139290" name="Group 14350">
            <a:extLst>
              <a:ext uri="{FF2B5EF4-FFF2-40B4-BE49-F238E27FC236}">
                <a16:creationId xmlns:a16="http://schemas.microsoft.com/office/drawing/2014/main" id="{1FD4A132-6965-4569-B03E-AC621F59CB5F}"/>
              </a:ext>
            </a:extLst>
          </p:cNvPr>
          <p:cNvGrpSpPr>
            <a:grpSpLocks/>
          </p:cNvGrpSpPr>
          <p:nvPr/>
        </p:nvGrpSpPr>
        <p:grpSpPr bwMode="auto">
          <a:xfrm>
            <a:off x="938211" y="3509965"/>
            <a:ext cx="8915400" cy="2895600"/>
            <a:chOff x="381000" y="3352800"/>
            <a:chExt cx="9659155" cy="2895600"/>
          </a:xfrm>
        </p:grpSpPr>
        <p:pic>
          <p:nvPicPr>
            <p:cNvPr id="139295" name="Picture 8" descr="w0134-n">
              <a:extLst>
                <a:ext uri="{FF2B5EF4-FFF2-40B4-BE49-F238E27FC236}">
                  <a16:creationId xmlns:a16="http://schemas.microsoft.com/office/drawing/2014/main" id="{87F6B63F-E9DD-4586-B69A-AA985109B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173" y="3352800"/>
              <a:ext cx="173202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CBAA0030-1F38-4D34-B64B-2A5DA452F688}"/>
                </a:ext>
              </a:extLst>
            </p:cNvPr>
            <p:cNvCxnSpPr/>
            <p:nvPr/>
          </p:nvCxnSpPr>
          <p:spPr bwMode="auto">
            <a:xfrm flipH="1">
              <a:off x="1101653" y="4005263"/>
              <a:ext cx="0" cy="1514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1FC42E2-381C-4696-AA2A-C857CD05448D}"/>
                </a:ext>
              </a:extLst>
            </p:cNvPr>
            <p:cNvCxnSpPr>
              <a:endCxn id="139295" idx="1"/>
            </p:cNvCxnSpPr>
            <p:nvPr/>
          </p:nvCxnSpPr>
          <p:spPr bwMode="auto">
            <a:xfrm>
              <a:off x="1101653" y="4800600"/>
              <a:ext cx="44821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B49CD5-D553-4879-B04B-B121FA445A70}"/>
                </a:ext>
              </a:extLst>
            </p:cNvPr>
            <p:cNvCxnSpPr/>
            <p:nvPr/>
          </p:nvCxnSpPr>
          <p:spPr bwMode="auto">
            <a:xfrm>
              <a:off x="1101653" y="5367338"/>
              <a:ext cx="44821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6D9B4EA-627A-44CD-AB39-8AD932289E00}"/>
                </a:ext>
              </a:extLst>
            </p:cNvPr>
            <p:cNvCxnSpPr/>
            <p:nvPr/>
          </p:nvCxnSpPr>
          <p:spPr bwMode="auto">
            <a:xfrm>
              <a:off x="1101653" y="4233863"/>
              <a:ext cx="44821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1CEB23-5180-4098-B88D-837799934475}"/>
                </a:ext>
              </a:extLst>
            </p:cNvPr>
            <p:cNvCxnSpPr/>
            <p:nvPr/>
          </p:nvCxnSpPr>
          <p:spPr bwMode="auto">
            <a:xfrm>
              <a:off x="1101653" y="4548188"/>
              <a:ext cx="448215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5B267C-5811-481B-AB3C-110EE61CBF8F}"/>
                </a:ext>
              </a:extLst>
            </p:cNvPr>
            <p:cNvCxnSpPr/>
            <p:nvPr/>
          </p:nvCxnSpPr>
          <p:spPr bwMode="auto">
            <a:xfrm>
              <a:off x="1098213" y="5053013"/>
              <a:ext cx="448559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9302" name="TextBox 193547">
              <a:extLst>
                <a:ext uri="{FF2B5EF4-FFF2-40B4-BE49-F238E27FC236}">
                  <a16:creationId xmlns:a16="http://schemas.microsoft.com/office/drawing/2014/main" id="{288BBBFB-25F8-44AC-9802-4327C16B2122}"/>
                </a:ext>
              </a:extLst>
            </p:cNvPr>
            <p:cNvSpPr txBox="1">
              <a:spLocks noChangeArrowheads="1"/>
            </p:cNvSpPr>
            <p:nvPr/>
          </p:nvSpPr>
          <p:spPr bwMode="auto">
            <a:xfrm>
              <a:off x="381000" y="4648200"/>
              <a:ext cx="6324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b="1"/>
                <a:t>0.83</a:t>
              </a:r>
            </a:p>
          </p:txBody>
        </p:sp>
        <p:sp>
          <p:nvSpPr>
            <p:cNvPr id="139303" name="TextBox 193548">
              <a:extLst>
                <a:ext uri="{FF2B5EF4-FFF2-40B4-BE49-F238E27FC236}">
                  <a16:creationId xmlns:a16="http://schemas.microsoft.com/office/drawing/2014/main" id="{E359B33B-46FB-4698-9B54-49D32A36910C}"/>
                </a:ext>
              </a:extLst>
            </p:cNvPr>
            <p:cNvSpPr txBox="1">
              <a:spLocks noChangeArrowheads="1"/>
            </p:cNvSpPr>
            <p:nvPr/>
          </p:nvSpPr>
          <p:spPr bwMode="auto">
            <a:xfrm>
              <a:off x="381000" y="4004846"/>
              <a:ext cx="6324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0.84</a:t>
              </a:r>
            </a:p>
          </p:txBody>
        </p:sp>
        <p:sp>
          <p:nvSpPr>
            <p:cNvPr id="139304" name="TextBox 193548">
              <a:extLst>
                <a:ext uri="{FF2B5EF4-FFF2-40B4-BE49-F238E27FC236}">
                  <a16:creationId xmlns:a16="http://schemas.microsoft.com/office/drawing/2014/main" id="{6C84437F-161E-4F0B-8F06-1D3AD5484F85}"/>
                </a:ext>
              </a:extLst>
            </p:cNvPr>
            <p:cNvSpPr txBox="1">
              <a:spLocks noChangeArrowheads="1"/>
            </p:cNvSpPr>
            <p:nvPr/>
          </p:nvSpPr>
          <p:spPr bwMode="auto">
            <a:xfrm>
              <a:off x="381000" y="5181600"/>
              <a:ext cx="6324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0.82</a:t>
              </a:r>
            </a:p>
          </p:txBody>
        </p:sp>
        <p:sp>
          <p:nvSpPr>
            <p:cNvPr id="30" name="Oval 29">
              <a:extLst>
                <a:ext uri="{FF2B5EF4-FFF2-40B4-BE49-F238E27FC236}">
                  <a16:creationId xmlns:a16="http://schemas.microsoft.com/office/drawing/2014/main" id="{BE777BD0-6303-49EB-AD10-5AB3ABDE0615}"/>
                </a:ext>
              </a:extLst>
            </p:cNvPr>
            <p:cNvSpPr/>
            <p:nvPr/>
          </p:nvSpPr>
          <p:spPr>
            <a:xfrm>
              <a:off x="1371683" y="4419600"/>
              <a:ext cx="75677"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35" name="Oval 34">
              <a:extLst>
                <a:ext uri="{FF2B5EF4-FFF2-40B4-BE49-F238E27FC236}">
                  <a16:creationId xmlns:a16="http://schemas.microsoft.com/office/drawing/2014/main" id="{AE92799F-98F0-4865-A4DE-6FEDCB611607}"/>
                </a:ext>
              </a:extLst>
            </p:cNvPr>
            <p:cNvSpPr/>
            <p:nvPr/>
          </p:nvSpPr>
          <p:spPr>
            <a:xfrm>
              <a:off x="1751789" y="5081588"/>
              <a:ext cx="77397" cy="100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36" name="Oval 35">
              <a:extLst>
                <a:ext uri="{FF2B5EF4-FFF2-40B4-BE49-F238E27FC236}">
                  <a16:creationId xmlns:a16="http://schemas.microsoft.com/office/drawing/2014/main" id="{49E48645-1AAC-4ADE-ADFC-E2D7B2A4F2E7}"/>
                </a:ext>
              </a:extLst>
            </p:cNvPr>
            <p:cNvSpPr/>
            <p:nvPr/>
          </p:nvSpPr>
          <p:spPr>
            <a:xfrm>
              <a:off x="2515440" y="4852988"/>
              <a:ext cx="75677" cy="100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37" name="Oval 36">
              <a:extLst>
                <a:ext uri="{FF2B5EF4-FFF2-40B4-BE49-F238E27FC236}">
                  <a16:creationId xmlns:a16="http://schemas.microsoft.com/office/drawing/2014/main" id="{D4A1E141-F6BE-4E56-AC33-067772416111}"/>
                </a:ext>
              </a:extLst>
            </p:cNvPr>
            <p:cNvSpPr/>
            <p:nvPr/>
          </p:nvSpPr>
          <p:spPr>
            <a:xfrm>
              <a:off x="2895545" y="4419600"/>
              <a:ext cx="75677"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38" name="Oval 37">
              <a:extLst>
                <a:ext uri="{FF2B5EF4-FFF2-40B4-BE49-F238E27FC236}">
                  <a16:creationId xmlns:a16="http://schemas.microsoft.com/office/drawing/2014/main" id="{292FC5D7-6626-4A9C-9C31-7796420C6248}"/>
                </a:ext>
              </a:extLst>
            </p:cNvPr>
            <p:cNvSpPr/>
            <p:nvPr/>
          </p:nvSpPr>
          <p:spPr>
            <a:xfrm>
              <a:off x="3581800" y="4776788"/>
              <a:ext cx="75677" cy="100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39" name="Oval 38">
              <a:extLst>
                <a:ext uri="{FF2B5EF4-FFF2-40B4-BE49-F238E27FC236}">
                  <a16:creationId xmlns:a16="http://schemas.microsoft.com/office/drawing/2014/main" id="{8DBA98EE-9322-4D96-9563-FBB26D345A37}"/>
                </a:ext>
              </a:extLst>
            </p:cNvPr>
            <p:cNvSpPr/>
            <p:nvPr/>
          </p:nvSpPr>
          <p:spPr>
            <a:xfrm>
              <a:off x="4268053" y="5005388"/>
              <a:ext cx="75677" cy="100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40" name="Oval 39">
              <a:extLst>
                <a:ext uri="{FF2B5EF4-FFF2-40B4-BE49-F238E27FC236}">
                  <a16:creationId xmlns:a16="http://schemas.microsoft.com/office/drawing/2014/main" id="{B30E185D-9532-4BF5-AE46-D3A64B40FEB3}"/>
                </a:ext>
              </a:extLst>
            </p:cNvPr>
            <p:cNvSpPr/>
            <p:nvPr/>
          </p:nvSpPr>
          <p:spPr>
            <a:xfrm>
              <a:off x="4801233" y="4572000"/>
              <a:ext cx="75677" cy="100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cxnSp>
          <p:nvCxnSpPr>
            <p:cNvPr id="14336" name="Straight Connector 14335">
              <a:extLst>
                <a:ext uri="{FF2B5EF4-FFF2-40B4-BE49-F238E27FC236}">
                  <a16:creationId xmlns:a16="http://schemas.microsoft.com/office/drawing/2014/main" id="{FE6C5B17-0D03-48A9-ADE1-4A90B9B7B7A9}"/>
                </a:ext>
              </a:extLst>
            </p:cNvPr>
            <p:cNvCxnSpPr>
              <a:stCxn id="30" idx="6"/>
              <a:endCxn id="35" idx="0"/>
            </p:cNvCxnSpPr>
            <p:nvPr/>
          </p:nvCxnSpPr>
          <p:spPr>
            <a:xfrm>
              <a:off x="1447360" y="4468813"/>
              <a:ext cx="343987"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38" name="Straight Connector 14337">
              <a:extLst>
                <a:ext uri="{FF2B5EF4-FFF2-40B4-BE49-F238E27FC236}">
                  <a16:creationId xmlns:a16="http://schemas.microsoft.com/office/drawing/2014/main" id="{2045BD82-243A-4774-823C-5FA137B56C43}"/>
                </a:ext>
              </a:extLst>
            </p:cNvPr>
            <p:cNvCxnSpPr>
              <a:endCxn id="36" idx="3"/>
            </p:cNvCxnSpPr>
            <p:nvPr/>
          </p:nvCxnSpPr>
          <p:spPr>
            <a:xfrm flipV="1">
              <a:off x="1829185" y="4938713"/>
              <a:ext cx="696574" cy="166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42" name="Straight Connector 14341">
              <a:extLst>
                <a:ext uri="{FF2B5EF4-FFF2-40B4-BE49-F238E27FC236}">
                  <a16:creationId xmlns:a16="http://schemas.microsoft.com/office/drawing/2014/main" id="{31DA27A4-DF68-4DE1-BA77-28938CCBF4BB}"/>
                </a:ext>
              </a:extLst>
            </p:cNvPr>
            <p:cNvCxnSpPr>
              <a:stCxn id="36" idx="3"/>
              <a:endCxn id="37" idx="2"/>
            </p:cNvCxnSpPr>
            <p:nvPr/>
          </p:nvCxnSpPr>
          <p:spPr>
            <a:xfrm flipV="1">
              <a:off x="2525759" y="4468813"/>
              <a:ext cx="369785" cy="46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44" name="Straight Connector 14343">
              <a:extLst>
                <a:ext uri="{FF2B5EF4-FFF2-40B4-BE49-F238E27FC236}">
                  <a16:creationId xmlns:a16="http://schemas.microsoft.com/office/drawing/2014/main" id="{DD09B15A-D99A-4E09-AD78-2F49870750DA}"/>
                </a:ext>
              </a:extLst>
            </p:cNvPr>
            <p:cNvCxnSpPr>
              <a:stCxn id="37" idx="2"/>
              <a:endCxn id="38" idx="3"/>
            </p:cNvCxnSpPr>
            <p:nvPr/>
          </p:nvCxnSpPr>
          <p:spPr>
            <a:xfrm>
              <a:off x="2895545" y="4468813"/>
              <a:ext cx="696574" cy="393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46" name="Straight Connector 14345">
              <a:extLst>
                <a:ext uri="{FF2B5EF4-FFF2-40B4-BE49-F238E27FC236}">
                  <a16:creationId xmlns:a16="http://schemas.microsoft.com/office/drawing/2014/main" id="{D4C863A5-3252-4CAD-81E0-E07E1FC95DF6}"/>
                </a:ext>
              </a:extLst>
            </p:cNvPr>
            <p:cNvCxnSpPr>
              <a:stCxn id="38" idx="4"/>
              <a:endCxn id="39" idx="2"/>
            </p:cNvCxnSpPr>
            <p:nvPr/>
          </p:nvCxnSpPr>
          <p:spPr>
            <a:xfrm>
              <a:off x="3619638" y="4876800"/>
              <a:ext cx="648415" cy="179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48" name="Straight Connector 14347">
              <a:extLst>
                <a:ext uri="{FF2B5EF4-FFF2-40B4-BE49-F238E27FC236}">
                  <a16:creationId xmlns:a16="http://schemas.microsoft.com/office/drawing/2014/main" id="{30051DF6-0239-4226-949F-6572B61EC9C0}"/>
                </a:ext>
              </a:extLst>
            </p:cNvPr>
            <p:cNvCxnSpPr>
              <a:stCxn id="39" idx="3"/>
              <a:endCxn id="40" idx="3"/>
            </p:cNvCxnSpPr>
            <p:nvPr/>
          </p:nvCxnSpPr>
          <p:spPr>
            <a:xfrm flipV="1">
              <a:off x="4278373" y="4656138"/>
              <a:ext cx="533180" cy="434975"/>
            </a:xfrm>
            <a:prstGeom prst="line">
              <a:avLst/>
            </a:prstGeom>
          </p:spPr>
          <p:style>
            <a:lnRef idx="1">
              <a:schemeClr val="accent1"/>
            </a:lnRef>
            <a:fillRef idx="0">
              <a:schemeClr val="accent1"/>
            </a:fillRef>
            <a:effectRef idx="0">
              <a:schemeClr val="accent1"/>
            </a:effectRef>
            <a:fontRef idx="minor">
              <a:schemeClr val="tx1"/>
            </a:fontRef>
          </p:style>
        </p:cxnSp>
        <p:sp>
          <p:nvSpPr>
            <p:cNvPr id="139318" name="Content Placeholder 2">
              <a:extLst>
                <a:ext uri="{FF2B5EF4-FFF2-40B4-BE49-F238E27FC236}">
                  <a16:creationId xmlns:a16="http://schemas.microsoft.com/office/drawing/2014/main" id="{7C25EA85-3F7C-4E94-A4BE-68098E9712ED}"/>
                </a:ext>
              </a:extLst>
            </p:cNvPr>
            <p:cNvSpPr txBox="1">
              <a:spLocks/>
            </p:cNvSpPr>
            <p:nvPr/>
          </p:nvSpPr>
          <p:spPr bwMode="auto">
            <a:xfrm>
              <a:off x="7238381" y="3862388"/>
              <a:ext cx="2801774"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defRPr>
                  <a:solidFill>
                    <a:schemeClr val="tx1"/>
                  </a:solidFill>
                  <a:latin typeface="Arial" panose="020B0604020202020204" pitchFamily="34" charset="0"/>
                  <a:ea typeface="MS PGothic" panose="020B0600070205080204" pitchFamily="34" charset="-128"/>
                </a:defRPr>
              </a:lvl1pPr>
              <a:lvl2pPr marL="17780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lvl="1">
                <a:spcAft>
                  <a:spcPct val="10000"/>
                </a:spcAft>
                <a:buFont typeface="Wingdings" panose="05000000000000000000" pitchFamily="2" charset="2"/>
                <a:buChar char="ü"/>
              </a:pPr>
              <a:r>
                <a:rPr lang="id-ID" altLang="en-US" sz="1600">
                  <a:solidFill>
                    <a:srgbClr val="0070C0"/>
                  </a:solidFill>
                </a:rPr>
                <a:t>RM vitamin B1 </a:t>
              </a:r>
            </a:p>
            <a:p>
              <a:pPr lvl="1">
                <a:spcAft>
                  <a:spcPct val="10000"/>
                </a:spcAft>
                <a:buFont typeface="Wingdings" panose="05000000000000000000" pitchFamily="2" charset="2"/>
                <a:buChar char="ü"/>
              </a:pPr>
              <a:r>
                <a:rPr lang="id-ID" altLang="en-US" sz="1600">
                  <a:solidFill>
                    <a:srgbClr val="390055"/>
                  </a:solidFill>
                </a:rPr>
                <a:t>(</a:t>
              </a:r>
              <a:r>
                <a:rPr lang="en-US" altLang="en-US" sz="1600">
                  <a:solidFill>
                    <a:srgbClr val="390055"/>
                  </a:solidFill>
                </a:rPr>
                <a:t>0.83 </a:t>
              </a:r>
              <a:r>
                <a:rPr lang="id-ID" altLang="en-US" sz="1600">
                  <a:solidFill>
                    <a:srgbClr val="390055"/>
                  </a:solidFill>
                </a:rPr>
                <a:t>±</a:t>
              </a:r>
              <a:r>
                <a:rPr lang="en-US" altLang="en-US" sz="1600">
                  <a:solidFill>
                    <a:srgbClr val="390055"/>
                  </a:solidFill>
                </a:rPr>
                <a:t> </a:t>
              </a:r>
              <a:r>
                <a:rPr lang="id-ID" altLang="en-US" sz="1600">
                  <a:solidFill>
                    <a:srgbClr val="390055"/>
                  </a:solidFill>
                </a:rPr>
                <a:t>0.01) </a:t>
              </a:r>
              <a:r>
                <a:rPr lang="en-US" altLang="en-US" sz="1600">
                  <a:solidFill>
                    <a:srgbClr val="390055"/>
                  </a:solidFill>
                </a:rPr>
                <a:t>mg/100 g </a:t>
              </a:r>
              <a:r>
                <a:rPr lang="id-ID" altLang="en-US" sz="1600">
                  <a:solidFill>
                    <a:srgbClr val="0070C0"/>
                  </a:solidFill>
                </a:rPr>
                <a:t>(faktor cakupan) = 2.08.</a:t>
              </a:r>
            </a:p>
            <a:p>
              <a:pPr lvl="1">
                <a:spcAft>
                  <a:spcPct val="10000"/>
                </a:spcAft>
                <a:buFont typeface="Wingdings" panose="05000000000000000000" pitchFamily="2" charset="2"/>
                <a:buChar char="ü"/>
              </a:pPr>
              <a:r>
                <a:rPr lang="id-ID" altLang="en-US" sz="1600">
                  <a:solidFill>
                    <a:srgbClr val="0070C0"/>
                  </a:solidFill>
                </a:rPr>
                <a:t> </a:t>
              </a:r>
              <a:r>
                <a:rPr lang="id-ID" altLang="en-US" sz="1600">
                  <a:solidFill>
                    <a:srgbClr val="0070C0"/>
                  </a:solidFill>
                  <a:latin typeface="Comic Sans MS" panose="030F0702030302020204" pitchFamily="66" charset="0"/>
                </a:rPr>
                <a:t>σ</a:t>
              </a:r>
              <a:r>
                <a:rPr lang="id-ID" altLang="en-US" sz="1600">
                  <a:solidFill>
                    <a:srgbClr val="0070C0"/>
                  </a:solidFill>
                </a:rPr>
                <a:t> = 0.01/2.08 = 0.005</a:t>
              </a:r>
            </a:p>
            <a:p>
              <a:pPr lvl="1">
                <a:spcAft>
                  <a:spcPct val="10000"/>
                </a:spcAft>
                <a:buFont typeface="Wingdings" panose="05000000000000000000" pitchFamily="2" charset="2"/>
                <a:buChar char="ü"/>
              </a:pPr>
              <a:endParaRPr lang="id-ID" altLang="en-US" sz="1600">
                <a:solidFill>
                  <a:srgbClr val="663300"/>
                </a:solidFill>
              </a:endParaRPr>
            </a:p>
          </p:txBody>
        </p:sp>
      </p:grpSp>
      <p:grpSp>
        <p:nvGrpSpPr>
          <p:cNvPr id="139292" name="Group 31">
            <a:extLst>
              <a:ext uri="{FF2B5EF4-FFF2-40B4-BE49-F238E27FC236}">
                <a16:creationId xmlns:a16="http://schemas.microsoft.com/office/drawing/2014/main" id="{012A6ACB-207E-4FC9-A9C7-81EA4FE37A40}"/>
              </a:ext>
            </a:extLst>
          </p:cNvPr>
          <p:cNvGrpSpPr>
            <a:grpSpLocks/>
          </p:cNvGrpSpPr>
          <p:nvPr/>
        </p:nvGrpSpPr>
        <p:grpSpPr bwMode="auto">
          <a:xfrm>
            <a:off x="2438400" y="838200"/>
            <a:ext cx="7696200" cy="46038"/>
            <a:chOff x="3061" y="799"/>
            <a:chExt cx="2699" cy="0"/>
          </a:xfrm>
        </p:grpSpPr>
        <p:sp>
          <p:nvSpPr>
            <p:cNvPr id="139293" name="Line 32">
              <a:extLst>
                <a:ext uri="{FF2B5EF4-FFF2-40B4-BE49-F238E27FC236}">
                  <a16:creationId xmlns:a16="http://schemas.microsoft.com/office/drawing/2014/main" id="{14010725-7364-4159-9EB1-F66769BC37F9}"/>
                </a:ext>
              </a:extLst>
            </p:cNvPr>
            <p:cNvSpPr>
              <a:spLocks noChangeShapeType="1"/>
            </p:cNvSpPr>
            <p:nvPr/>
          </p:nvSpPr>
          <p:spPr bwMode="auto">
            <a:xfrm>
              <a:off x="3061" y="799"/>
              <a:ext cx="269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9294" name="Line 33">
              <a:extLst>
                <a:ext uri="{FF2B5EF4-FFF2-40B4-BE49-F238E27FC236}">
                  <a16:creationId xmlns:a16="http://schemas.microsoft.com/office/drawing/2014/main" id="{1AD797F7-74A7-4D4E-9575-F3377CA73377}"/>
                </a:ext>
              </a:extLst>
            </p:cNvPr>
            <p:cNvSpPr>
              <a:spLocks noChangeShapeType="1"/>
            </p:cNvSpPr>
            <p:nvPr/>
          </p:nvSpPr>
          <p:spPr bwMode="auto">
            <a:xfrm>
              <a:off x="4422" y="799"/>
              <a:ext cx="133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5C67F7A7-4DCF-4ED1-95C0-081218178096}"/>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2F5C32A-746C-4728-BFD1-5A6452C833F8}"/>
              </a:ext>
            </a:extLst>
          </p:cNvPr>
          <p:cNvSpPr>
            <a:spLocks noGrp="1"/>
          </p:cNvSpPr>
          <p:nvPr>
            <p:ph type="sldNum" sz="quarter" idx="12"/>
          </p:nvPr>
        </p:nvSpPr>
        <p:spPr/>
        <p:txBody>
          <a:bodyPr/>
          <a:lstStyle/>
          <a:p>
            <a:fld id="{D613E84E-F90B-4997-BEAD-0068A8707C75}" type="slidenum">
              <a:rPr lang="en-US" smtClean="0"/>
              <a:t>100</a:t>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54EEFD57-C9B2-4AD3-B2E2-75A4B18B37EB}"/>
              </a:ext>
            </a:extLst>
          </p:cNvPr>
          <p:cNvSpPr>
            <a:spLocks noGrp="1" noChangeArrowheads="1"/>
          </p:cNvSpPr>
          <p:nvPr>
            <p:ph type="title"/>
          </p:nvPr>
        </p:nvSpPr>
        <p:spPr>
          <a:xfrm>
            <a:off x="2286000" y="0"/>
            <a:ext cx="7772400" cy="685800"/>
          </a:xfrm>
        </p:spPr>
        <p:txBody>
          <a:bodyPr/>
          <a:lstStyle/>
          <a:p>
            <a:pPr eaLnBrk="1" hangingPunct="1"/>
            <a:r>
              <a:rPr lang="id-ID" altLang="en-US" sz="2400" dirty="0"/>
              <a:t>7.7</a:t>
            </a:r>
            <a:r>
              <a:rPr lang="en-US" altLang="en-US" sz="2400" dirty="0"/>
              <a:t>  </a:t>
            </a:r>
            <a:r>
              <a:rPr lang="en-US" altLang="en-US" sz="2400" dirty="0" err="1"/>
              <a:t>Jaminan</a:t>
            </a:r>
            <a:r>
              <a:rPr lang="en-US" altLang="en-US" sz="2400" dirty="0"/>
              <a:t> </a:t>
            </a:r>
            <a:r>
              <a:rPr lang="en-US" altLang="en-US" sz="2400" dirty="0" err="1"/>
              <a:t>Mutu</a:t>
            </a:r>
            <a:r>
              <a:rPr lang="en-US" altLang="en-US" sz="2400" dirty="0"/>
              <a:t> Hasil </a:t>
            </a:r>
            <a:r>
              <a:rPr lang="en-US" altLang="en-US" sz="2400" dirty="0" err="1"/>
              <a:t>Pengujian</a:t>
            </a:r>
            <a:r>
              <a:rPr lang="en-US" altLang="en-US" sz="2400" dirty="0"/>
              <a:t> dan Kalibrasi</a:t>
            </a:r>
          </a:p>
        </p:txBody>
      </p:sp>
      <p:sp>
        <p:nvSpPr>
          <p:cNvPr id="142339" name="Line 3">
            <a:extLst>
              <a:ext uri="{FF2B5EF4-FFF2-40B4-BE49-F238E27FC236}">
                <a16:creationId xmlns:a16="http://schemas.microsoft.com/office/drawing/2014/main" id="{6D40F8F3-4416-478B-BD39-6D21F09A30FF}"/>
              </a:ext>
            </a:extLst>
          </p:cNvPr>
          <p:cNvSpPr>
            <a:spLocks noChangeShapeType="1"/>
          </p:cNvSpPr>
          <p:nvPr/>
        </p:nvSpPr>
        <p:spPr bwMode="auto">
          <a:xfrm>
            <a:off x="6227015" y="1860946"/>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42340" name="Text Box 4">
            <a:extLst>
              <a:ext uri="{FF2B5EF4-FFF2-40B4-BE49-F238E27FC236}">
                <a16:creationId xmlns:a16="http://schemas.microsoft.com/office/drawing/2014/main" id="{579D00ED-64D3-4BA9-8ACD-A4BD7B525E2F}"/>
              </a:ext>
            </a:extLst>
          </p:cNvPr>
          <p:cNvSpPr txBox="1">
            <a:spLocks noChangeArrowheads="1"/>
          </p:cNvSpPr>
          <p:nvPr/>
        </p:nvSpPr>
        <p:spPr bwMode="auto">
          <a:xfrm>
            <a:off x="9216001" y="1911163"/>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chemeClr val="tx2"/>
                </a:solidFill>
              </a:rPr>
              <a:t>7.7</a:t>
            </a:r>
            <a:endParaRPr lang="en-US" altLang="en-US" sz="1400">
              <a:solidFill>
                <a:schemeClr val="tx2"/>
              </a:solidFill>
            </a:endParaRPr>
          </a:p>
        </p:txBody>
      </p:sp>
      <p:sp>
        <p:nvSpPr>
          <p:cNvPr id="142341" name="Line 5">
            <a:extLst>
              <a:ext uri="{FF2B5EF4-FFF2-40B4-BE49-F238E27FC236}">
                <a16:creationId xmlns:a16="http://schemas.microsoft.com/office/drawing/2014/main" id="{194348FF-37B4-437B-9DD2-365B22647C9C}"/>
              </a:ext>
            </a:extLst>
          </p:cNvPr>
          <p:cNvSpPr>
            <a:spLocks noChangeShapeType="1"/>
          </p:cNvSpPr>
          <p:nvPr/>
        </p:nvSpPr>
        <p:spPr bwMode="auto">
          <a:xfrm>
            <a:off x="8387603" y="1451372"/>
            <a:ext cx="358775" cy="430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42342" name="Text Box 6">
            <a:extLst>
              <a:ext uri="{FF2B5EF4-FFF2-40B4-BE49-F238E27FC236}">
                <a16:creationId xmlns:a16="http://schemas.microsoft.com/office/drawing/2014/main" id="{F5D41474-A8CD-4E8D-98CA-3EDE1858F4BD}"/>
              </a:ext>
            </a:extLst>
          </p:cNvPr>
          <p:cNvSpPr txBox="1">
            <a:spLocks noChangeArrowheads="1"/>
          </p:cNvSpPr>
          <p:nvPr/>
        </p:nvSpPr>
        <p:spPr bwMode="auto">
          <a:xfrm>
            <a:off x="7769160" y="726677"/>
            <a:ext cx="1609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solidFill>
                  <a:srgbClr val="00B050"/>
                </a:solidFill>
              </a:rPr>
              <a:t>Prosedur</a:t>
            </a:r>
            <a:endParaRPr lang="en-US" altLang="en-US" sz="1200" dirty="0">
              <a:solidFill>
                <a:srgbClr val="00B050"/>
              </a:solidFill>
            </a:endParaRPr>
          </a:p>
          <a:p>
            <a:pPr eaLnBrk="1" hangingPunct="1"/>
            <a:r>
              <a:rPr lang="en-US" altLang="en-US" sz="1200" dirty="0" err="1">
                <a:solidFill>
                  <a:srgbClr val="00B050"/>
                </a:solidFill>
              </a:rPr>
              <a:t>Pengendalian</a:t>
            </a:r>
            <a:r>
              <a:rPr lang="en-US" altLang="en-US" sz="1200" dirty="0">
                <a:solidFill>
                  <a:srgbClr val="00B050"/>
                </a:solidFill>
              </a:rPr>
              <a:t> &amp;</a:t>
            </a:r>
          </a:p>
          <a:p>
            <a:pPr eaLnBrk="1" hangingPunct="1"/>
            <a:r>
              <a:rPr lang="en-US" altLang="en-US" sz="1200" dirty="0" err="1">
                <a:solidFill>
                  <a:srgbClr val="00B050"/>
                </a:solidFill>
              </a:rPr>
              <a:t>pemantauan</a:t>
            </a:r>
            <a:r>
              <a:rPr lang="en-US" altLang="en-US" sz="1200" dirty="0">
                <a:solidFill>
                  <a:srgbClr val="00B050"/>
                </a:solidFill>
              </a:rPr>
              <a:t>  (</a:t>
            </a:r>
            <a:r>
              <a:rPr lang="id-ID" altLang="en-US" sz="1200" dirty="0">
                <a:solidFill>
                  <a:srgbClr val="00B050"/>
                </a:solidFill>
              </a:rPr>
              <a:t>7.7.1</a:t>
            </a:r>
            <a:r>
              <a:rPr lang="en-US" altLang="en-US" sz="1200" dirty="0">
                <a:solidFill>
                  <a:srgbClr val="00B050"/>
                </a:solidFill>
              </a:rPr>
              <a:t>) </a:t>
            </a:r>
          </a:p>
        </p:txBody>
      </p:sp>
      <p:sp>
        <p:nvSpPr>
          <p:cNvPr id="142343" name="Text Box 7">
            <a:extLst>
              <a:ext uri="{FF2B5EF4-FFF2-40B4-BE49-F238E27FC236}">
                <a16:creationId xmlns:a16="http://schemas.microsoft.com/office/drawing/2014/main" id="{60FBF691-EA23-4441-8FCC-93F1918703E8}"/>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42344" name="Line 8">
            <a:extLst>
              <a:ext uri="{FF2B5EF4-FFF2-40B4-BE49-F238E27FC236}">
                <a16:creationId xmlns:a16="http://schemas.microsoft.com/office/drawing/2014/main" id="{019065D2-DD6C-4504-BDD9-0DEC21EC12F2}"/>
              </a:ext>
            </a:extLst>
          </p:cNvPr>
          <p:cNvSpPr>
            <a:spLocks noChangeShapeType="1"/>
          </p:cNvSpPr>
          <p:nvPr/>
        </p:nvSpPr>
        <p:spPr bwMode="auto">
          <a:xfrm>
            <a:off x="5224250" y="767894"/>
            <a:ext cx="0" cy="60928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252939" name="Text Box 9">
            <a:extLst>
              <a:ext uri="{FF2B5EF4-FFF2-40B4-BE49-F238E27FC236}">
                <a16:creationId xmlns:a16="http://schemas.microsoft.com/office/drawing/2014/main" id="{2969365A-8D7A-4D58-9D30-8003E41BBDFF}"/>
              </a:ext>
            </a:extLst>
          </p:cNvPr>
          <p:cNvSpPr txBox="1">
            <a:spLocks noChangeArrowheads="1"/>
          </p:cNvSpPr>
          <p:nvPr/>
        </p:nvSpPr>
        <p:spPr bwMode="auto">
          <a:xfrm>
            <a:off x="5330379" y="3106948"/>
            <a:ext cx="4799012" cy="3305175"/>
          </a:xfrm>
          <a:prstGeom prst="rect">
            <a:avLst/>
          </a:prstGeom>
          <a:noFill/>
          <a:ln w="19050">
            <a:solidFill>
              <a:srgbClr val="008000"/>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20000"/>
              </a:lnSpc>
              <a:defRPr/>
            </a:pPr>
            <a:r>
              <a:rPr lang="en-US" sz="1400" dirty="0" err="1">
                <a:solidFill>
                  <a:srgbClr val="7C00B4"/>
                </a:solidFill>
              </a:rPr>
              <a:t>Pemantauan</a:t>
            </a:r>
            <a:r>
              <a:rPr lang="en-US" sz="1400" dirty="0">
                <a:solidFill>
                  <a:srgbClr val="7C00B4"/>
                </a:solidFill>
              </a:rPr>
              <a:t> data </a:t>
            </a:r>
            <a:r>
              <a:rPr lang="en-US" sz="1400" dirty="0" err="1">
                <a:solidFill>
                  <a:srgbClr val="7C00B4"/>
                </a:solidFill>
              </a:rPr>
              <a:t>harus</a:t>
            </a:r>
            <a:r>
              <a:rPr lang="en-US" sz="1400" dirty="0">
                <a:solidFill>
                  <a:srgbClr val="7C00B4"/>
                </a:solidFill>
              </a:rPr>
              <a:t> </a:t>
            </a:r>
            <a:r>
              <a:rPr lang="en-US" sz="1400" dirty="0" err="1">
                <a:solidFill>
                  <a:srgbClr val="7C00B4"/>
                </a:solidFill>
              </a:rPr>
              <a:t>direncanakan</a:t>
            </a:r>
            <a:r>
              <a:rPr lang="en-US" sz="1400" dirty="0">
                <a:solidFill>
                  <a:srgbClr val="7C00B4"/>
                </a:solidFill>
              </a:rPr>
              <a:t>:</a:t>
            </a:r>
          </a:p>
          <a:p>
            <a:pPr marL="273050" indent="-273050">
              <a:buSzPct val="100000"/>
              <a:buFont typeface="+mj-lt"/>
              <a:buAutoNum type="alphaLcParenR"/>
              <a:defRPr/>
            </a:pPr>
            <a:r>
              <a:rPr lang="id-ID" sz="1200" dirty="0"/>
              <a:t>teratur menggunakan bahan acuan atau bahan kendali mutu (QC);</a:t>
            </a:r>
          </a:p>
          <a:p>
            <a:pPr marL="273050" indent="-273050">
              <a:buSzPct val="100000"/>
              <a:buFont typeface="+mj-lt"/>
              <a:buAutoNum type="alphaLcParenR"/>
              <a:defRPr/>
            </a:pPr>
            <a:r>
              <a:rPr lang="id-ID" sz="1200" dirty="0"/>
              <a:t>teratur menggunakan instrumentasi yang tertelusur secara metrologis;</a:t>
            </a:r>
          </a:p>
          <a:p>
            <a:pPr marL="273050" indent="-273050">
              <a:buSzPct val="100000"/>
              <a:buFont typeface="+mj-lt"/>
              <a:buAutoNum type="alphaLcParenR"/>
              <a:defRPr/>
            </a:pPr>
            <a:r>
              <a:rPr lang="id-ID" sz="1200" dirty="0"/>
              <a:t>cek fungsional pengukuran dan pengujian peralatan;</a:t>
            </a:r>
          </a:p>
          <a:p>
            <a:pPr marL="273050" indent="-273050">
              <a:buSzPct val="100000"/>
              <a:buFont typeface="+mj-lt"/>
              <a:buAutoNum type="alphaLcParenR"/>
              <a:defRPr/>
            </a:pPr>
            <a:r>
              <a:rPr lang="id-ID" sz="1200" dirty="0"/>
              <a:t>menggunakan standard cek atau standar kerja dengan </a:t>
            </a:r>
            <a:r>
              <a:rPr lang="id-ID" sz="1200" i="1" dirty="0"/>
              <a:t>control chart</a:t>
            </a:r>
            <a:r>
              <a:rPr lang="id-ID" sz="1200" dirty="0"/>
              <a:t>, bila diterapkan;</a:t>
            </a:r>
          </a:p>
          <a:p>
            <a:pPr marL="273050" indent="-273050">
              <a:buSzPct val="100000"/>
              <a:buFont typeface="+mj-lt"/>
              <a:buAutoNum type="alphaLcParenR" startAt="5"/>
              <a:defRPr/>
            </a:pPr>
            <a:r>
              <a:rPr lang="id-ID" sz="1200" dirty="0"/>
              <a:t>pemeriksaan antara secara periodik pada peralatan ukur;</a:t>
            </a:r>
          </a:p>
          <a:p>
            <a:pPr marL="273050" indent="-273050">
              <a:buSzPct val="100000"/>
              <a:buFont typeface="+mj-lt"/>
              <a:buAutoNum type="alphaLcParenR" startAt="5"/>
              <a:defRPr/>
            </a:pPr>
            <a:r>
              <a:rPr lang="id-ID" sz="1200" dirty="0"/>
              <a:t>replikat pengujian atau kalibrasi menggunakan metode yang sama atau berbeda;</a:t>
            </a:r>
          </a:p>
          <a:p>
            <a:pPr marL="273050" indent="-273050">
              <a:buSzPct val="100000"/>
              <a:buFont typeface="+mj-lt"/>
              <a:buAutoNum type="alphaLcParenR" startAt="5"/>
              <a:defRPr/>
            </a:pPr>
            <a:r>
              <a:rPr lang="id-ID" sz="1200" dirty="0"/>
              <a:t>pengujian ulang atau kalibrasi ulang sample arsip (retain item);</a:t>
            </a:r>
          </a:p>
          <a:p>
            <a:pPr marL="273050" indent="-273050">
              <a:buSzPct val="100000"/>
              <a:buFont typeface="+mj-lt"/>
              <a:buAutoNum type="alphaLcParenR" startAt="5"/>
              <a:defRPr/>
            </a:pPr>
            <a:r>
              <a:rPr lang="id-ID" sz="1200" dirty="0"/>
              <a:t>korelasi hasil untuk karakteristik yang berbeda dari item;</a:t>
            </a:r>
          </a:p>
          <a:p>
            <a:pPr marL="273050" indent="-273050">
              <a:buSzPct val="100000"/>
              <a:buFont typeface="+mj-lt"/>
              <a:buAutoNum type="alphaLcParenR" startAt="5"/>
              <a:defRPr/>
            </a:pPr>
            <a:r>
              <a:rPr lang="id-ID" sz="1200" dirty="0"/>
              <a:t>meninjau data yang dilaporkan oleh personel laboratorium yang kompeten;</a:t>
            </a:r>
          </a:p>
          <a:p>
            <a:pPr marL="273050" indent="-273050">
              <a:buSzPct val="100000"/>
              <a:buFont typeface="+mj-lt"/>
              <a:buAutoNum type="alphaLcParenR" startAt="5"/>
              <a:defRPr/>
            </a:pPr>
            <a:r>
              <a:rPr lang="id-ID" sz="1200" dirty="0"/>
              <a:t>perbandingan intralaboratory (di dalam lab);</a:t>
            </a:r>
          </a:p>
          <a:p>
            <a:pPr marL="273050" indent="-273050">
              <a:buSzPct val="100000"/>
              <a:buFont typeface="+mj-lt"/>
              <a:buAutoNum type="alphaLcParenR" startAt="5"/>
              <a:defRPr/>
            </a:pPr>
            <a:r>
              <a:rPr lang="id-ID" sz="1200" dirty="0"/>
              <a:t>blind test</a:t>
            </a:r>
          </a:p>
        </p:txBody>
      </p:sp>
      <p:sp>
        <p:nvSpPr>
          <p:cNvPr id="142346" name="Line 10">
            <a:extLst>
              <a:ext uri="{FF2B5EF4-FFF2-40B4-BE49-F238E27FC236}">
                <a16:creationId xmlns:a16="http://schemas.microsoft.com/office/drawing/2014/main" id="{04D3D0BE-AF18-4F90-8B68-5E08D8602DA9}"/>
              </a:ext>
            </a:extLst>
          </p:cNvPr>
          <p:cNvSpPr>
            <a:spLocks noChangeShapeType="1"/>
          </p:cNvSpPr>
          <p:nvPr/>
        </p:nvSpPr>
        <p:spPr bwMode="auto">
          <a:xfrm>
            <a:off x="7739902" y="1665684"/>
            <a:ext cx="827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42347" name="Text Box 11">
            <a:extLst>
              <a:ext uri="{FF2B5EF4-FFF2-40B4-BE49-F238E27FC236}">
                <a16:creationId xmlns:a16="http://schemas.microsoft.com/office/drawing/2014/main" id="{67B1C63E-7C63-48DA-9077-30C310A52B07}"/>
              </a:ext>
            </a:extLst>
          </p:cNvPr>
          <p:cNvSpPr txBox="1">
            <a:spLocks noChangeArrowheads="1"/>
          </p:cNvSpPr>
          <p:nvPr/>
        </p:nvSpPr>
        <p:spPr bwMode="auto">
          <a:xfrm>
            <a:off x="5955553" y="1133872"/>
            <a:ext cx="1806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2060"/>
                </a:solidFill>
              </a:rPr>
              <a:t>Program jaminan mutu</a:t>
            </a:r>
          </a:p>
          <a:p>
            <a:pPr eaLnBrk="1" hangingPunct="1"/>
            <a:r>
              <a:rPr lang="id-ID" altLang="en-US" sz="1200">
                <a:solidFill>
                  <a:srgbClr val="002060"/>
                </a:solidFill>
              </a:rPr>
              <a:t>Hasil pengujian intra-</a:t>
            </a:r>
          </a:p>
          <a:p>
            <a:pPr eaLnBrk="1" hangingPunct="1"/>
            <a:r>
              <a:rPr lang="id-ID" altLang="en-US" sz="1200">
                <a:solidFill>
                  <a:srgbClr val="002060"/>
                </a:solidFill>
              </a:rPr>
              <a:t>laboratory J dan </a:t>
            </a:r>
            <a:r>
              <a:rPr lang="en-US" altLang="en-US" sz="1200">
                <a:solidFill>
                  <a:srgbClr val="002060"/>
                </a:solidFill>
              </a:rPr>
              <a:t> </a:t>
            </a:r>
            <a:r>
              <a:rPr lang="id-ID" altLang="en-US" sz="1200">
                <a:solidFill>
                  <a:srgbClr val="002060"/>
                </a:solidFill>
              </a:rPr>
              <a:t>a) – k)</a:t>
            </a:r>
            <a:endParaRPr lang="en-US" altLang="en-US" sz="1200">
              <a:solidFill>
                <a:srgbClr val="002060"/>
              </a:solidFill>
            </a:endParaRPr>
          </a:p>
        </p:txBody>
      </p:sp>
      <p:sp>
        <p:nvSpPr>
          <p:cNvPr id="142348" name="Text Box 12">
            <a:extLst>
              <a:ext uri="{FF2B5EF4-FFF2-40B4-BE49-F238E27FC236}">
                <a16:creationId xmlns:a16="http://schemas.microsoft.com/office/drawing/2014/main" id="{F7A6B482-E055-40CE-B9C1-F2CBFF197A18}"/>
              </a:ext>
            </a:extLst>
          </p:cNvPr>
          <p:cNvSpPr txBox="1">
            <a:spLocks noChangeArrowheads="1"/>
          </p:cNvSpPr>
          <p:nvPr/>
        </p:nvSpPr>
        <p:spPr bwMode="auto">
          <a:xfrm>
            <a:off x="792163" y="889398"/>
            <a:ext cx="4427538" cy="565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dirty="0" err="1">
                <a:solidFill>
                  <a:srgbClr val="002060"/>
                </a:solidFill>
              </a:rPr>
              <a:t>Bukti</a:t>
            </a:r>
            <a:r>
              <a:rPr lang="en-US" altLang="en-US" sz="1600" b="1" dirty="0">
                <a:solidFill>
                  <a:srgbClr val="002060"/>
                </a:solidFill>
              </a:rPr>
              <a:t> </a:t>
            </a:r>
            <a:r>
              <a:rPr lang="en-US" altLang="en-US" sz="1600" b="1" dirty="0" err="1">
                <a:solidFill>
                  <a:srgbClr val="002060"/>
                </a:solidFill>
              </a:rPr>
              <a:t>Dokumen</a:t>
            </a:r>
            <a:r>
              <a:rPr lang="en-US" altLang="en-US" sz="1600" b="1" dirty="0">
                <a:solidFill>
                  <a:srgbClr val="002060"/>
                </a:solidFill>
              </a:rPr>
              <a:t>:</a:t>
            </a:r>
            <a:endParaRPr lang="en-US" altLang="en-US" sz="1000" b="1" dirty="0">
              <a:solidFill>
                <a:srgbClr val="002060"/>
              </a:solidFill>
            </a:endParaRPr>
          </a:p>
          <a:p>
            <a:pPr eaLnBrk="1" hangingPunct="1">
              <a:lnSpc>
                <a:spcPct val="120000"/>
              </a:lnSpc>
            </a:pPr>
            <a:r>
              <a:rPr lang="en-US" altLang="en-US" sz="1600" dirty="0" err="1">
                <a:solidFill>
                  <a:srgbClr val="002060"/>
                </a:solidFill>
              </a:rPr>
              <a:t>Dokumen</a:t>
            </a:r>
            <a:r>
              <a:rPr lang="en-US" altLang="en-US" sz="1600" dirty="0">
                <a:solidFill>
                  <a:srgbClr val="002060"/>
                </a:solidFill>
              </a:rPr>
              <a:t> level 1: </a:t>
            </a:r>
          </a:p>
          <a:p>
            <a:pPr eaLnBrk="1" hangingPunct="1">
              <a:lnSpc>
                <a:spcPct val="120000"/>
              </a:lnSpc>
              <a:buFontTx/>
              <a:buChar char="•"/>
            </a:pPr>
            <a:r>
              <a:rPr lang="en-US" altLang="en-US" sz="1600" dirty="0">
                <a:solidFill>
                  <a:srgbClr val="002060"/>
                </a:solidFill>
              </a:rPr>
              <a:t> </a:t>
            </a:r>
            <a:r>
              <a:rPr lang="en-US" altLang="en-US" sz="1600" dirty="0" err="1">
                <a:solidFill>
                  <a:srgbClr val="002060"/>
                </a:solidFill>
              </a:rPr>
              <a:t>Kebijakan</a:t>
            </a:r>
            <a:r>
              <a:rPr lang="en-US" altLang="en-US" sz="1600" dirty="0">
                <a:solidFill>
                  <a:srgbClr val="002060"/>
                </a:solidFill>
              </a:rPr>
              <a:t> dan </a:t>
            </a:r>
            <a:r>
              <a:rPr lang="en-US" altLang="en-US" sz="1600" dirty="0" err="1">
                <a:solidFill>
                  <a:srgbClr val="002060"/>
                </a:solidFill>
              </a:rPr>
              <a:t>komitmen</a:t>
            </a:r>
            <a:r>
              <a:rPr lang="en-US" altLang="en-US" sz="1600" dirty="0">
                <a:solidFill>
                  <a:srgbClr val="002060"/>
                </a:solidFill>
              </a:rPr>
              <a:t> </a:t>
            </a:r>
            <a:r>
              <a:rPr lang="en-US" altLang="en-US" sz="1600" dirty="0" err="1">
                <a:solidFill>
                  <a:srgbClr val="002060"/>
                </a:solidFill>
              </a:rPr>
              <a:t>memenuhi</a:t>
            </a:r>
            <a:r>
              <a:rPr lang="en-US" altLang="en-US" sz="1600" dirty="0">
                <a:solidFill>
                  <a:srgbClr val="002060"/>
                </a:solidFill>
              </a:rPr>
              <a:t> </a:t>
            </a:r>
            <a:r>
              <a:rPr lang="en-US" altLang="en-US" sz="1600" dirty="0" err="1">
                <a:solidFill>
                  <a:srgbClr val="002060"/>
                </a:solidFill>
              </a:rPr>
              <a:t>persyaratan</a:t>
            </a:r>
            <a:r>
              <a:rPr lang="id-ID" altLang="en-US" sz="1600" dirty="0">
                <a:solidFill>
                  <a:srgbClr val="002060"/>
                </a:solidFill>
              </a:rPr>
              <a:t> 7.7</a:t>
            </a:r>
            <a:endParaRPr lang="en-US" altLang="en-US" sz="1600" dirty="0">
              <a:solidFill>
                <a:srgbClr val="002060"/>
              </a:solidFill>
            </a:endParaRPr>
          </a:p>
          <a:p>
            <a:pPr eaLnBrk="1" hangingPunct="1">
              <a:lnSpc>
                <a:spcPct val="120000"/>
              </a:lnSpc>
            </a:pPr>
            <a:r>
              <a:rPr lang="en-US" altLang="en-US" sz="1600" dirty="0" err="1">
                <a:solidFill>
                  <a:srgbClr val="002060"/>
                </a:solidFill>
              </a:rPr>
              <a:t>Dokumen</a:t>
            </a:r>
            <a:r>
              <a:rPr lang="en-US" altLang="en-US" sz="1600" dirty="0">
                <a:solidFill>
                  <a:srgbClr val="002060"/>
                </a:solidFill>
              </a:rPr>
              <a:t> level 2:</a:t>
            </a:r>
          </a:p>
          <a:p>
            <a:pPr eaLnBrk="1" hangingPunct="1">
              <a:lnSpc>
                <a:spcPct val="120000"/>
              </a:lnSpc>
              <a:buFontTx/>
              <a:buChar char="•"/>
            </a:pPr>
            <a:r>
              <a:rPr lang="en-US" altLang="en-US" sz="1600" dirty="0" err="1">
                <a:solidFill>
                  <a:srgbClr val="002060"/>
                </a:solidFill>
              </a:rPr>
              <a:t>Prosedur</a:t>
            </a:r>
            <a:r>
              <a:rPr lang="en-US" altLang="en-US" sz="1600" dirty="0">
                <a:solidFill>
                  <a:srgbClr val="002060"/>
                </a:solidFill>
              </a:rPr>
              <a:t> </a:t>
            </a:r>
            <a:r>
              <a:rPr lang="en-US" altLang="en-US" sz="1600" dirty="0" err="1">
                <a:solidFill>
                  <a:srgbClr val="002060"/>
                </a:solidFill>
              </a:rPr>
              <a:t>pengendalian</a:t>
            </a:r>
            <a:r>
              <a:rPr lang="id-ID" altLang="en-US" sz="1600" dirty="0">
                <a:solidFill>
                  <a:srgbClr val="002060"/>
                </a:solidFill>
              </a:rPr>
              <a:t> dan pemantauan</a:t>
            </a:r>
            <a:endParaRPr lang="en-US" altLang="en-US" sz="1600" dirty="0">
              <a:solidFill>
                <a:srgbClr val="002060"/>
              </a:solidFill>
            </a:endParaRPr>
          </a:p>
          <a:p>
            <a:pPr eaLnBrk="1" hangingPunct="1">
              <a:lnSpc>
                <a:spcPct val="120000"/>
              </a:lnSpc>
              <a:buFontTx/>
              <a:buChar char="•"/>
            </a:pPr>
            <a:r>
              <a:rPr lang="en-US" altLang="en-US" sz="1600" dirty="0" err="1">
                <a:solidFill>
                  <a:srgbClr val="002060"/>
                </a:solidFill>
              </a:rPr>
              <a:t>Rencana</a:t>
            </a:r>
            <a:r>
              <a:rPr lang="en-US" altLang="en-US" sz="1600" dirty="0">
                <a:solidFill>
                  <a:srgbClr val="002060"/>
                </a:solidFill>
              </a:rPr>
              <a:t> &amp; </a:t>
            </a:r>
            <a:r>
              <a:rPr lang="en-US" altLang="en-US" sz="1600" dirty="0" err="1">
                <a:solidFill>
                  <a:srgbClr val="002060"/>
                </a:solidFill>
              </a:rPr>
              <a:t>kajian</a:t>
            </a:r>
            <a:r>
              <a:rPr lang="en-US" altLang="en-US" sz="1600" dirty="0">
                <a:solidFill>
                  <a:srgbClr val="002060"/>
                </a:solidFill>
              </a:rPr>
              <a:t> </a:t>
            </a:r>
            <a:r>
              <a:rPr lang="en-US" altLang="en-US" sz="1600" dirty="0" err="1">
                <a:solidFill>
                  <a:srgbClr val="002060"/>
                </a:solidFill>
              </a:rPr>
              <a:t>dari</a:t>
            </a:r>
            <a:r>
              <a:rPr lang="en-US" altLang="en-US" sz="1600" dirty="0">
                <a:solidFill>
                  <a:srgbClr val="002060"/>
                </a:solidFill>
              </a:rPr>
              <a:t> data </a:t>
            </a:r>
            <a:r>
              <a:rPr lang="en-US" altLang="en-US" sz="1600" dirty="0" err="1">
                <a:solidFill>
                  <a:srgbClr val="002060"/>
                </a:solidFill>
              </a:rPr>
              <a:t>mutu</a:t>
            </a:r>
            <a:r>
              <a:rPr lang="en-US" altLang="en-US" sz="1600" dirty="0">
                <a:solidFill>
                  <a:srgbClr val="002060"/>
                </a:solidFill>
              </a:rPr>
              <a:t> yang </a:t>
            </a:r>
            <a:r>
              <a:rPr lang="en-US" altLang="en-US" sz="1600" dirty="0" err="1">
                <a:solidFill>
                  <a:srgbClr val="002060"/>
                </a:solidFill>
              </a:rPr>
              <a:t>diolah</a:t>
            </a:r>
            <a:r>
              <a:rPr lang="en-US" altLang="en-US" sz="1600" dirty="0">
                <a:solidFill>
                  <a:srgbClr val="002060"/>
                </a:solidFill>
              </a:rPr>
              <a:t> </a:t>
            </a:r>
            <a:r>
              <a:rPr lang="en-US" altLang="en-US" sz="1600" dirty="0" err="1">
                <a:solidFill>
                  <a:srgbClr val="002060"/>
                </a:solidFill>
              </a:rPr>
              <a:t>secara</a:t>
            </a:r>
            <a:r>
              <a:rPr lang="en-US" altLang="en-US" sz="1600" dirty="0">
                <a:solidFill>
                  <a:srgbClr val="002060"/>
                </a:solidFill>
              </a:rPr>
              <a:t> </a:t>
            </a:r>
            <a:r>
              <a:rPr lang="en-US" altLang="en-US" sz="1600" dirty="0" err="1">
                <a:solidFill>
                  <a:srgbClr val="002060"/>
                </a:solidFill>
              </a:rPr>
              <a:t>statistik</a:t>
            </a:r>
            <a:endParaRPr lang="en-US" altLang="en-US" sz="1600" dirty="0">
              <a:solidFill>
                <a:srgbClr val="002060"/>
              </a:solidFill>
            </a:endParaRPr>
          </a:p>
          <a:p>
            <a:pPr eaLnBrk="1" hangingPunct="1">
              <a:lnSpc>
                <a:spcPct val="120000"/>
              </a:lnSpc>
              <a:buFontTx/>
              <a:buChar char="•"/>
            </a:pPr>
            <a:endParaRPr lang="en-US" altLang="en-US" sz="1600" dirty="0">
              <a:solidFill>
                <a:srgbClr val="002060"/>
              </a:solidFill>
            </a:endParaRPr>
          </a:p>
          <a:p>
            <a:pPr algn="ctr" eaLnBrk="1" hangingPunct="1">
              <a:lnSpc>
                <a:spcPct val="120000"/>
              </a:lnSpc>
            </a:pPr>
            <a:r>
              <a:rPr lang="en-US" altLang="en-US" sz="1600" b="1" dirty="0" err="1">
                <a:solidFill>
                  <a:srgbClr val="002060"/>
                </a:solidFill>
              </a:rPr>
              <a:t>Bukti</a:t>
            </a:r>
            <a:r>
              <a:rPr lang="en-US" altLang="en-US" sz="1600" b="1" dirty="0">
                <a:solidFill>
                  <a:srgbClr val="002060"/>
                </a:solidFill>
              </a:rPr>
              <a:t> </a:t>
            </a:r>
            <a:r>
              <a:rPr lang="en-US" altLang="en-US" sz="1600" b="1" dirty="0" err="1">
                <a:solidFill>
                  <a:srgbClr val="002060"/>
                </a:solidFill>
              </a:rPr>
              <a:t>Kerja</a:t>
            </a:r>
            <a:r>
              <a:rPr lang="en-US" altLang="en-US" sz="1600" b="1" dirty="0">
                <a:solidFill>
                  <a:srgbClr val="002060"/>
                </a:solidFill>
              </a:rPr>
              <a:t>:</a:t>
            </a:r>
            <a:endParaRPr lang="en-US" altLang="en-US" sz="1000" b="1" dirty="0">
              <a:solidFill>
                <a:srgbClr val="002060"/>
              </a:solidFill>
            </a:endParaRPr>
          </a:p>
          <a:p>
            <a:pPr eaLnBrk="1" hangingPunct="1">
              <a:lnSpc>
                <a:spcPct val="120000"/>
              </a:lnSpc>
              <a:buFontTx/>
              <a:buChar char="•"/>
            </a:pPr>
            <a:r>
              <a:rPr lang="en-US" altLang="en-US" sz="1600" dirty="0" err="1">
                <a:solidFill>
                  <a:srgbClr val="002060"/>
                </a:solidFill>
              </a:rPr>
              <a:t>Rekaman</a:t>
            </a:r>
            <a:r>
              <a:rPr lang="en-US" altLang="en-US" sz="1600" dirty="0">
                <a:solidFill>
                  <a:srgbClr val="002060"/>
                </a:solidFill>
              </a:rPr>
              <a:t> data yang </a:t>
            </a:r>
            <a:r>
              <a:rPr lang="en-US" altLang="en-US" sz="1600" dirty="0" err="1">
                <a:solidFill>
                  <a:srgbClr val="002060"/>
                </a:solidFill>
              </a:rPr>
              <a:t>diolah</a:t>
            </a:r>
            <a:r>
              <a:rPr lang="en-US" altLang="en-US" sz="1600" dirty="0">
                <a:solidFill>
                  <a:srgbClr val="002060"/>
                </a:solidFill>
              </a:rPr>
              <a:t> (quality control chart </a:t>
            </a:r>
            <a:r>
              <a:rPr lang="en-US" altLang="en-US" sz="1600" dirty="0" err="1">
                <a:solidFill>
                  <a:srgbClr val="002060"/>
                </a:solidFill>
              </a:rPr>
              <a:t>misalnya</a:t>
            </a:r>
            <a:r>
              <a:rPr lang="en-US" altLang="en-US" sz="1600" dirty="0">
                <a:solidFill>
                  <a:srgbClr val="002060"/>
                </a:solidFill>
              </a:rPr>
              <a:t>) </a:t>
            </a:r>
            <a:r>
              <a:rPr lang="en-US" altLang="en-US" sz="1600" dirty="0" err="1">
                <a:solidFill>
                  <a:srgbClr val="002060"/>
                </a:solidFill>
              </a:rPr>
              <a:t>untuk</a:t>
            </a:r>
            <a:r>
              <a:rPr lang="en-US" altLang="en-US" sz="1600" dirty="0">
                <a:solidFill>
                  <a:srgbClr val="002060"/>
                </a:solidFill>
              </a:rPr>
              <a:t> </a:t>
            </a:r>
            <a:r>
              <a:rPr lang="en-US" altLang="en-US" sz="1600" dirty="0" err="1">
                <a:solidFill>
                  <a:srgbClr val="002060"/>
                </a:solidFill>
              </a:rPr>
              <a:t>setiap</a:t>
            </a:r>
            <a:r>
              <a:rPr lang="en-US" altLang="en-US" sz="1600" dirty="0">
                <a:solidFill>
                  <a:srgbClr val="002060"/>
                </a:solidFill>
              </a:rPr>
              <a:t> </a:t>
            </a:r>
            <a:r>
              <a:rPr lang="en-US" altLang="en-US" sz="1600" dirty="0" err="1">
                <a:solidFill>
                  <a:srgbClr val="002060"/>
                </a:solidFill>
              </a:rPr>
              <a:t>pengujian</a:t>
            </a:r>
            <a:r>
              <a:rPr lang="en-US" altLang="en-US" sz="1600" dirty="0">
                <a:solidFill>
                  <a:srgbClr val="002060"/>
                </a:solidFill>
              </a:rPr>
              <a:t> yang </a:t>
            </a:r>
            <a:r>
              <a:rPr lang="en-US" altLang="en-US" sz="1600" dirty="0" err="1">
                <a:solidFill>
                  <a:srgbClr val="002060"/>
                </a:solidFill>
              </a:rPr>
              <a:t>mungkin</a:t>
            </a:r>
            <a:r>
              <a:rPr lang="en-US" altLang="en-US" sz="1600" dirty="0">
                <a:solidFill>
                  <a:srgbClr val="002060"/>
                </a:solidFill>
              </a:rPr>
              <a:t> </a:t>
            </a:r>
            <a:r>
              <a:rPr lang="en-US" altLang="en-US" sz="1600" dirty="0" err="1">
                <a:solidFill>
                  <a:srgbClr val="002060"/>
                </a:solidFill>
              </a:rPr>
              <a:t>dilakukan</a:t>
            </a:r>
            <a:r>
              <a:rPr lang="en-US" altLang="en-US" sz="1600" dirty="0">
                <a:solidFill>
                  <a:srgbClr val="002060"/>
                </a:solidFill>
              </a:rPr>
              <a:t>.</a:t>
            </a:r>
          </a:p>
          <a:p>
            <a:pPr eaLnBrk="1" hangingPunct="1">
              <a:lnSpc>
                <a:spcPct val="120000"/>
              </a:lnSpc>
              <a:buFontTx/>
              <a:buChar char="•"/>
            </a:pPr>
            <a:r>
              <a:rPr lang="en-US" altLang="en-US" sz="1600" dirty="0" err="1">
                <a:solidFill>
                  <a:srgbClr val="002060"/>
                </a:solidFill>
              </a:rPr>
              <a:t>Rekaman</a:t>
            </a:r>
            <a:r>
              <a:rPr lang="en-US" altLang="en-US" sz="1600" dirty="0">
                <a:solidFill>
                  <a:srgbClr val="002060"/>
                </a:solidFill>
              </a:rPr>
              <a:t> </a:t>
            </a:r>
            <a:r>
              <a:rPr lang="en-US" altLang="en-US" sz="1600" dirty="0" err="1">
                <a:solidFill>
                  <a:srgbClr val="002060"/>
                </a:solidFill>
              </a:rPr>
              <a:t>hasil</a:t>
            </a:r>
            <a:r>
              <a:rPr lang="en-US" altLang="en-US" sz="1600" dirty="0">
                <a:solidFill>
                  <a:srgbClr val="002060"/>
                </a:solidFill>
              </a:rPr>
              <a:t> uji banding dan/</a:t>
            </a:r>
            <a:r>
              <a:rPr lang="en-US" altLang="en-US" sz="1600" dirty="0" err="1">
                <a:solidFill>
                  <a:srgbClr val="002060"/>
                </a:solidFill>
              </a:rPr>
              <a:t>atau</a:t>
            </a:r>
            <a:r>
              <a:rPr lang="en-US" altLang="en-US" sz="1600" dirty="0">
                <a:solidFill>
                  <a:srgbClr val="002060"/>
                </a:solidFill>
              </a:rPr>
              <a:t> uji </a:t>
            </a:r>
            <a:r>
              <a:rPr lang="en-US" altLang="en-US" sz="1600" dirty="0" err="1">
                <a:solidFill>
                  <a:srgbClr val="002060"/>
                </a:solidFill>
              </a:rPr>
              <a:t>profisiensi</a:t>
            </a:r>
            <a:endParaRPr lang="en-US" altLang="en-US" sz="1600" dirty="0">
              <a:solidFill>
                <a:srgbClr val="002060"/>
              </a:solidFill>
            </a:endParaRPr>
          </a:p>
          <a:p>
            <a:pPr eaLnBrk="1" hangingPunct="1">
              <a:lnSpc>
                <a:spcPct val="120000"/>
              </a:lnSpc>
              <a:buFontTx/>
              <a:buChar char="•"/>
            </a:pPr>
            <a:r>
              <a:rPr lang="en-US" altLang="en-US" sz="1600" dirty="0" err="1">
                <a:solidFill>
                  <a:srgbClr val="002060"/>
                </a:solidFill>
              </a:rPr>
              <a:t>Rekaman</a:t>
            </a:r>
            <a:r>
              <a:rPr lang="en-US" altLang="en-US" sz="1600" dirty="0">
                <a:solidFill>
                  <a:srgbClr val="002060"/>
                </a:solidFill>
              </a:rPr>
              <a:t> </a:t>
            </a:r>
            <a:r>
              <a:rPr lang="en-US" altLang="en-US" sz="1600" dirty="0" err="1">
                <a:solidFill>
                  <a:srgbClr val="002060"/>
                </a:solidFill>
              </a:rPr>
              <a:t>aktivitas</a:t>
            </a:r>
            <a:r>
              <a:rPr lang="en-US" altLang="en-US" sz="1600" dirty="0">
                <a:solidFill>
                  <a:srgbClr val="002060"/>
                </a:solidFill>
              </a:rPr>
              <a:t> </a:t>
            </a:r>
            <a:r>
              <a:rPr lang="en-US" altLang="en-US" sz="1600" dirty="0" err="1">
                <a:solidFill>
                  <a:srgbClr val="002060"/>
                </a:solidFill>
              </a:rPr>
              <a:t>pengendalian</a:t>
            </a:r>
            <a:r>
              <a:rPr lang="en-US" altLang="en-US" sz="1600" dirty="0">
                <a:solidFill>
                  <a:srgbClr val="002060"/>
                </a:solidFill>
              </a:rPr>
              <a:t> </a:t>
            </a:r>
            <a:r>
              <a:rPr lang="en-US" altLang="en-US" sz="1600" dirty="0" err="1">
                <a:solidFill>
                  <a:srgbClr val="002060"/>
                </a:solidFill>
              </a:rPr>
              <a:t>mutu</a:t>
            </a:r>
            <a:r>
              <a:rPr lang="en-US" altLang="en-US" sz="1600" dirty="0">
                <a:solidFill>
                  <a:srgbClr val="002060"/>
                </a:solidFill>
              </a:rPr>
              <a:t> </a:t>
            </a:r>
            <a:r>
              <a:rPr lang="en-US" altLang="en-US" sz="1600" dirty="0" err="1">
                <a:solidFill>
                  <a:srgbClr val="002060"/>
                </a:solidFill>
              </a:rPr>
              <a:t>lainnya</a:t>
            </a:r>
            <a:r>
              <a:rPr lang="en-US" altLang="en-US" sz="1600" dirty="0">
                <a:solidFill>
                  <a:srgbClr val="002060"/>
                </a:solidFill>
              </a:rPr>
              <a:t>.</a:t>
            </a:r>
          </a:p>
          <a:p>
            <a:pPr eaLnBrk="1" hangingPunct="1">
              <a:lnSpc>
                <a:spcPct val="120000"/>
              </a:lnSpc>
              <a:buFontTx/>
              <a:buChar char="•"/>
            </a:pPr>
            <a:r>
              <a:rPr lang="en-US" altLang="en-US" sz="1600" dirty="0" err="1">
                <a:solidFill>
                  <a:srgbClr val="002060"/>
                </a:solidFill>
              </a:rPr>
              <a:t>Tindakan</a:t>
            </a:r>
            <a:r>
              <a:rPr lang="en-US" altLang="en-US" sz="1600" dirty="0">
                <a:solidFill>
                  <a:srgbClr val="002060"/>
                </a:solidFill>
              </a:rPr>
              <a:t> </a:t>
            </a:r>
            <a:r>
              <a:rPr lang="en-US" altLang="en-US" sz="1600" dirty="0" err="1">
                <a:solidFill>
                  <a:srgbClr val="002060"/>
                </a:solidFill>
              </a:rPr>
              <a:t>perbaikan</a:t>
            </a:r>
            <a:r>
              <a:rPr lang="en-US" altLang="en-US" sz="1600" dirty="0">
                <a:solidFill>
                  <a:srgbClr val="002060"/>
                </a:solidFill>
              </a:rPr>
              <a:t> yang </a:t>
            </a:r>
            <a:r>
              <a:rPr lang="en-US" altLang="en-US" sz="1600" dirty="0" err="1">
                <a:solidFill>
                  <a:srgbClr val="002060"/>
                </a:solidFill>
              </a:rPr>
              <a:t>dilakukan</a:t>
            </a:r>
            <a:r>
              <a:rPr lang="en-US" altLang="en-US" sz="1600" dirty="0">
                <a:solidFill>
                  <a:srgbClr val="002060"/>
                </a:solidFill>
              </a:rPr>
              <a:t> </a:t>
            </a:r>
            <a:r>
              <a:rPr lang="en-US" altLang="en-US" sz="1600" dirty="0" err="1">
                <a:solidFill>
                  <a:srgbClr val="002060"/>
                </a:solidFill>
              </a:rPr>
              <a:t>bila</a:t>
            </a:r>
            <a:r>
              <a:rPr lang="en-US" altLang="en-US" sz="1600" dirty="0">
                <a:solidFill>
                  <a:srgbClr val="002060"/>
                </a:solidFill>
              </a:rPr>
              <a:t> data </a:t>
            </a:r>
            <a:r>
              <a:rPr lang="en-US" altLang="en-US" sz="1600" dirty="0" err="1">
                <a:solidFill>
                  <a:srgbClr val="002060"/>
                </a:solidFill>
              </a:rPr>
              <a:t>mutu</a:t>
            </a:r>
            <a:r>
              <a:rPr lang="en-US" altLang="en-US" sz="1600" dirty="0">
                <a:solidFill>
                  <a:srgbClr val="002060"/>
                </a:solidFill>
              </a:rPr>
              <a:t> </a:t>
            </a:r>
            <a:r>
              <a:rPr lang="en-US" altLang="en-US" sz="1600" dirty="0" err="1">
                <a:solidFill>
                  <a:srgbClr val="002060"/>
                </a:solidFill>
              </a:rPr>
              <a:t>keluar</a:t>
            </a:r>
            <a:r>
              <a:rPr lang="en-US" altLang="en-US" sz="1600" dirty="0">
                <a:solidFill>
                  <a:srgbClr val="002060"/>
                </a:solidFill>
              </a:rPr>
              <a:t> </a:t>
            </a:r>
            <a:r>
              <a:rPr lang="en-US" altLang="en-US" sz="1600" dirty="0" err="1">
                <a:solidFill>
                  <a:srgbClr val="002060"/>
                </a:solidFill>
              </a:rPr>
              <a:t>dari</a:t>
            </a:r>
            <a:r>
              <a:rPr lang="en-US" altLang="en-US" sz="1600" dirty="0">
                <a:solidFill>
                  <a:srgbClr val="002060"/>
                </a:solidFill>
              </a:rPr>
              <a:t> </a:t>
            </a:r>
            <a:r>
              <a:rPr lang="en-US" altLang="en-US" sz="1600" dirty="0" err="1">
                <a:solidFill>
                  <a:srgbClr val="002060"/>
                </a:solidFill>
              </a:rPr>
              <a:t>kreteria</a:t>
            </a:r>
            <a:r>
              <a:rPr lang="en-US" altLang="en-US" sz="1600" dirty="0">
                <a:solidFill>
                  <a:srgbClr val="002060"/>
                </a:solidFill>
              </a:rPr>
              <a:t>. </a:t>
            </a:r>
          </a:p>
        </p:txBody>
      </p:sp>
      <p:sp>
        <p:nvSpPr>
          <p:cNvPr id="142349" name="Line 13">
            <a:extLst>
              <a:ext uri="{FF2B5EF4-FFF2-40B4-BE49-F238E27FC236}">
                <a16:creationId xmlns:a16="http://schemas.microsoft.com/office/drawing/2014/main" id="{AFDB824E-E305-4947-8D2D-B2D7CE5D922E}"/>
              </a:ext>
            </a:extLst>
          </p:cNvPr>
          <p:cNvSpPr>
            <a:spLocks noChangeShapeType="1"/>
          </p:cNvSpPr>
          <p:nvPr/>
        </p:nvSpPr>
        <p:spPr bwMode="auto">
          <a:xfrm flipV="1">
            <a:off x="7739902" y="1883171"/>
            <a:ext cx="287338" cy="585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42350" name="Text Box 14">
            <a:extLst>
              <a:ext uri="{FF2B5EF4-FFF2-40B4-BE49-F238E27FC236}">
                <a16:creationId xmlns:a16="http://schemas.microsoft.com/office/drawing/2014/main" id="{5DB6F153-B66B-455E-9746-387084C070DF}"/>
              </a:ext>
            </a:extLst>
          </p:cNvPr>
          <p:cNvSpPr txBox="1">
            <a:spLocks noChangeArrowheads="1"/>
          </p:cNvSpPr>
          <p:nvPr/>
        </p:nvSpPr>
        <p:spPr bwMode="auto">
          <a:xfrm>
            <a:off x="7169990" y="2483547"/>
            <a:ext cx="1217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Interlaboratory </a:t>
            </a:r>
          </a:p>
          <a:p>
            <a:pPr eaLnBrk="1" hangingPunct="1"/>
            <a:r>
              <a:rPr lang="id-ID" altLang="en-US" sz="1200" dirty="0">
                <a:solidFill>
                  <a:srgbClr val="00B050"/>
                </a:solidFill>
              </a:rPr>
              <a:t>comparison</a:t>
            </a:r>
            <a:endParaRPr lang="en-US" altLang="en-US" sz="1200" dirty="0">
              <a:solidFill>
                <a:srgbClr val="00B050"/>
              </a:solidFill>
            </a:endParaRPr>
          </a:p>
          <a:p>
            <a:pPr eaLnBrk="1" hangingPunct="1"/>
            <a:r>
              <a:rPr lang="en-US" altLang="en-US" sz="1200" dirty="0">
                <a:solidFill>
                  <a:srgbClr val="00B050"/>
                </a:solidFill>
              </a:rPr>
              <a:t>(</a:t>
            </a:r>
            <a:r>
              <a:rPr lang="id-ID" altLang="en-US" sz="1200" dirty="0">
                <a:solidFill>
                  <a:srgbClr val="00B050"/>
                </a:solidFill>
              </a:rPr>
              <a:t>7.7</a:t>
            </a:r>
            <a:r>
              <a:rPr lang="en-US" altLang="en-US" sz="1200" dirty="0">
                <a:solidFill>
                  <a:srgbClr val="00B050"/>
                </a:solidFill>
              </a:rPr>
              <a:t>.2) </a:t>
            </a:r>
          </a:p>
        </p:txBody>
      </p:sp>
      <p:pic>
        <p:nvPicPr>
          <p:cNvPr id="142351" name="Picture 15" descr="j0230358">
            <a:extLst>
              <a:ext uri="{FF2B5EF4-FFF2-40B4-BE49-F238E27FC236}">
                <a16:creationId xmlns:a16="http://schemas.microsoft.com/office/drawing/2014/main" id="{4C3D1384-2FB6-4B86-A224-7181A1EBE3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21163" y="644923"/>
            <a:ext cx="871538" cy="938213"/>
          </a:xfrm>
        </p:spPr>
      </p:pic>
      <p:grpSp>
        <p:nvGrpSpPr>
          <p:cNvPr id="142352" name="Group 16">
            <a:extLst>
              <a:ext uri="{FF2B5EF4-FFF2-40B4-BE49-F238E27FC236}">
                <a16:creationId xmlns:a16="http://schemas.microsoft.com/office/drawing/2014/main" id="{BDFE15CB-3B29-4B4C-B7BF-786EDA5881F5}"/>
              </a:ext>
            </a:extLst>
          </p:cNvPr>
          <p:cNvGrpSpPr>
            <a:grpSpLocks/>
          </p:cNvGrpSpPr>
          <p:nvPr/>
        </p:nvGrpSpPr>
        <p:grpSpPr bwMode="auto">
          <a:xfrm>
            <a:off x="971552" y="3311922"/>
            <a:ext cx="935037" cy="503238"/>
            <a:chOff x="4059" y="3110"/>
            <a:chExt cx="1413" cy="590"/>
          </a:xfrm>
        </p:grpSpPr>
        <p:sp>
          <p:nvSpPr>
            <p:cNvPr id="142363" name="AutoShape 17">
              <a:extLst>
                <a:ext uri="{FF2B5EF4-FFF2-40B4-BE49-F238E27FC236}">
                  <a16:creationId xmlns:a16="http://schemas.microsoft.com/office/drawing/2014/main" id="{DE7D7610-E4F7-4E70-B0FF-B7842EC043C3}"/>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42364" name="Freeform 18">
              <a:extLst>
                <a:ext uri="{FF2B5EF4-FFF2-40B4-BE49-F238E27FC236}">
                  <a16:creationId xmlns:a16="http://schemas.microsoft.com/office/drawing/2014/main" id="{565F6859-F720-4474-B062-CBE43A463F82}"/>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42365" name="Freeform 19">
              <a:extLst>
                <a:ext uri="{FF2B5EF4-FFF2-40B4-BE49-F238E27FC236}">
                  <a16:creationId xmlns:a16="http://schemas.microsoft.com/office/drawing/2014/main" id="{62EB2C54-FE75-469D-8E21-BBA4A0D78B83}"/>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42366" name="Freeform 20">
              <a:extLst>
                <a:ext uri="{FF2B5EF4-FFF2-40B4-BE49-F238E27FC236}">
                  <a16:creationId xmlns:a16="http://schemas.microsoft.com/office/drawing/2014/main" id="{AABDBBE3-647B-49EC-B70C-3D4642FF769C}"/>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42367" name="Freeform 21">
              <a:extLst>
                <a:ext uri="{FF2B5EF4-FFF2-40B4-BE49-F238E27FC236}">
                  <a16:creationId xmlns:a16="http://schemas.microsoft.com/office/drawing/2014/main" id="{EB05EDE1-C8C3-4C1F-B4BF-71E1D62FE00B}"/>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42368" name="Freeform 22">
              <a:extLst>
                <a:ext uri="{FF2B5EF4-FFF2-40B4-BE49-F238E27FC236}">
                  <a16:creationId xmlns:a16="http://schemas.microsoft.com/office/drawing/2014/main" id="{C09335BC-5C79-40C6-B486-66C93BD66AFF}"/>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42369" name="Freeform 23">
              <a:extLst>
                <a:ext uri="{FF2B5EF4-FFF2-40B4-BE49-F238E27FC236}">
                  <a16:creationId xmlns:a16="http://schemas.microsoft.com/office/drawing/2014/main" id="{502C2EAB-12F7-4BAF-A73A-D82239774997}"/>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42370" name="Freeform 24">
              <a:extLst>
                <a:ext uri="{FF2B5EF4-FFF2-40B4-BE49-F238E27FC236}">
                  <a16:creationId xmlns:a16="http://schemas.microsoft.com/office/drawing/2014/main" id="{0CE8D520-80D2-4F40-9CBF-9EF1F9015627}"/>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42371" name="Freeform 25">
              <a:extLst>
                <a:ext uri="{FF2B5EF4-FFF2-40B4-BE49-F238E27FC236}">
                  <a16:creationId xmlns:a16="http://schemas.microsoft.com/office/drawing/2014/main" id="{FF0F2B67-504D-4A9A-8DE6-16EBD6781ADB}"/>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42372" name="Freeform 26">
              <a:extLst>
                <a:ext uri="{FF2B5EF4-FFF2-40B4-BE49-F238E27FC236}">
                  <a16:creationId xmlns:a16="http://schemas.microsoft.com/office/drawing/2014/main" id="{11250CD3-7C38-43BA-819B-646B8040D1DC}"/>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42373" name="Freeform 27">
              <a:extLst>
                <a:ext uri="{FF2B5EF4-FFF2-40B4-BE49-F238E27FC236}">
                  <a16:creationId xmlns:a16="http://schemas.microsoft.com/office/drawing/2014/main" id="{532C4296-AE39-400A-ABC7-94BA88C812E0}"/>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42374" name="Freeform 28">
              <a:extLst>
                <a:ext uri="{FF2B5EF4-FFF2-40B4-BE49-F238E27FC236}">
                  <a16:creationId xmlns:a16="http://schemas.microsoft.com/office/drawing/2014/main" id="{39DB385D-D9BC-4574-9B40-7EF8A4D598A7}"/>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42375" name="Freeform 29">
              <a:extLst>
                <a:ext uri="{FF2B5EF4-FFF2-40B4-BE49-F238E27FC236}">
                  <a16:creationId xmlns:a16="http://schemas.microsoft.com/office/drawing/2014/main" id="{F100ED6D-6512-45E6-B319-00D20DDF5F42}"/>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42376" name="Freeform 30">
              <a:extLst>
                <a:ext uri="{FF2B5EF4-FFF2-40B4-BE49-F238E27FC236}">
                  <a16:creationId xmlns:a16="http://schemas.microsoft.com/office/drawing/2014/main" id="{C0EBD130-9994-4767-9422-5A33FCF4919B}"/>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42377" name="Freeform 31">
              <a:extLst>
                <a:ext uri="{FF2B5EF4-FFF2-40B4-BE49-F238E27FC236}">
                  <a16:creationId xmlns:a16="http://schemas.microsoft.com/office/drawing/2014/main" id="{C1A08396-4A0B-4BBA-A0AC-F03CB3924359}"/>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42378" name="Freeform 32">
              <a:extLst>
                <a:ext uri="{FF2B5EF4-FFF2-40B4-BE49-F238E27FC236}">
                  <a16:creationId xmlns:a16="http://schemas.microsoft.com/office/drawing/2014/main" id="{FA2735C4-163A-45B4-B30E-AE3476C8F307}"/>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42379" name="Freeform 33">
              <a:extLst>
                <a:ext uri="{FF2B5EF4-FFF2-40B4-BE49-F238E27FC236}">
                  <a16:creationId xmlns:a16="http://schemas.microsoft.com/office/drawing/2014/main" id="{291E6B82-D777-4015-BAF2-3CF896F78676}"/>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42380" name="Freeform 34">
              <a:extLst>
                <a:ext uri="{FF2B5EF4-FFF2-40B4-BE49-F238E27FC236}">
                  <a16:creationId xmlns:a16="http://schemas.microsoft.com/office/drawing/2014/main" id="{D7D3E2D3-735E-4B85-813B-EE41F510EF35}"/>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42381" name="Freeform 35">
              <a:extLst>
                <a:ext uri="{FF2B5EF4-FFF2-40B4-BE49-F238E27FC236}">
                  <a16:creationId xmlns:a16="http://schemas.microsoft.com/office/drawing/2014/main" id="{54D17D62-D37A-463F-A35B-1557031C62BE}"/>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42382" name="Freeform 36">
              <a:extLst>
                <a:ext uri="{FF2B5EF4-FFF2-40B4-BE49-F238E27FC236}">
                  <a16:creationId xmlns:a16="http://schemas.microsoft.com/office/drawing/2014/main" id="{84953CF2-6984-4B1D-92C2-C2A7E0FF9EE9}"/>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42383" name="Freeform 37">
              <a:extLst>
                <a:ext uri="{FF2B5EF4-FFF2-40B4-BE49-F238E27FC236}">
                  <a16:creationId xmlns:a16="http://schemas.microsoft.com/office/drawing/2014/main" id="{DBE5091E-F2AF-4D9C-BCAC-A0B7BE9B342A}"/>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42384" name="Freeform 38">
              <a:extLst>
                <a:ext uri="{FF2B5EF4-FFF2-40B4-BE49-F238E27FC236}">
                  <a16:creationId xmlns:a16="http://schemas.microsoft.com/office/drawing/2014/main" id="{61583EE7-F0C2-46AB-830A-4CC5E61CC29A}"/>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42385" name="Freeform 39">
              <a:extLst>
                <a:ext uri="{FF2B5EF4-FFF2-40B4-BE49-F238E27FC236}">
                  <a16:creationId xmlns:a16="http://schemas.microsoft.com/office/drawing/2014/main" id="{5F807D54-87ED-4BBB-9C06-6D6FCBB9D1E3}"/>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42386" name="Freeform 40">
              <a:extLst>
                <a:ext uri="{FF2B5EF4-FFF2-40B4-BE49-F238E27FC236}">
                  <a16:creationId xmlns:a16="http://schemas.microsoft.com/office/drawing/2014/main" id="{D924275D-5D35-4E1C-8170-0A8FF7D0B30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42387" name="Freeform 41">
              <a:extLst>
                <a:ext uri="{FF2B5EF4-FFF2-40B4-BE49-F238E27FC236}">
                  <a16:creationId xmlns:a16="http://schemas.microsoft.com/office/drawing/2014/main" id="{F2BE1D3C-F8D4-4B92-B4E1-D3ACA2E22AD7}"/>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42388" name="Freeform 42">
              <a:extLst>
                <a:ext uri="{FF2B5EF4-FFF2-40B4-BE49-F238E27FC236}">
                  <a16:creationId xmlns:a16="http://schemas.microsoft.com/office/drawing/2014/main" id="{2EE0BA40-48C3-4807-8D14-841270A5CFBC}"/>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42389" name="Freeform 43">
              <a:extLst>
                <a:ext uri="{FF2B5EF4-FFF2-40B4-BE49-F238E27FC236}">
                  <a16:creationId xmlns:a16="http://schemas.microsoft.com/office/drawing/2014/main" id="{C78E31D1-1038-4C3F-A250-0F4E66B78EB9}"/>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42390" name="Freeform 44">
              <a:extLst>
                <a:ext uri="{FF2B5EF4-FFF2-40B4-BE49-F238E27FC236}">
                  <a16:creationId xmlns:a16="http://schemas.microsoft.com/office/drawing/2014/main" id="{C1BE187B-9437-421F-A79D-AF0320A36CEB}"/>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42391" name="Freeform 45">
              <a:extLst>
                <a:ext uri="{FF2B5EF4-FFF2-40B4-BE49-F238E27FC236}">
                  <a16:creationId xmlns:a16="http://schemas.microsoft.com/office/drawing/2014/main" id="{16C93083-86A0-4B42-9923-2FEB77BB9FE7}"/>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42392" name="Freeform 46">
              <a:extLst>
                <a:ext uri="{FF2B5EF4-FFF2-40B4-BE49-F238E27FC236}">
                  <a16:creationId xmlns:a16="http://schemas.microsoft.com/office/drawing/2014/main" id="{0632CB6B-0FEE-443E-8518-D519E3BC737A}"/>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42393" name="Freeform 47">
              <a:extLst>
                <a:ext uri="{FF2B5EF4-FFF2-40B4-BE49-F238E27FC236}">
                  <a16:creationId xmlns:a16="http://schemas.microsoft.com/office/drawing/2014/main" id="{820A257E-61F3-43E3-9297-8508EAFC4EA2}"/>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42394" name="Freeform 48">
              <a:extLst>
                <a:ext uri="{FF2B5EF4-FFF2-40B4-BE49-F238E27FC236}">
                  <a16:creationId xmlns:a16="http://schemas.microsoft.com/office/drawing/2014/main" id="{244AA400-2D0D-46AF-BD93-48A3EF2A76B3}"/>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42395" name="Freeform 49">
              <a:extLst>
                <a:ext uri="{FF2B5EF4-FFF2-40B4-BE49-F238E27FC236}">
                  <a16:creationId xmlns:a16="http://schemas.microsoft.com/office/drawing/2014/main" id="{D8E292FA-D742-4C83-B9A4-4A6DA8184B1F}"/>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42396" name="Freeform 50">
              <a:extLst>
                <a:ext uri="{FF2B5EF4-FFF2-40B4-BE49-F238E27FC236}">
                  <a16:creationId xmlns:a16="http://schemas.microsoft.com/office/drawing/2014/main" id="{5595E939-D6AD-45B1-977C-C5D8145A6B5D}"/>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42397" name="Freeform 51">
              <a:extLst>
                <a:ext uri="{FF2B5EF4-FFF2-40B4-BE49-F238E27FC236}">
                  <a16:creationId xmlns:a16="http://schemas.microsoft.com/office/drawing/2014/main" id="{D70C9967-5DF4-42D9-BE60-4CFB903D80E1}"/>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42398" name="Freeform 52">
              <a:extLst>
                <a:ext uri="{FF2B5EF4-FFF2-40B4-BE49-F238E27FC236}">
                  <a16:creationId xmlns:a16="http://schemas.microsoft.com/office/drawing/2014/main" id="{10136149-9134-4943-8CA1-066CA47B2355}"/>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42399" name="Freeform 53">
              <a:extLst>
                <a:ext uri="{FF2B5EF4-FFF2-40B4-BE49-F238E27FC236}">
                  <a16:creationId xmlns:a16="http://schemas.microsoft.com/office/drawing/2014/main" id="{0BA9ED29-D4FD-4C5E-9C75-45E09DFCD5BE}"/>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42353" name="Group 56">
            <a:extLst>
              <a:ext uri="{FF2B5EF4-FFF2-40B4-BE49-F238E27FC236}">
                <a16:creationId xmlns:a16="http://schemas.microsoft.com/office/drawing/2014/main" id="{96944804-1DE0-4F57-A123-0E89DF8DA42A}"/>
              </a:ext>
            </a:extLst>
          </p:cNvPr>
          <p:cNvGrpSpPr>
            <a:grpSpLocks/>
          </p:cNvGrpSpPr>
          <p:nvPr/>
        </p:nvGrpSpPr>
        <p:grpSpPr bwMode="auto">
          <a:xfrm>
            <a:off x="2286000" y="685800"/>
            <a:ext cx="7010400" cy="304800"/>
            <a:chOff x="4201" y="618"/>
            <a:chExt cx="2039" cy="0"/>
          </a:xfrm>
        </p:grpSpPr>
        <p:sp>
          <p:nvSpPr>
            <p:cNvPr id="142361" name="Line 57">
              <a:extLst>
                <a:ext uri="{FF2B5EF4-FFF2-40B4-BE49-F238E27FC236}">
                  <a16:creationId xmlns:a16="http://schemas.microsoft.com/office/drawing/2014/main" id="{E276DF6B-4455-4205-9B15-016986D4422D}"/>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2362" name="Line 58">
              <a:extLst>
                <a:ext uri="{FF2B5EF4-FFF2-40B4-BE49-F238E27FC236}">
                  <a16:creationId xmlns:a16="http://schemas.microsoft.com/office/drawing/2014/main" id="{210280EC-5DDF-4C6A-9C28-F13A98D91B63}"/>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3" name="Straight Arrow Connector 2">
            <a:extLst>
              <a:ext uri="{FF2B5EF4-FFF2-40B4-BE49-F238E27FC236}">
                <a16:creationId xmlns:a16="http://schemas.microsoft.com/office/drawing/2014/main" id="{23A686E7-EC2A-4360-B6B5-C6991F2EC06D}"/>
              </a:ext>
            </a:extLst>
          </p:cNvPr>
          <p:cNvCxnSpPr/>
          <p:nvPr/>
        </p:nvCxnSpPr>
        <p:spPr>
          <a:xfrm flipH="1">
            <a:off x="7884366" y="2175271"/>
            <a:ext cx="3571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21E965-B0E2-4295-98A8-4D5F54572BE4}"/>
              </a:ext>
            </a:extLst>
          </p:cNvPr>
          <p:cNvCxnSpPr/>
          <p:nvPr/>
        </p:nvCxnSpPr>
        <p:spPr>
          <a:xfrm>
            <a:off x="7479553" y="2175271"/>
            <a:ext cx="3095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357" name="TextBox 5">
            <a:extLst>
              <a:ext uri="{FF2B5EF4-FFF2-40B4-BE49-F238E27FC236}">
                <a16:creationId xmlns:a16="http://schemas.microsoft.com/office/drawing/2014/main" id="{BE96613E-6DF3-4BA6-9D2A-08D06CC530C8}"/>
              </a:ext>
            </a:extLst>
          </p:cNvPr>
          <p:cNvSpPr txBox="1">
            <a:spLocks noChangeArrowheads="1"/>
          </p:cNvSpPr>
          <p:nvPr/>
        </p:nvSpPr>
        <p:spPr bwMode="auto">
          <a:xfrm>
            <a:off x="8165353" y="2037160"/>
            <a:ext cx="109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Uji profisiensi</a:t>
            </a:r>
          </a:p>
        </p:txBody>
      </p:sp>
      <p:sp>
        <p:nvSpPr>
          <p:cNvPr id="142358" name="TextBox 6">
            <a:extLst>
              <a:ext uri="{FF2B5EF4-FFF2-40B4-BE49-F238E27FC236}">
                <a16:creationId xmlns:a16="http://schemas.microsoft.com/office/drawing/2014/main" id="{722DFD4A-3A72-4825-ACB6-DE12CA4A1900}"/>
              </a:ext>
            </a:extLst>
          </p:cNvPr>
          <p:cNvSpPr txBox="1">
            <a:spLocks noChangeArrowheads="1"/>
          </p:cNvSpPr>
          <p:nvPr/>
        </p:nvSpPr>
        <p:spPr bwMode="auto">
          <a:xfrm>
            <a:off x="6606428" y="2024460"/>
            <a:ext cx="949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Uji banding</a:t>
            </a:r>
          </a:p>
        </p:txBody>
      </p:sp>
      <p:cxnSp>
        <p:nvCxnSpPr>
          <p:cNvPr id="9" name="Straight Arrow Connector 8">
            <a:extLst>
              <a:ext uri="{FF2B5EF4-FFF2-40B4-BE49-F238E27FC236}">
                <a16:creationId xmlns:a16="http://schemas.microsoft.com/office/drawing/2014/main" id="{6FEF1C1A-46B1-4485-8930-70ADFD164385}"/>
              </a:ext>
            </a:extLst>
          </p:cNvPr>
          <p:cNvCxnSpPr/>
          <p:nvPr/>
        </p:nvCxnSpPr>
        <p:spPr>
          <a:xfrm flipV="1">
            <a:off x="6227016" y="1883171"/>
            <a:ext cx="261937" cy="5857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2360" name="TextBox 10">
            <a:extLst>
              <a:ext uri="{FF2B5EF4-FFF2-40B4-BE49-F238E27FC236}">
                <a16:creationId xmlns:a16="http://schemas.microsoft.com/office/drawing/2014/main" id="{B3C803B6-30E9-4933-83C2-5F5F1ADF03B8}"/>
              </a:ext>
            </a:extLst>
          </p:cNvPr>
          <p:cNvSpPr txBox="1">
            <a:spLocks noChangeArrowheads="1"/>
          </p:cNvSpPr>
          <p:nvPr/>
        </p:nvSpPr>
        <p:spPr bwMode="auto">
          <a:xfrm>
            <a:off x="5726953" y="2505472"/>
            <a:ext cx="1381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2060"/>
                </a:solidFill>
              </a:rPr>
              <a:t>Data JMHP</a:t>
            </a:r>
          </a:p>
          <a:p>
            <a:pPr eaLnBrk="1" hangingPunct="1"/>
            <a:r>
              <a:rPr lang="id-ID" altLang="en-US" sz="1200" dirty="0">
                <a:solidFill>
                  <a:srgbClr val="002060"/>
                </a:solidFill>
              </a:rPr>
              <a:t>vs kreteria (7.7.3)</a:t>
            </a:r>
          </a:p>
        </p:txBody>
      </p:sp>
      <p:sp>
        <p:nvSpPr>
          <p:cNvPr id="2" name="Footer Placeholder 1">
            <a:extLst>
              <a:ext uri="{FF2B5EF4-FFF2-40B4-BE49-F238E27FC236}">
                <a16:creationId xmlns:a16="http://schemas.microsoft.com/office/drawing/2014/main" id="{BF514804-20B7-40E1-AA4C-A0FA3B3BB0E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D1967920-C15B-448B-B3BA-A13723D5EAA0}"/>
              </a:ext>
            </a:extLst>
          </p:cNvPr>
          <p:cNvSpPr>
            <a:spLocks noGrp="1"/>
          </p:cNvSpPr>
          <p:nvPr>
            <p:ph type="sldNum" sz="quarter" idx="12"/>
          </p:nvPr>
        </p:nvSpPr>
        <p:spPr/>
        <p:txBody>
          <a:bodyPr/>
          <a:lstStyle/>
          <a:p>
            <a:fld id="{D613E84E-F90B-4997-BEAD-0068A8707C75}" type="slidenum">
              <a:rPr lang="en-US" smtClean="0"/>
              <a:t>101</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Content Placeholder 2">
            <a:extLst>
              <a:ext uri="{FF2B5EF4-FFF2-40B4-BE49-F238E27FC236}">
                <a16:creationId xmlns:a16="http://schemas.microsoft.com/office/drawing/2014/main" id="{F86479A9-7D16-4238-8F07-2B2FEA667D86}"/>
              </a:ext>
            </a:extLst>
          </p:cNvPr>
          <p:cNvSpPr>
            <a:spLocks noGrp="1" noChangeArrowheads="1"/>
          </p:cNvSpPr>
          <p:nvPr>
            <p:ph idx="1"/>
          </p:nvPr>
        </p:nvSpPr>
        <p:spPr>
          <a:xfrm>
            <a:off x="846161" y="919166"/>
            <a:ext cx="8458200" cy="5562600"/>
          </a:xfrm>
        </p:spPr>
        <p:txBody>
          <a:bodyPr>
            <a:normAutofit fontScale="92500" lnSpcReduction="10000"/>
          </a:bodyPr>
          <a:lstStyle/>
          <a:p>
            <a:pPr marL="0" indent="0" algn="ctr">
              <a:buNone/>
            </a:pPr>
            <a:r>
              <a:rPr lang="id-ID" altLang="en-US" b="1" u="sng" dirty="0">
                <a:solidFill>
                  <a:srgbClr val="00B050"/>
                </a:solidFill>
              </a:rPr>
              <a:t>7.8 Pelaporan hasil</a:t>
            </a:r>
            <a:br>
              <a:rPr lang="id-ID" altLang="en-US" b="1" u="sng" dirty="0">
                <a:solidFill>
                  <a:srgbClr val="92D050"/>
                </a:solidFill>
              </a:rPr>
            </a:br>
            <a:endParaRPr lang="id-ID" altLang="en-US" sz="1000" dirty="0"/>
          </a:p>
          <a:p>
            <a:pPr marL="0" indent="0">
              <a:buNone/>
            </a:pPr>
            <a:r>
              <a:rPr lang="id-ID" altLang="en-US" sz="2200" b="1" dirty="0"/>
              <a:t>7.8.1 Umum</a:t>
            </a:r>
            <a:br>
              <a:rPr lang="id-ID" altLang="en-US" sz="2200" dirty="0"/>
            </a:br>
            <a:endParaRPr lang="id-ID" altLang="en-US" sz="1000" dirty="0"/>
          </a:p>
          <a:p>
            <a:pPr marL="0" indent="0">
              <a:buNone/>
            </a:pPr>
            <a:r>
              <a:rPr lang="id-ID" altLang="en-US" sz="2200" b="1" dirty="0"/>
              <a:t>7.8.1.1</a:t>
            </a:r>
            <a:r>
              <a:rPr lang="id-ID" altLang="en-US" sz="2200" dirty="0"/>
              <a:t> Hasil harus dikajiulang dan disahkan sebelum dilaporkan.</a:t>
            </a:r>
          </a:p>
          <a:p>
            <a:pPr marL="0" indent="0">
              <a:buNone/>
            </a:pPr>
            <a:br>
              <a:rPr lang="id-ID" altLang="en-US" sz="1000" dirty="0"/>
            </a:br>
            <a:r>
              <a:rPr lang="id-ID" altLang="en-US" sz="2200" b="1" dirty="0"/>
              <a:t>7.8.1.2</a:t>
            </a:r>
            <a:r>
              <a:rPr lang="id-ID" altLang="en-US" sz="2200" dirty="0"/>
              <a:t> Hasil harus disajikan secara akurat, jelas dan obyektif, biasanya dalam laporan pengujian atau sertifikat kalibrasi (lihat Catatan 1), dan harus mencakup semua informasi yang diminta oleh pelanggan dan diperlukan untuk interpretasi hasil dan semua informasi yang diperlukan oleh metode yang digunakan. Semua laporan pengujian yang diterbitkan atau sertifikat kalibrasi harus dipelihara sebagai rekaman teknis.</a:t>
            </a:r>
            <a:br>
              <a:rPr lang="id-ID" altLang="en-US" sz="2200" dirty="0"/>
            </a:br>
            <a:br>
              <a:rPr lang="id-ID" altLang="en-US" sz="1400" dirty="0"/>
            </a:br>
            <a:r>
              <a:rPr lang="id-ID" altLang="en-US" sz="1600" dirty="0"/>
              <a:t>CATATAN 1 Untuk tujuan standar ini laporan pengujian dan sertifikat kalibrasi kadang-kadang disebut sertifikat uji dan laporan kalibrasi, masing-masing.</a:t>
            </a:r>
          </a:p>
          <a:p>
            <a:pPr marL="0" indent="0">
              <a:buNone/>
            </a:pPr>
            <a:br>
              <a:rPr lang="id-ID" altLang="en-US" sz="1600" dirty="0"/>
            </a:br>
            <a:r>
              <a:rPr lang="id-ID" altLang="en-US" sz="1600" dirty="0"/>
              <a:t>CATATAN 2 laporan pengujian atau sertifikat kalibrasi dapat diterbitkan (hard copy atau elektronik) asalkan persyaratan Standar ini terpenuhi</a:t>
            </a:r>
            <a:r>
              <a:rPr lang="id-ID" altLang="en-US" sz="1400" dirty="0"/>
              <a:t>.</a:t>
            </a:r>
          </a:p>
          <a:p>
            <a:pPr marL="0" indent="0">
              <a:buNone/>
            </a:pPr>
            <a:br>
              <a:rPr lang="id-ID" altLang="en-US" sz="1400" dirty="0"/>
            </a:br>
            <a:endParaRPr lang="id-ID" altLang="en-US" sz="1400" dirty="0"/>
          </a:p>
          <a:p>
            <a:pPr marL="0" indent="0">
              <a:buNone/>
            </a:pPr>
            <a:endParaRPr lang="id-ID" altLang="en-US" sz="1400" dirty="0"/>
          </a:p>
        </p:txBody>
      </p:sp>
      <p:grpSp>
        <p:nvGrpSpPr>
          <p:cNvPr id="143365" name="Group 6">
            <a:extLst>
              <a:ext uri="{FF2B5EF4-FFF2-40B4-BE49-F238E27FC236}">
                <a16:creationId xmlns:a16="http://schemas.microsoft.com/office/drawing/2014/main" id="{706BF290-8FFA-4465-B60D-C54C78CE67B7}"/>
              </a:ext>
            </a:extLst>
          </p:cNvPr>
          <p:cNvGrpSpPr>
            <a:grpSpLocks/>
          </p:cNvGrpSpPr>
          <p:nvPr/>
        </p:nvGrpSpPr>
        <p:grpSpPr bwMode="auto">
          <a:xfrm>
            <a:off x="2362200" y="838200"/>
            <a:ext cx="4876800" cy="228600"/>
            <a:chOff x="904875" y="914400"/>
            <a:chExt cx="4184650" cy="0"/>
          </a:xfrm>
        </p:grpSpPr>
        <p:sp>
          <p:nvSpPr>
            <p:cNvPr id="143366" name="Line 8">
              <a:extLst>
                <a:ext uri="{FF2B5EF4-FFF2-40B4-BE49-F238E27FC236}">
                  <a16:creationId xmlns:a16="http://schemas.microsoft.com/office/drawing/2014/main" id="{C9AE380C-DD52-481B-BCB6-1F528166C19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367" name="Line 9">
              <a:extLst>
                <a:ext uri="{FF2B5EF4-FFF2-40B4-BE49-F238E27FC236}">
                  <a16:creationId xmlns:a16="http://schemas.microsoft.com/office/drawing/2014/main" id="{9E865DA8-3AF3-4275-9105-9E884710D38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0D29D16-D695-44A1-A241-135AE3D28E9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0B10353-A815-4B5E-939A-DAC0B648794D}"/>
              </a:ext>
            </a:extLst>
          </p:cNvPr>
          <p:cNvSpPr>
            <a:spLocks noGrp="1"/>
          </p:cNvSpPr>
          <p:nvPr>
            <p:ph type="sldNum" sz="quarter" idx="12"/>
          </p:nvPr>
        </p:nvSpPr>
        <p:spPr/>
        <p:txBody>
          <a:bodyPr/>
          <a:lstStyle/>
          <a:p>
            <a:fld id="{D613E84E-F90B-4997-BEAD-0068A8707C75}" type="slidenum">
              <a:rPr lang="en-US" smtClean="0"/>
              <a:t>102</a:t>
            </a:fld>
            <a:endParaRPr lang="en-US" dirty="0"/>
          </a:p>
        </p:txBody>
      </p:sp>
      <p:sp>
        <p:nvSpPr>
          <p:cNvPr id="5" name="Title 4">
            <a:extLst>
              <a:ext uri="{FF2B5EF4-FFF2-40B4-BE49-F238E27FC236}">
                <a16:creationId xmlns:a16="http://schemas.microsoft.com/office/drawing/2014/main" id="{51EB9468-6C47-4448-BCA5-95FE7B99D70D}"/>
              </a:ext>
            </a:extLst>
          </p:cNvPr>
          <p:cNvSpPr>
            <a:spLocks noGrp="1"/>
          </p:cNvSpPr>
          <p:nvPr>
            <p:ph type="title"/>
          </p:nvPr>
        </p:nvSpPr>
        <p:spPr>
          <a:xfrm>
            <a:off x="2492280"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Content Placeholder 2">
            <a:extLst>
              <a:ext uri="{FF2B5EF4-FFF2-40B4-BE49-F238E27FC236}">
                <a16:creationId xmlns:a16="http://schemas.microsoft.com/office/drawing/2014/main" id="{8D2F52E4-B382-4FF7-9CA7-C281DE7BFCDD}"/>
              </a:ext>
            </a:extLst>
          </p:cNvPr>
          <p:cNvSpPr>
            <a:spLocks noGrp="1" noChangeArrowheads="1"/>
          </p:cNvSpPr>
          <p:nvPr>
            <p:ph idx="1"/>
          </p:nvPr>
        </p:nvSpPr>
        <p:spPr>
          <a:xfrm>
            <a:off x="900752" y="926703"/>
            <a:ext cx="8458200" cy="5257800"/>
          </a:xfrm>
        </p:spPr>
        <p:txBody>
          <a:bodyPr>
            <a:normAutofit lnSpcReduction="10000"/>
          </a:bodyPr>
          <a:lstStyle/>
          <a:p>
            <a:pPr marL="0" indent="0" algn="ctr">
              <a:buNone/>
            </a:pPr>
            <a:r>
              <a:rPr lang="id-ID" altLang="en-US" b="1" u="sng" dirty="0">
                <a:solidFill>
                  <a:srgbClr val="00B050"/>
                </a:solidFill>
              </a:rPr>
              <a:t>7.8 Pelaporan hasil</a:t>
            </a:r>
            <a:br>
              <a:rPr lang="id-ID" altLang="en-US" b="1" u="sng" dirty="0">
                <a:solidFill>
                  <a:srgbClr val="92D050"/>
                </a:solidFill>
              </a:rPr>
            </a:br>
            <a:endParaRPr lang="id-ID" altLang="en-US" sz="1400" u="sng" dirty="0"/>
          </a:p>
          <a:p>
            <a:pPr marL="0" indent="0" algn="just">
              <a:buNone/>
            </a:pPr>
            <a:r>
              <a:rPr lang="id-ID" altLang="en-US" sz="2200" b="1" dirty="0"/>
              <a:t>7.8.1.3</a:t>
            </a:r>
            <a:r>
              <a:rPr lang="id-ID" altLang="en-US" sz="2200" dirty="0"/>
              <a:t> Dalam kasus perjanjian tertulis dengan pelanggan, hasil dapat dilaporkan dengan cara yang disederhanakan. Setiap informasi yang tercantum dalam 7.8.2 hingga 7.8.5 yang tidak dilaporkan kepada pelanggan harus tersedia di laboratorium yang melaksanakan pengujian atau kalibrasi.</a:t>
            </a:r>
          </a:p>
          <a:p>
            <a:pPr marL="0" indent="0" algn="just">
              <a:buNone/>
            </a:pPr>
            <a:endParaRPr lang="id-ID" altLang="en-US" sz="1000" dirty="0"/>
          </a:p>
          <a:p>
            <a:pPr marL="0" indent="0">
              <a:buNone/>
            </a:pPr>
            <a:r>
              <a:rPr lang="id-ID" altLang="en-US" sz="2200" b="1" dirty="0"/>
              <a:t>7.8.2</a:t>
            </a:r>
            <a:r>
              <a:rPr lang="id-ID" altLang="en-US" sz="2200" dirty="0"/>
              <a:t> </a:t>
            </a:r>
            <a:r>
              <a:rPr lang="id-ID" altLang="en-US" sz="2200" b="1" dirty="0"/>
              <a:t>Laporan (pengujian , kalibrasi atau sampling)- persyaratan umum</a:t>
            </a:r>
            <a:br>
              <a:rPr lang="id-ID" altLang="en-US" sz="2200" dirty="0"/>
            </a:br>
            <a:br>
              <a:rPr lang="id-ID" altLang="en-US" sz="1000" dirty="0"/>
            </a:br>
            <a:r>
              <a:rPr lang="id-ID" altLang="en-US" sz="2200" dirty="0"/>
              <a:t>7.8.2.1 Setiap laporan pengujian atau sertifikat kalibrasi harus mencakup setidaknya informasi berikut, kecuali laboratorium memiliki alasan yang sah untuk tidak melakukannya, sehingga meminimalkan kemungkinan kesalahpahaman atau penyalahgunaan:</a:t>
            </a:r>
          </a:p>
          <a:p>
            <a:pPr marL="0" indent="0">
              <a:buNone/>
            </a:pPr>
            <a:endParaRPr lang="id-ID" altLang="en-US" sz="1400" dirty="0"/>
          </a:p>
        </p:txBody>
      </p:sp>
      <p:grpSp>
        <p:nvGrpSpPr>
          <p:cNvPr id="144389" name="Group 6">
            <a:extLst>
              <a:ext uri="{FF2B5EF4-FFF2-40B4-BE49-F238E27FC236}">
                <a16:creationId xmlns:a16="http://schemas.microsoft.com/office/drawing/2014/main" id="{906D0B21-F084-4D27-83C4-EC6CC8A87DB6}"/>
              </a:ext>
            </a:extLst>
          </p:cNvPr>
          <p:cNvGrpSpPr>
            <a:grpSpLocks/>
          </p:cNvGrpSpPr>
          <p:nvPr/>
        </p:nvGrpSpPr>
        <p:grpSpPr bwMode="auto">
          <a:xfrm>
            <a:off x="2362200" y="838200"/>
            <a:ext cx="4953000" cy="228600"/>
            <a:chOff x="904875" y="914400"/>
            <a:chExt cx="4184650" cy="0"/>
          </a:xfrm>
        </p:grpSpPr>
        <p:sp>
          <p:nvSpPr>
            <p:cNvPr id="144390" name="Line 8">
              <a:extLst>
                <a:ext uri="{FF2B5EF4-FFF2-40B4-BE49-F238E27FC236}">
                  <a16:creationId xmlns:a16="http://schemas.microsoft.com/office/drawing/2014/main" id="{5ED958B4-32AE-422B-8CB0-C9E6C49EE17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391" name="Line 9">
              <a:extLst>
                <a:ext uri="{FF2B5EF4-FFF2-40B4-BE49-F238E27FC236}">
                  <a16:creationId xmlns:a16="http://schemas.microsoft.com/office/drawing/2014/main" id="{59BA519A-2580-4EA0-A7F1-320642CAEA28}"/>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8612FD12-5122-4691-A3F5-A2A667226B6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C9236C9-CD69-47DE-B0D9-CF391FFAB961}"/>
              </a:ext>
            </a:extLst>
          </p:cNvPr>
          <p:cNvSpPr>
            <a:spLocks noGrp="1"/>
          </p:cNvSpPr>
          <p:nvPr>
            <p:ph type="sldNum" sz="quarter" idx="12"/>
          </p:nvPr>
        </p:nvSpPr>
        <p:spPr/>
        <p:txBody>
          <a:bodyPr/>
          <a:lstStyle/>
          <a:p>
            <a:fld id="{D613E84E-F90B-4997-BEAD-0068A8707C75}" type="slidenum">
              <a:rPr lang="en-US" smtClean="0"/>
              <a:t>103</a:t>
            </a:fld>
            <a:endParaRPr lang="en-US" dirty="0"/>
          </a:p>
        </p:txBody>
      </p:sp>
      <p:sp>
        <p:nvSpPr>
          <p:cNvPr id="5" name="Title 4">
            <a:extLst>
              <a:ext uri="{FF2B5EF4-FFF2-40B4-BE49-F238E27FC236}">
                <a16:creationId xmlns:a16="http://schemas.microsoft.com/office/drawing/2014/main" id="{BFD9BC8A-ADB8-4DB5-887E-F12D53DCE06F}"/>
              </a:ext>
            </a:extLst>
          </p:cNvPr>
          <p:cNvSpPr>
            <a:spLocks noGrp="1"/>
          </p:cNvSpPr>
          <p:nvPr>
            <p:ph type="title"/>
          </p:nvPr>
        </p:nvSpPr>
        <p:spPr>
          <a:xfrm>
            <a:off x="2464570" y="46703"/>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Content Placeholder 2">
            <a:extLst>
              <a:ext uri="{FF2B5EF4-FFF2-40B4-BE49-F238E27FC236}">
                <a16:creationId xmlns:a16="http://schemas.microsoft.com/office/drawing/2014/main" id="{D55E4EC1-BB3F-49E5-BE43-2F57C4886AE9}"/>
              </a:ext>
            </a:extLst>
          </p:cNvPr>
          <p:cNvSpPr>
            <a:spLocks noGrp="1" noChangeArrowheads="1"/>
          </p:cNvSpPr>
          <p:nvPr>
            <p:ph idx="1"/>
          </p:nvPr>
        </p:nvSpPr>
        <p:spPr>
          <a:xfrm>
            <a:off x="900752" y="882141"/>
            <a:ext cx="8458200" cy="5562600"/>
          </a:xfrm>
        </p:spPr>
        <p:txBody>
          <a:bodyPr>
            <a:normAutofit fontScale="92500" lnSpcReduction="10000"/>
          </a:bodyPr>
          <a:lstStyle/>
          <a:p>
            <a:pPr marL="0" indent="0" algn="ctr">
              <a:buNone/>
            </a:pPr>
            <a:r>
              <a:rPr lang="id-ID" altLang="en-US" b="1" u="sng" dirty="0">
                <a:solidFill>
                  <a:srgbClr val="00B050"/>
                </a:solidFill>
              </a:rPr>
              <a:t>7.8 Pelaporan hasil</a:t>
            </a:r>
            <a:br>
              <a:rPr lang="id-ID" altLang="en-US" b="1" u="sng" dirty="0">
                <a:solidFill>
                  <a:srgbClr val="92D050"/>
                </a:solidFill>
              </a:rPr>
            </a:br>
            <a:br>
              <a:rPr lang="id-ID" altLang="en-US" sz="1000" dirty="0"/>
            </a:br>
            <a:r>
              <a:rPr lang="id-ID" altLang="en-US" sz="2000" b="1" dirty="0"/>
              <a:t>7.8.2.1</a:t>
            </a:r>
            <a:r>
              <a:rPr lang="id-ID" altLang="en-US" sz="2000" dirty="0"/>
              <a:t> Setiap laporan pengujian atau sertifikat kalibrasi harus mencakup setidaknya informasi berikut, .............................................</a:t>
            </a:r>
          </a:p>
          <a:p>
            <a:pPr marL="0" indent="0" algn="ctr">
              <a:buNone/>
            </a:pPr>
            <a:endParaRPr lang="id-ID" altLang="en-US" sz="1000" dirty="0"/>
          </a:p>
          <a:p>
            <a:pPr marL="0" indent="0">
              <a:buClrTx/>
              <a:buSzPct val="100000"/>
              <a:buFont typeface="Arial" panose="020B0604020202020204" pitchFamily="34" charset="0"/>
              <a:buAutoNum type="alphaLcParenR"/>
            </a:pPr>
            <a:r>
              <a:rPr lang="id-ID" altLang="en-US" sz="2000" dirty="0"/>
              <a:t>judul (misalnya "Test Report" atau "Sertifikat Kalibrasi");</a:t>
            </a:r>
            <a:br>
              <a:rPr lang="id-ID" altLang="en-US" sz="2000" dirty="0"/>
            </a:br>
            <a:endParaRPr lang="id-ID" altLang="en-US" sz="800" dirty="0"/>
          </a:p>
          <a:p>
            <a:pPr marL="0" indent="0">
              <a:buClrTx/>
              <a:buSzPct val="100000"/>
              <a:buFont typeface="Arial" panose="020B0604020202020204" pitchFamily="34" charset="0"/>
              <a:buAutoNum type="alphaLcParenR"/>
            </a:pPr>
            <a:r>
              <a:rPr lang="id-ID" altLang="en-US" sz="2000" dirty="0"/>
              <a:t>nama dan alamat laboratorium, dan lokasi di mana pengujian atau kalibrasi dilakukan, jika berbeda dari alamat laboratorium;</a:t>
            </a:r>
          </a:p>
          <a:p>
            <a:pPr marL="0" indent="0">
              <a:buClrTx/>
              <a:buSzPct val="100000"/>
              <a:buFont typeface="Arial" panose="020B0604020202020204" pitchFamily="34" charset="0"/>
              <a:buAutoNum type="alphaLcParenR"/>
            </a:pPr>
            <a:r>
              <a:rPr lang="id-ID" altLang="en-US" sz="2000" dirty="0"/>
              <a:t>lokasi kegiatan laboratorium, termasuk saat dilakukan di fasilitas pelanggan atau di tempat-tempat yang jauh dari fasilitas permanen laboratorium, atau di fasilitas sementara atau fasilitas bergerak yang terkait.</a:t>
            </a:r>
            <a:br>
              <a:rPr lang="id-ID" altLang="en-US" sz="2000" dirty="0"/>
            </a:br>
            <a:endParaRPr lang="id-ID" altLang="en-US" sz="800" dirty="0"/>
          </a:p>
          <a:p>
            <a:pPr marL="0" indent="0">
              <a:buClrTx/>
              <a:buSzPct val="100000"/>
              <a:buFont typeface="Arial" panose="020B0604020202020204" pitchFamily="34" charset="0"/>
              <a:buAutoNum type="alphaLcParenR"/>
            </a:pPr>
            <a:r>
              <a:rPr lang="id-ID" altLang="en-US" sz="2000" dirty="0"/>
              <a:t>identifikasi unik dari laporan pengujian atau sertifikat kalibrasi dan bahwa semua bagian-bagiannya diakui sebagai bagian dari keseluruhan, dan pada setiap halaman identifikasi untuk memastikan bahwa halaman diakui sebagai bagian dari laporan pengujian atau sertifikat kalibrasi , dan identifikasi yang jelas dari akhir laporan pengujian atau sertifikat kalibrasi;</a:t>
            </a:r>
          </a:p>
          <a:p>
            <a:pPr marL="0" indent="0">
              <a:buClrTx/>
              <a:buSzPct val="100000"/>
              <a:buFont typeface="Arial" panose="020B0604020202020204" pitchFamily="34" charset="0"/>
              <a:buAutoNum type="alphaLcParenR"/>
            </a:pPr>
            <a:endParaRPr lang="id-ID" altLang="en-US" sz="800" dirty="0"/>
          </a:p>
          <a:p>
            <a:pPr marL="0" indent="0">
              <a:buClrTx/>
              <a:buSzPct val="101000"/>
              <a:buFont typeface="Arial" panose="020B0604020202020204" pitchFamily="34" charset="0"/>
              <a:buAutoNum type="alphaLcParenR" startAt="4"/>
            </a:pPr>
            <a:endParaRPr lang="id-ID" altLang="en-US" sz="800" dirty="0"/>
          </a:p>
          <a:p>
            <a:pPr marL="0" indent="0">
              <a:buClrTx/>
              <a:buSzPct val="100000"/>
              <a:buNone/>
            </a:pPr>
            <a:endParaRPr lang="id-ID" altLang="en-US" sz="2000" dirty="0"/>
          </a:p>
          <a:p>
            <a:pPr marL="0" indent="0">
              <a:buNone/>
            </a:pPr>
            <a:endParaRPr lang="id-ID" altLang="en-US" sz="1400" dirty="0"/>
          </a:p>
        </p:txBody>
      </p:sp>
      <p:grpSp>
        <p:nvGrpSpPr>
          <p:cNvPr id="145413" name="Group 6">
            <a:extLst>
              <a:ext uri="{FF2B5EF4-FFF2-40B4-BE49-F238E27FC236}">
                <a16:creationId xmlns:a16="http://schemas.microsoft.com/office/drawing/2014/main" id="{5D94294B-9740-49C5-B1CB-BF2007B2049C}"/>
              </a:ext>
            </a:extLst>
          </p:cNvPr>
          <p:cNvGrpSpPr>
            <a:grpSpLocks/>
          </p:cNvGrpSpPr>
          <p:nvPr/>
        </p:nvGrpSpPr>
        <p:grpSpPr bwMode="auto">
          <a:xfrm>
            <a:off x="2362200" y="838200"/>
            <a:ext cx="4953000" cy="228600"/>
            <a:chOff x="904875" y="914400"/>
            <a:chExt cx="4184650" cy="0"/>
          </a:xfrm>
        </p:grpSpPr>
        <p:sp>
          <p:nvSpPr>
            <p:cNvPr id="145414" name="Line 8">
              <a:extLst>
                <a:ext uri="{FF2B5EF4-FFF2-40B4-BE49-F238E27FC236}">
                  <a16:creationId xmlns:a16="http://schemas.microsoft.com/office/drawing/2014/main" id="{658708AF-ED51-4B51-B111-2E110D79FD5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5415" name="Line 9">
              <a:extLst>
                <a:ext uri="{FF2B5EF4-FFF2-40B4-BE49-F238E27FC236}">
                  <a16:creationId xmlns:a16="http://schemas.microsoft.com/office/drawing/2014/main" id="{03FE5826-BCE1-475F-A961-1B54CA9C70D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EEF2267B-CE2E-4208-89E0-A0D1F13503E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3138F81C-FF82-4980-9412-456B71455D69}"/>
              </a:ext>
            </a:extLst>
          </p:cNvPr>
          <p:cNvSpPr>
            <a:spLocks noGrp="1"/>
          </p:cNvSpPr>
          <p:nvPr>
            <p:ph type="sldNum" sz="quarter" idx="12"/>
          </p:nvPr>
        </p:nvSpPr>
        <p:spPr/>
        <p:txBody>
          <a:bodyPr/>
          <a:lstStyle/>
          <a:p>
            <a:fld id="{D613E84E-F90B-4997-BEAD-0068A8707C75}" type="slidenum">
              <a:rPr lang="en-US" smtClean="0"/>
              <a:t>104</a:t>
            </a:fld>
            <a:endParaRPr lang="en-US" dirty="0"/>
          </a:p>
        </p:txBody>
      </p:sp>
      <p:sp>
        <p:nvSpPr>
          <p:cNvPr id="5" name="Title 4">
            <a:extLst>
              <a:ext uri="{FF2B5EF4-FFF2-40B4-BE49-F238E27FC236}">
                <a16:creationId xmlns:a16="http://schemas.microsoft.com/office/drawing/2014/main" id="{AE16B450-20B1-45FE-994D-FA64D033F6A4}"/>
              </a:ext>
            </a:extLst>
          </p:cNvPr>
          <p:cNvSpPr>
            <a:spLocks noGrp="1"/>
          </p:cNvSpPr>
          <p:nvPr>
            <p:ph type="title"/>
          </p:nvPr>
        </p:nvSpPr>
        <p:spPr>
          <a:xfrm>
            <a:off x="2533843"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Content Placeholder 2">
            <a:extLst>
              <a:ext uri="{FF2B5EF4-FFF2-40B4-BE49-F238E27FC236}">
                <a16:creationId xmlns:a16="http://schemas.microsoft.com/office/drawing/2014/main" id="{C794837A-6148-466A-A6E1-393F6BC13B8A}"/>
              </a:ext>
            </a:extLst>
          </p:cNvPr>
          <p:cNvSpPr>
            <a:spLocks noGrp="1"/>
          </p:cNvSpPr>
          <p:nvPr>
            <p:ph idx="1"/>
          </p:nvPr>
        </p:nvSpPr>
        <p:spPr>
          <a:xfrm>
            <a:off x="859809" y="850504"/>
            <a:ext cx="8458200" cy="5562600"/>
          </a:xfrm>
        </p:spPr>
        <p:txBody>
          <a:bodyPr>
            <a:normAutofit fontScale="85000" lnSpcReduction="10000"/>
          </a:bodyPr>
          <a:lstStyle/>
          <a:p>
            <a:pPr marL="0" indent="0" algn="ctr">
              <a:buNone/>
              <a:defRPr/>
            </a:pPr>
            <a:r>
              <a:rPr lang="id-ID" b="1" u="sng" dirty="0">
                <a:solidFill>
                  <a:srgbClr val="00B050"/>
                </a:solidFill>
              </a:rPr>
              <a:t>7.8 Pelaporan hasil</a:t>
            </a:r>
            <a:br>
              <a:rPr lang="id-ID" sz="2000" b="1" u="sng" dirty="0">
                <a:solidFill>
                  <a:srgbClr val="92D050"/>
                </a:solidFill>
              </a:rPr>
            </a:br>
            <a:br>
              <a:rPr lang="id-ID" sz="1000" dirty="0"/>
            </a:br>
            <a:r>
              <a:rPr lang="id-ID" sz="2000" b="1" dirty="0"/>
              <a:t>7.8.2.1</a:t>
            </a:r>
            <a:r>
              <a:rPr lang="id-ID" sz="2000" dirty="0"/>
              <a:t> Setiap laporan pengujian atau sertifikat kalibrasi  (lanjutan).....</a:t>
            </a:r>
          </a:p>
          <a:p>
            <a:pPr marL="0" indent="0" algn="ctr">
              <a:buNone/>
              <a:defRPr/>
            </a:pPr>
            <a:endParaRPr lang="id-ID" sz="800" dirty="0"/>
          </a:p>
          <a:p>
            <a:pPr marL="457200" indent="-457200">
              <a:buClrTx/>
              <a:buSzPct val="101000"/>
              <a:buFont typeface="+mj-lt"/>
              <a:buAutoNum type="alphaLcParenR" startAt="5"/>
              <a:defRPr/>
            </a:pPr>
            <a:r>
              <a:rPr lang="id-ID" sz="2000" dirty="0"/>
              <a:t>nama dan kontak informasi dari pelanggan;</a:t>
            </a:r>
          </a:p>
          <a:p>
            <a:pPr marL="457200" indent="-457200">
              <a:buClrTx/>
              <a:buSzPct val="101000"/>
              <a:buFont typeface="+mj-lt"/>
              <a:buAutoNum type="alphaLcParenR" startAt="5"/>
              <a:defRPr/>
            </a:pPr>
            <a:r>
              <a:rPr lang="id-ID" sz="2000" dirty="0"/>
              <a:t>identifikasi metode yang digunakan;</a:t>
            </a:r>
          </a:p>
          <a:p>
            <a:pPr marL="457200" indent="-457200">
              <a:buClrTx/>
              <a:buSzPct val="101000"/>
              <a:buFont typeface="+mj-lt"/>
              <a:buAutoNum type="alphaLcParenR" startAt="5"/>
              <a:defRPr/>
            </a:pPr>
            <a:endParaRPr lang="id-ID" sz="800" dirty="0"/>
          </a:p>
          <a:p>
            <a:pPr marL="457200" indent="-457200">
              <a:buClrTx/>
              <a:buSzPct val="101000"/>
              <a:buFont typeface="+mj-lt"/>
              <a:buAutoNum type="alphaLcParenR" startAt="5"/>
              <a:defRPr/>
            </a:pPr>
            <a:r>
              <a:rPr lang="id-ID" sz="2000" dirty="0"/>
              <a:t>deskripsi, identifikasi tanpa keraguan dan, bila perlu, kondisi sampel atau alat yang dikalibrasi;</a:t>
            </a:r>
          </a:p>
          <a:p>
            <a:pPr marL="457200" indent="-457200">
              <a:buClrTx/>
              <a:buSzPct val="101000"/>
              <a:buFont typeface="+mj-lt"/>
              <a:buAutoNum type="alphaLcParenR" startAt="5"/>
              <a:defRPr/>
            </a:pPr>
            <a:endParaRPr lang="id-ID" sz="800" dirty="0"/>
          </a:p>
          <a:p>
            <a:pPr marL="457200" indent="-457200">
              <a:buClrTx/>
              <a:buSzPct val="101000"/>
              <a:buFont typeface="+mj-lt"/>
              <a:buAutoNum type="alphaLcParenR" startAt="5"/>
              <a:defRPr/>
            </a:pPr>
            <a:r>
              <a:rPr lang="id-ID" sz="2000" dirty="0"/>
              <a:t>tanggal penerimaan barang yang diuji atau dikalibrasi, dan tanggal sampling, di mana ini sangat penting untuk validitas dan penerapan hasil;</a:t>
            </a:r>
          </a:p>
          <a:p>
            <a:pPr marL="457200" indent="-457200">
              <a:buClrTx/>
              <a:buSzPct val="101000"/>
              <a:buFont typeface="+mj-lt"/>
              <a:buAutoNum type="alphaLcParenR" startAt="5"/>
              <a:defRPr/>
            </a:pPr>
            <a:endParaRPr lang="id-ID" sz="800" dirty="0"/>
          </a:p>
          <a:p>
            <a:pPr marL="457200" indent="-457200">
              <a:buClrTx/>
              <a:buSzPct val="101000"/>
              <a:buFont typeface="+mj-lt"/>
              <a:buAutoNum type="alphaLcParenR" startAt="5"/>
              <a:defRPr/>
            </a:pPr>
            <a:r>
              <a:rPr lang="id-ID" sz="2000" dirty="0"/>
              <a:t>tanggal dari kinerja pengujian atau kalibrasi;</a:t>
            </a:r>
          </a:p>
          <a:p>
            <a:pPr marL="457200" indent="-457200">
              <a:buClrTx/>
              <a:buSzPct val="101000"/>
              <a:buFont typeface="+mj-lt"/>
              <a:buAutoNum type="alphaLcParenR" startAt="5"/>
              <a:defRPr/>
            </a:pPr>
            <a:endParaRPr lang="id-ID" sz="800" dirty="0"/>
          </a:p>
          <a:p>
            <a:pPr marL="457200" indent="-457200">
              <a:buClrTx/>
              <a:buSzPct val="101000"/>
              <a:buFont typeface="+mj-lt"/>
              <a:buAutoNum type="alphaLcParenR" startAt="5"/>
              <a:defRPr/>
            </a:pPr>
            <a:r>
              <a:rPr lang="id-ID" sz="2000" dirty="0"/>
              <a:t>tanggal penerbitan laporan pengujian atau sertifikat kalibrasi;</a:t>
            </a:r>
          </a:p>
          <a:p>
            <a:pPr marL="457200" indent="-457200">
              <a:buClrTx/>
              <a:buSzPct val="101000"/>
              <a:buFont typeface="+mj-lt"/>
              <a:buAutoNum type="alphaLcParenR" startAt="5"/>
              <a:defRPr/>
            </a:pPr>
            <a:endParaRPr lang="id-ID" sz="800" dirty="0"/>
          </a:p>
          <a:p>
            <a:pPr marL="457200" indent="-457200">
              <a:buClrTx/>
              <a:buSzPct val="101000"/>
              <a:buFont typeface="+mj-lt"/>
              <a:buAutoNum type="alphaLcParenR" startAt="5"/>
              <a:defRPr/>
            </a:pPr>
            <a:r>
              <a:rPr lang="id-ID" sz="2000" dirty="0"/>
              <a:t>mengacu pada rencana dan prosedur sampling yang digunakan oleh laboratorium atau badan lain yang relevan dengan keabsahan atau penerapan hasil pengambilan sampel;</a:t>
            </a:r>
          </a:p>
          <a:p>
            <a:pPr marL="0" indent="0">
              <a:buNone/>
              <a:defRPr/>
            </a:pPr>
            <a:endParaRPr lang="id-ID" sz="1400" dirty="0"/>
          </a:p>
        </p:txBody>
      </p:sp>
      <p:grpSp>
        <p:nvGrpSpPr>
          <p:cNvPr id="146437" name="Group 6">
            <a:extLst>
              <a:ext uri="{FF2B5EF4-FFF2-40B4-BE49-F238E27FC236}">
                <a16:creationId xmlns:a16="http://schemas.microsoft.com/office/drawing/2014/main" id="{31E2EA2C-BA8B-4518-8B61-46A4B37C56B7}"/>
              </a:ext>
            </a:extLst>
          </p:cNvPr>
          <p:cNvGrpSpPr>
            <a:grpSpLocks/>
          </p:cNvGrpSpPr>
          <p:nvPr/>
        </p:nvGrpSpPr>
        <p:grpSpPr bwMode="auto">
          <a:xfrm>
            <a:off x="2362200" y="838200"/>
            <a:ext cx="4876800" cy="228600"/>
            <a:chOff x="904875" y="914400"/>
            <a:chExt cx="4184650" cy="0"/>
          </a:xfrm>
        </p:grpSpPr>
        <p:sp>
          <p:nvSpPr>
            <p:cNvPr id="146438" name="Line 8">
              <a:extLst>
                <a:ext uri="{FF2B5EF4-FFF2-40B4-BE49-F238E27FC236}">
                  <a16:creationId xmlns:a16="http://schemas.microsoft.com/office/drawing/2014/main" id="{6436C3E5-2B5F-4E20-A22B-618CC7C6EFD7}"/>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6439" name="Line 9">
              <a:extLst>
                <a:ext uri="{FF2B5EF4-FFF2-40B4-BE49-F238E27FC236}">
                  <a16:creationId xmlns:a16="http://schemas.microsoft.com/office/drawing/2014/main" id="{FE579566-6D57-4633-A605-A3D2CDD1545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6182F2A-BD9B-4FBE-84F2-19F5DAA82A9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190B5DE0-D400-40A2-A9E4-73E6821FF88A}"/>
              </a:ext>
            </a:extLst>
          </p:cNvPr>
          <p:cNvSpPr>
            <a:spLocks noGrp="1"/>
          </p:cNvSpPr>
          <p:nvPr>
            <p:ph type="sldNum" sz="quarter" idx="12"/>
          </p:nvPr>
        </p:nvSpPr>
        <p:spPr/>
        <p:txBody>
          <a:bodyPr/>
          <a:lstStyle/>
          <a:p>
            <a:fld id="{D613E84E-F90B-4997-BEAD-0068A8707C75}" type="slidenum">
              <a:rPr lang="en-US" smtClean="0"/>
              <a:t>105</a:t>
            </a:fld>
            <a:endParaRPr lang="en-US" dirty="0"/>
          </a:p>
        </p:txBody>
      </p:sp>
      <p:sp>
        <p:nvSpPr>
          <p:cNvPr id="5" name="Title 4">
            <a:extLst>
              <a:ext uri="{FF2B5EF4-FFF2-40B4-BE49-F238E27FC236}">
                <a16:creationId xmlns:a16="http://schemas.microsoft.com/office/drawing/2014/main" id="{C0C4EF95-8544-46B4-8BD5-BB1BB6BC5AC7}"/>
              </a:ext>
            </a:extLst>
          </p:cNvPr>
          <p:cNvSpPr>
            <a:spLocks noGrp="1"/>
          </p:cNvSpPr>
          <p:nvPr>
            <p:ph type="title"/>
          </p:nvPr>
        </p:nvSpPr>
        <p:spPr>
          <a:xfrm>
            <a:off x="2547697" y="-24244"/>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Content Placeholder 2">
            <a:extLst>
              <a:ext uri="{FF2B5EF4-FFF2-40B4-BE49-F238E27FC236}">
                <a16:creationId xmlns:a16="http://schemas.microsoft.com/office/drawing/2014/main" id="{3E5C039D-F2D0-4F5D-8FC7-0662DA3A7AD0}"/>
              </a:ext>
            </a:extLst>
          </p:cNvPr>
          <p:cNvSpPr>
            <a:spLocks noGrp="1" noChangeArrowheads="1"/>
          </p:cNvSpPr>
          <p:nvPr>
            <p:ph idx="1"/>
          </p:nvPr>
        </p:nvSpPr>
        <p:spPr>
          <a:xfrm>
            <a:off x="891654" y="862807"/>
            <a:ext cx="8458200" cy="5562600"/>
          </a:xfrm>
        </p:spPr>
        <p:txBody>
          <a:bodyPr>
            <a:normAutofit lnSpcReduction="10000"/>
          </a:bodyPr>
          <a:lstStyle/>
          <a:p>
            <a:pPr marL="0" indent="0" algn="ctr">
              <a:buNone/>
            </a:pPr>
            <a:r>
              <a:rPr lang="id-ID" altLang="en-US" sz="2200" b="1" u="sng" dirty="0">
                <a:solidFill>
                  <a:srgbClr val="00B050"/>
                </a:solidFill>
              </a:rPr>
              <a:t>7.8 Pelaporan hasil</a:t>
            </a:r>
            <a:br>
              <a:rPr lang="id-ID" altLang="en-US" sz="2200" b="1" u="sng" dirty="0">
                <a:solidFill>
                  <a:srgbClr val="92D050"/>
                </a:solidFill>
              </a:rPr>
            </a:br>
            <a:endParaRPr lang="id-ID" altLang="en-US" sz="1000" b="1" dirty="0"/>
          </a:p>
          <a:p>
            <a:pPr marL="0" indent="0">
              <a:buSzPct val="100000"/>
              <a:buFont typeface="Arial" panose="020B0604020202020204" pitchFamily="34" charset="0"/>
              <a:buAutoNum type="alphaLcParenR" startAt="12"/>
            </a:pPr>
            <a:r>
              <a:rPr lang="id-ID" altLang="en-US" sz="2200" dirty="0"/>
              <a:t>pernyataan yang menyatakan bahwa hasil hanya berhubungan dengan barang yang diuji atau dikalibrasi, jika relevan;</a:t>
            </a:r>
          </a:p>
          <a:p>
            <a:pPr marL="0" indent="0">
              <a:buSzPct val="100000"/>
              <a:buFont typeface="Arial" panose="020B0604020202020204" pitchFamily="34" charset="0"/>
              <a:buAutoNum type="alphaLcParenR" startAt="12"/>
            </a:pPr>
            <a:endParaRPr lang="id-ID" altLang="en-US" sz="800" dirty="0"/>
          </a:p>
          <a:p>
            <a:pPr marL="0" indent="0">
              <a:buSzPct val="100000"/>
              <a:buFont typeface="Arial" panose="020B0604020202020204" pitchFamily="34" charset="0"/>
              <a:buAutoNum type="alphaLcParenR" startAt="12"/>
            </a:pPr>
            <a:r>
              <a:rPr lang="id-ID" altLang="en-US" sz="2200" dirty="0"/>
              <a:t>hasil tes atau hasil kalibrasi dengan satuan pengukuran yang sesuai;</a:t>
            </a:r>
            <a:br>
              <a:rPr lang="id-ID" altLang="en-US" sz="2200" dirty="0"/>
            </a:br>
            <a:endParaRPr lang="id-ID" altLang="en-US" sz="800" dirty="0"/>
          </a:p>
          <a:p>
            <a:pPr marL="0" indent="0">
              <a:buSzPct val="100000"/>
              <a:buFont typeface="Arial" panose="020B0604020202020204" pitchFamily="34" charset="0"/>
              <a:buAutoNum type="alphaLcParenR" startAt="12"/>
            </a:pPr>
            <a:r>
              <a:rPr lang="id-ID" altLang="en-US" sz="2200" dirty="0"/>
              <a:t>tambahan pada, deviasi atau pengecualian dari metode</a:t>
            </a:r>
          </a:p>
          <a:p>
            <a:pPr marL="0" indent="0">
              <a:buSzPct val="100000"/>
              <a:buFont typeface="Arial" panose="020B0604020202020204" pitchFamily="34" charset="0"/>
              <a:buAutoNum type="alphaLcParenR" startAt="12"/>
            </a:pPr>
            <a:r>
              <a:rPr lang="id-ID" altLang="en-US" sz="2200" dirty="0"/>
              <a:t>identifikasi personel yang memiliki otoritas pelaporan pengujian atau sertifikat kalibrasi;</a:t>
            </a:r>
            <a:br>
              <a:rPr lang="id-ID" altLang="en-US" sz="2200" dirty="0"/>
            </a:br>
            <a:endParaRPr lang="id-ID" altLang="en-US" sz="800" dirty="0"/>
          </a:p>
          <a:p>
            <a:pPr marL="0" indent="0">
              <a:buSzPct val="100000"/>
              <a:buFont typeface="Arial" panose="020B0604020202020204" pitchFamily="34" charset="0"/>
              <a:buAutoNum type="alphaLcParenR" startAt="12"/>
            </a:pPr>
            <a:r>
              <a:rPr lang="id-ID" altLang="en-US" sz="2200" dirty="0"/>
              <a:t>identifikasi yang jelas  hasilnya dikeluarkan dari penyedia eksternal.</a:t>
            </a:r>
            <a:br>
              <a:rPr lang="id-ID" altLang="en-US" sz="2200" dirty="0"/>
            </a:br>
            <a:r>
              <a:rPr lang="id-ID" altLang="en-US" sz="800" dirty="0"/>
              <a:t> </a:t>
            </a:r>
          </a:p>
          <a:p>
            <a:pPr marL="0" indent="0">
              <a:buSzPct val="100000"/>
              <a:buNone/>
            </a:pPr>
            <a:r>
              <a:rPr lang="id-ID" altLang="en-US" sz="1800" dirty="0"/>
              <a:t>Note: Laboratorium menyatakan bahwa laporan pengujian atau sertifikat kalibrasi tidak boleh digandakan kecuali seluruhnya, tanpa persetujuan dari laboratorium.</a:t>
            </a:r>
          </a:p>
          <a:p>
            <a:pPr marL="0" indent="0">
              <a:buNone/>
            </a:pPr>
            <a:endParaRPr lang="id-ID" altLang="en-US" sz="2200" dirty="0"/>
          </a:p>
        </p:txBody>
      </p:sp>
      <p:grpSp>
        <p:nvGrpSpPr>
          <p:cNvPr id="147461" name="Group 6">
            <a:extLst>
              <a:ext uri="{FF2B5EF4-FFF2-40B4-BE49-F238E27FC236}">
                <a16:creationId xmlns:a16="http://schemas.microsoft.com/office/drawing/2014/main" id="{7652AC30-33A1-4283-9753-56D315BAB21D}"/>
              </a:ext>
            </a:extLst>
          </p:cNvPr>
          <p:cNvGrpSpPr>
            <a:grpSpLocks/>
          </p:cNvGrpSpPr>
          <p:nvPr/>
        </p:nvGrpSpPr>
        <p:grpSpPr bwMode="auto">
          <a:xfrm>
            <a:off x="2362200" y="838200"/>
            <a:ext cx="4876800" cy="228600"/>
            <a:chOff x="904875" y="914400"/>
            <a:chExt cx="4184650" cy="0"/>
          </a:xfrm>
        </p:grpSpPr>
        <p:sp>
          <p:nvSpPr>
            <p:cNvPr id="147462" name="Line 8">
              <a:extLst>
                <a:ext uri="{FF2B5EF4-FFF2-40B4-BE49-F238E27FC236}">
                  <a16:creationId xmlns:a16="http://schemas.microsoft.com/office/drawing/2014/main" id="{E29D57F8-2ACA-4A6F-B463-E831B328B74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7463" name="Line 9">
              <a:extLst>
                <a:ext uri="{FF2B5EF4-FFF2-40B4-BE49-F238E27FC236}">
                  <a16:creationId xmlns:a16="http://schemas.microsoft.com/office/drawing/2014/main" id="{ECEE08D1-D857-4275-B559-5A82DAEF520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16C0B6A-7D89-427D-A040-7A32A372B01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22CCDD73-C47E-4B61-B6D9-8208D917A1D4}"/>
              </a:ext>
            </a:extLst>
          </p:cNvPr>
          <p:cNvSpPr>
            <a:spLocks noGrp="1"/>
          </p:cNvSpPr>
          <p:nvPr>
            <p:ph type="sldNum" sz="quarter" idx="12"/>
          </p:nvPr>
        </p:nvSpPr>
        <p:spPr/>
        <p:txBody>
          <a:bodyPr/>
          <a:lstStyle/>
          <a:p>
            <a:fld id="{D613E84E-F90B-4997-BEAD-0068A8707C75}" type="slidenum">
              <a:rPr lang="en-US" smtClean="0"/>
              <a:t>106</a:t>
            </a:fld>
            <a:endParaRPr lang="en-US" dirty="0"/>
          </a:p>
        </p:txBody>
      </p:sp>
      <p:sp>
        <p:nvSpPr>
          <p:cNvPr id="5" name="Title 4">
            <a:extLst>
              <a:ext uri="{FF2B5EF4-FFF2-40B4-BE49-F238E27FC236}">
                <a16:creationId xmlns:a16="http://schemas.microsoft.com/office/drawing/2014/main" id="{CDC4CFC0-660E-4334-8275-07867500169A}"/>
              </a:ext>
            </a:extLst>
          </p:cNvPr>
          <p:cNvSpPr>
            <a:spLocks noGrp="1"/>
          </p:cNvSpPr>
          <p:nvPr>
            <p:ph type="title"/>
          </p:nvPr>
        </p:nvSpPr>
        <p:spPr>
          <a:xfrm>
            <a:off x="2456153" y="-5251"/>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Content Placeholder 2">
            <a:extLst>
              <a:ext uri="{FF2B5EF4-FFF2-40B4-BE49-F238E27FC236}">
                <a16:creationId xmlns:a16="http://schemas.microsoft.com/office/drawing/2014/main" id="{50B7C53E-86AF-47C0-8A28-C1A40A324D99}"/>
              </a:ext>
            </a:extLst>
          </p:cNvPr>
          <p:cNvSpPr>
            <a:spLocks noGrp="1"/>
          </p:cNvSpPr>
          <p:nvPr>
            <p:ph idx="1"/>
          </p:nvPr>
        </p:nvSpPr>
        <p:spPr>
          <a:xfrm>
            <a:off x="846161" y="876456"/>
            <a:ext cx="8458200" cy="5562600"/>
          </a:xfrm>
        </p:spPr>
        <p:txBody>
          <a:bodyPr/>
          <a:lstStyle/>
          <a:p>
            <a:pPr marL="0" indent="0" algn="ctr">
              <a:buNone/>
              <a:defRPr/>
            </a:pPr>
            <a:r>
              <a:rPr lang="id-ID" b="1" u="sng" dirty="0">
                <a:solidFill>
                  <a:srgbClr val="00B050"/>
                </a:solidFill>
              </a:rPr>
              <a:t>7.8 Pelaporan hasil</a:t>
            </a:r>
            <a:br>
              <a:rPr lang="id-ID" b="1" u="sng" dirty="0">
                <a:solidFill>
                  <a:srgbClr val="92D050"/>
                </a:solidFill>
              </a:rPr>
            </a:br>
            <a:endParaRPr lang="id-ID" sz="1000" b="1" dirty="0"/>
          </a:p>
          <a:p>
            <a:pPr marL="0" indent="0">
              <a:buNone/>
              <a:defRPr/>
            </a:pPr>
            <a:r>
              <a:rPr lang="id-ID" sz="2200" b="1" dirty="0"/>
              <a:t>7.8.2.2</a:t>
            </a:r>
            <a:r>
              <a:rPr lang="id-ID" sz="2200" dirty="0"/>
              <a:t> Laboratorium harus bertanggung jawab atas semua informasi yang diberikan dalam laporan pengujian atau sertifikat kalibrasi, kecuali jika data yang diberikan oleh pelanggan.</a:t>
            </a:r>
            <a:endParaRPr lang="en-US" sz="2200" dirty="0"/>
          </a:p>
          <a:p>
            <a:pPr marL="0" indent="0">
              <a:buNone/>
              <a:defRPr/>
            </a:pPr>
            <a:r>
              <a:rPr lang="id-ID" sz="1000" dirty="0"/>
              <a:t> </a:t>
            </a:r>
          </a:p>
          <a:p>
            <a:pPr>
              <a:defRPr/>
            </a:pPr>
            <a:r>
              <a:rPr lang="id-ID" sz="2200" dirty="0"/>
              <a:t>Data yang diberikan oleh pelanggan harus ada identifikasi yang jelas. Selain itu, disclaimer harus diletakkan pada laporan saat data yang diberikan oleh pelanggan dan dapat mempengaruhi keabsahan hasil pengujian atau kalibrasi. </a:t>
            </a:r>
            <a:endParaRPr lang="en-US" sz="2200" dirty="0"/>
          </a:p>
          <a:p>
            <a:pPr>
              <a:defRPr/>
            </a:pPr>
            <a:endParaRPr lang="id-ID" sz="1000" dirty="0"/>
          </a:p>
          <a:p>
            <a:pPr>
              <a:defRPr/>
            </a:pPr>
            <a:r>
              <a:rPr lang="id-ID" sz="2200" dirty="0"/>
              <a:t>Bila laboratorium</a:t>
            </a:r>
            <a:r>
              <a:rPr lang="en-US" sz="2200" dirty="0"/>
              <a:t> </a:t>
            </a:r>
            <a:r>
              <a:rPr lang="id-ID" sz="2200" dirty="0"/>
              <a:t>tidak bertanggungjawab pada pengambilan sampel (sampel disediakan oleh pelanggan), ini harus dinyatakan dalam laporan bahwa hasil berlaku untuk samp</a:t>
            </a:r>
            <a:r>
              <a:rPr lang="en-US" sz="2200" dirty="0"/>
              <a:t>el </a:t>
            </a:r>
            <a:r>
              <a:rPr lang="id-ID" sz="2200" dirty="0"/>
              <a:t>yang diterima. </a:t>
            </a:r>
          </a:p>
          <a:p>
            <a:pPr marL="0" indent="0">
              <a:buNone/>
              <a:defRPr/>
            </a:pPr>
            <a:endParaRPr lang="id-ID" sz="800" b="1" dirty="0"/>
          </a:p>
          <a:p>
            <a:pPr marL="0" indent="0">
              <a:buNone/>
              <a:defRPr/>
            </a:pPr>
            <a:endParaRPr lang="id-ID" sz="1400" dirty="0"/>
          </a:p>
        </p:txBody>
      </p:sp>
      <p:grpSp>
        <p:nvGrpSpPr>
          <p:cNvPr id="148485" name="Group 6">
            <a:extLst>
              <a:ext uri="{FF2B5EF4-FFF2-40B4-BE49-F238E27FC236}">
                <a16:creationId xmlns:a16="http://schemas.microsoft.com/office/drawing/2014/main" id="{462A7B8E-5DFE-4203-92F8-62CBB5339D98}"/>
              </a:ext>
            </a:extLst>
          </p:cNvPr>
          <p:cNvGrpSpPr>
            <a:grpSpLocks/>
          </p:cNvGrpSpPr>
          <p:nvPr/>
        </p:nvGrpSpPr>
        <p:grpSpPr bwMode="auto">
          <a:xfrm>
            <a:off x="2362200" y="838200"/>
            <a:ext cx="5181600" cy="228600"/>
            <a:chOff x="904875" y="914400"/>
            <a:chExt cx="4184650" cy="0"/>
          </a:xfrm>
        </p:grpSpPr>
        <p:sp>
          <p:nvSpPr>
            <p:cNvPr id="148486" name="Line 8">
              <a:extLst>
                <a:ext uri="{FF2B5EF4-FFF2-40B4-BE49-F238E27FC236}">
                  <a16:creationId xmlns:a16="http://schemas.microsoft.com/office/drawing/2014/main" id="{0B3BBAD1-8974-42C0-BF91-40A9F746AFE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8487" name="Line 9">
              <a:extLst>
                <a:ext uri="{FF2B5EF4-FFF2-40B4-BE49-F238E27FC236}">
                  <a16:creationId xmlns:a16="http://schemas.microsoft.com/office/drawing/2014/main" id="{19AE8C90-43AC-4B48-BC55-DD2A7C65C87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E508F56-3FBF-44D8-9B21-0D5D124AB8A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1AF6279-29BB-4677-A831-42DFDA2F0EE9}"/>
              </a:ext>
            </a:extLst>
          </p:cNvPr>
          <p:cNvSpPr>
            <a:spLocks noGrp="1"/>
          </p:cNvSpPr>
          <p:nvPr>
            <p:ph type="sldNum" sz="quarter" idx="12"/>
          </p:nvPr>
        </p:nvSpPr>
        <p:spPr/>
        <p:txBody>
          <a:bodyPr/>
          <a:lstStyle/>
          <a:p>
            <a:fld id="{D613E84E-F90B-4997-BEAD-0068A8707C75}" type="slidenum">
              <a:rPr lang="en-US" smtClean="0"/>
              <a:t>107</a:t>
            </a:fld>
            <a:endParaRPr lang="en-US" dirty="0"/>
          </a:p>
        </p:txBody>
      </p:sp>
      <p:sp>
        <p:nvSpPr>
          <p:cNvPr id="5" name="Title 4">
            <a:extLst>
              <a:ext uri="{FF2B5EF4-FFF2-40B4-BE49-F238E27FC236}">
                <a16:creationId xmlns:a16="http://schemas.microsoft.com/office/drawing/2014/main" id="{78F47FC9-EC35-4B46-A671-71F1FC2CB6B5}"/>
              </a:ext>
            </a:extLst>
          </p:cNvPr>
          <p:cNvSpPr>
            <a:spLocks noGrp="1"/>
          </p:cNvSpPr>
          <p:nvPr>
            <p:ph type="title"/>
          </p:nvPr>
        </p:nvSpPr>
        <p:spPr>
          <a:xfrm>
            <a:off x="2453286"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Content Placeholder 2">
            <a:extLst>
              <a:ext uri="{FF2B5EF4-FFF2-40B4-BE49-F238E27FC236}">
                <a16:creationId xmlns:a16="http://schemas.microsoft.com/office/drawing/2014/main" id="{436C8F1A-8082-447D-B7F8-73475861F2C9}"/>
              </a:ext>
            </a:extLst>
          </p:cNvPr>
          <p:cNvSpPr>
            <a:spLocks noGrp="1"/>
          </p:cNvSpPr>
          <p:nvPr>
            <p:ph idx="1"/>
          </p:nvPr>
        </p:nvSpPr>
        <p:spPr>
          <a:xfrm>
            <a:off x="887104" y="825544"/>
            <a:ext cx="8458200" cy="5562600"/>
          </a:xfrm>
        </p:spPr>
        <p:txBody>
          <a:bodyPr>
            <a:normAutofit fontScale="92500" lnSpcReduction="20000"/>
          </a:bodyPr>
          <a:lstStyle/>
          <a:p>
            <a:pPr marL="0" indent="0" algn="ctr">
              <a:lnSpc>
                <a:spcPct val="120000"/>
              </a:lnSpc>
              <a:buNone/>
              <a:defRPr/>
            </a:pPr>
            <a:r>
              <a:rPr lang="id-ID" b="1" u="sng" dirty="0">
                <a:solidFill>
                  <a:srgbClr val="00B050"/>
                </a:solidFill>
              </a:rPr>
              <a:t>7.8 Pelaporan hasil</a:t>
            </a:r>
            <a:br>
              <a:rPr lang="id-ID" b="1" u="sng" dirty="0">
                <a:solidFill>
                  <a:srgbClr val="92D050"/>
                </a:solidFill>
              </a:rPr>
            </a:br>
            <a:endParaRPr lang="id-ID" sz="1400" dirty="0"/>
          </a:p>
          <a:p>
            <a:pPr marL="0" indent="0">
              <a:buNone/>
              <a:defRPr/>
            </a:pPr>
            <a:r>
              <a:rPr lang="id-ID" sz="2200" b="1" dirty="0"/>
              <a:t>7.8.3</a:t>
            </a:r>
            <a:r>
              <a:rPr lang="id-ID" sz="2200" dirty="0"/>
              <a:t> Laporan pengujian - persyaratan spesifik</a:t>
            </a:r>
            <a:br>
              <a:rPr lang="id-ID" sz="2200" dirty="0"/>
            </a:br>
            <a:br>
              <a:rPr lang="id-ID" sz="1000" dirty="0"/>
            </a:br>
            <a:r>
              <a:rPr lang="id-ID" sz="2200" dirty="0"/>
              <a:t>7.8.3.1</a:t>
            </a:r>
            <a:r>
              <a:rPr lang="id-ID" sz="1000" dirty="0"/>
              <a:t> </a:t>
            </a:r>
            <a:r>
              <a:rPr lang="id-ID" sz="2200" dirty="0"/>
              <a:t>Selain persyaratan yang tercantum dalam 7.8.2, laporan pengujian harus, bila diperlukan untuk interpretasi hasil tes, meliputi hal berikut:</a:t>
            </a:r>
            <a:br>
              <a:rPr lang="id-ID" sz="2200" dirty="0"/>
            </a:br>
            <a:endParaRPr lang="id-ID" sz="800" dirty="0"/>
          </a:p>
          <a:p>
            <a:pPr marL="457200" indent="-457200">
              <a:buClrTx/>
              <a:buSzPct val="100000"/>
              <a:buFont typeface="+mj-lt"/>
              <a:buAutoNum type="alphaLcParenR"/>
              <a:defRPr/>
            </a:pPr>
            <a:r>
              <a:rPr lang="id-ID" sz="2000" dirty="0"/>
              <a:t>informasi tentang kondisi tes khusus, seperti kondisi lingkungan;</a:t>
            </a:r>
          </a:p>
          <a:p>
            <a:pPr marL="457200" indent="-457200">
              <a:buClrTx/>
              <a:buSzPct val="100000"/>
              <a:buFont typeface="+mj-lt"/>
              <a:buAutoNum type="alphaLcParenR"/>
              <a:defRPr/>
            </a:pPr>
            <a:r>
              <a:rPr lang="id-ID" sz="2000" dirty="0"/>
              <a:t>bila relevan, pernyataan kesesuaian dengan persyaratan atau spesifikasi;</a:t>
            </a:r>
            <a:endParaRPr lang="en-US" sz="2000" dirty="0"/>
          </a:p>
          <a:p>
            <a:pPr marL="457200" indent="-457200">
              <a:buClrTx/>
              <a:buSzPct val="100000"/>
              <a:buFont typeface="+mj-lt"/>
              <a:buAutoNum type="alphaLcParenR"/>
              <a:defRPr/>
            </a:pPr>
            <a:r>
              <a:rPr lang="id-ID" sz="2000" dirty="0"/>
              <a:t>bila diterapkan, ketidakpastian pengukuran disajikan dalam unit yang sama dengan yang diukur atau dalam relatif  terhadap ukur (misal persen); uncertainty dilaporkan bila:</a:t>
            </a:r>
          </a:p>
          <a:p>
            <a:pPr marL="935038" lvl="1" indent="-457200">
              <a:buSzPct val="100000"/>
              <a:buFont typeface="Wingdings" panose="05000000000000000000" pitchFamily="2" charset="2"/>
              <a:buChar char="§"/>
              <a:defRPr/>
            </a:pPr>
            <a:r>
              <a:rPr lang="id-ID" dirty="0">
                <a:ea typeface="ＭＳ Ｐゴシック" charset="0"/>
              </a:rPr>
              <a:t>relevan dengan validitas dan penerapan hasil uji</a:t>
            </a:r>
          </a:p>
          <a:p>
            <a:pPr marL="935038" lvl="1" indent="-457200">
              <a:buSzPct val="100000"/>
              <a:buFont typeface="Wingdings" panose="05000000000000000000" pitchFamily="2" charset="2"/>
              <a:buChar char="§"/>
              <a:defRPr/>
            </a:pPr>
            <a:r>
              <a:rPr lang="id-ID" dirty="0">
                <a:ea typeface="ＭＳ Ｐゴシック" charset="0"/>
              </a:rPr>
              <a:t>permintaan pelanggan;</a:t>
            </a:r>
          </a:p>
          <a:p>
            <a:pPr marL="935038" lvl="1" indent="-457200">
              <a:buSzPct val="100000"/>
              <a:buFont typeface="Wingdings" panose="05000000000000000000" pitchFamily="2" charset="2"/>
              <a:buChar char="§"/>
              <a:defRPr/>
            </a:pPr>
            <a:r>
              <a:rPr lang="id-ID" dirty="0">
                <a:ea typeface="ＭＳ Ｐゴシック" charset="0"/>
              </a:rPr>
              <a:t>pengukuran uncertainty berpengaruh kesesuaian pada batas /limit spesifikasi.  </a:t>
            </a:r>
            <a:br>
              <a:rPr lang="id-ID" dirty="0">
                <a:ea typeface="ＭＳ Ｐゴシック" charset="0"/>
              </a:rPr>
            </a:br>
            <a:br>
              <a:rPr lang="id-ID" sz="400" dirty="0">
                <a:ea typeface="ＭＳ Ｐゴシック" charset="0"/>
              </a:rPr>
            </a:br>
            <a:endParaRPr lang="id-ID" sz="1600" dirty="0">
              <a:ea typeface="ＭＳ Ｐゴシック" charset="0"/>
            </a:endParaRPr>
          </a:p>
        </p:txBody>
      </p:sp>
      <p:grpSp>
        <p:nvGrpSpPr>
          <p:cNvPr id="149509" name="Group 6">
            <a:extLst>
              <a:ext uri="{FF2B5EF4-FFF2-40B4-BE49-F238E27FC236}">
                <a16:creationId xmlns:a16="http://schemas.microsoft.com/office/drawing/2014/main" id="{80608B8D-A7AE-41E8-AB6F-211D3ACA4946}"/>
              </a:ext>
            </a:extLst>
          </p:cNvPr>
          <p:cNvGrpSpPr>
            <a:grpSpLocks/>
          </p:cNvGrpSpPr>
          <p:nvPr/>
        </p:nvGrpSpPr>
        <p:grpSpPr bwMode="auto">
          <a:xfrm>
            <a:off x="2362200" y="838200"/>
            <a:ext cx="4876800" cy="228600"/>
            <a:chOff x="904875" y="914400"/>
            <a:chExt cx="4184650" cy="0"/>
          </a:xfrm>
        </p:grpSpPr>
        <p:sp>
          <p:nvSpPr>
            <p:cNvPr id="149510" name="Line 8">
              <a:extLst>
                <a:ext uri="{FF2B5EF4-FFF2-40B4-BE49-F238E27FC236}">
                  <a16:creationId xmlns:a16="http://schemas.microsoft.com/office/drawing/2014/main" id="{63134D28-649D-48D4-924A-5D9BBA9995C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9511" name="Line 9">
              <a:extLst>
                <a:ext uri="{FF2B5EF4-FFF2-40B4-BE49-F238E27FC236}">
                  <a16:creationId xmlns:a16="http://schemas.microsoft.com/office/drawing/2014/main" id="{27B2758A-81CE-4569-829D-03397853A35B}"/>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056B097-7346-48F2-9939-0FADD906B33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4F337D8-0687-4640-A4CC-9315CA05ED3B}"/>
              </a:ext>
            </a:extLst>
          </p:cNvPr>
          <p:cNvSpPr>
            <a:spLocks noGrp="1"/>
          </p:cNvSpPr>
          <p:nvPr>
            <p:ph type="sldNum" sz="quarter" idx="12"/>
          </p:nvPr>
        </p:nvSpPr>
        <p:spPr/>
        <p:txBody>
          <a:bodyPr/>
          <a:lstStyle/>
          <a:p>
            <a:fld id="{D613E84E-F90B-4997-BEAD-0068A8707C75}" type="slidenum">
              <a:rPr lang="en-US" smtClean="0"/>
              <a:t>108</a:t>
            </a:fld>
            <a:endParaRPr lang="en-US" dirty="0"/>
          </a:p>
        </p:txBody>
      </p:sp>
      <p:sp>
        <p:nvSpPr>
          <p:cNvPr id="5" name="Title 4">
            <a:extLst>
              <a:ext uri="{FF2B5EF4-FFF2-40B4-BE49-F238E27FC236}">
                <a16:creationId xmlns:a16="http://schemas.microsoft.com/office/drawing/2014/main" id="{A6E76F90-EB4E-44F3-B79C-998F692BB580}"/>
              </a:ext>
            </a:extLst>
          </p:cNvPr>
          <p:cNvSpPr>
            <a:spLocks noGrp="1"/>
          </p:cNvSpPr>
          <p:nvPr>
            <p:ph type="title"/>
          </p:nvPr>
        </p:nvSpPr>
        <p:spPr>
          <a:xfrm>
            <a:off x="2362200" y="-3216"/>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Content Placeholder 2">
            <a:extLst>
              <a:ext uri="{FF2B5EF4-FFF2-40B4-BE49-F238E27FC236}">
                <a16:creationId xmlns:a16="http://schemas.microsoft.com/office/drawing/2014/main" id="{31A5C334-D978-4764-A2CA-564A0DFC46F2}"/>
              </a:ext>
            </a:extLst>
          </p:cNvPr>
          <p:cNvSpPr>
            <a:spLocks noGrp="1" noChangeArrowheads="1"/>
          </p:cNvSpPr>
          <p:nvPr>
            <p:ph idx="1"/>
          </p:nvPr>
        </p:nvSpPr>
        <p:spPr>
          <a:xfrm>
            <a:off x="832100" y="933449"/>
            <a:ext cx="8458200" cy="5562600"/>
          </a:xfrm>
        </p:spPr>
        <p:txBody>
          <a:bodyPr/>
          <a:lstStyle/>
          <a:p>
            <a:pPr marL="0" indent="0" algn="ctr">
              <a:buNone/>
            </a:pPr>
            <a:r>
              <a:rPr lang="id-ID" altLang="en-US" b="1" u="sng" dirty="0">
                <a:solidFill>
                  <a:srgbClr val="00B050"/>
                </a:solidFill>
              </a:rPr>
              <a:t>7.8 Pelaporan hasil</a:t>
            </a:r>
            <a:br>
              <a:rPr lang="id-ID" altLang="en-US" b="1" u="sng" dirty="0">
                <a:solidFill>
                  <a:srgbClr val="92D050"/>
                </a:solidFill>
              </a:rPr>
            </a:br>
            <a:endParaRPr lang="id-ID" altLang="en-US" sz="1400" dirty="0"/>
          </a:p>
          <a:p>
            <a:pPr marL="0" indent="0">
              <a:buNone/>
            </a:pPr>
            <a:r>
              <a:rPr lang="id-ID" altLang="en-US" sz="2200" b="1" dirty="0"/>
              <a:t>7.8.3</a:t>
            </a:r>
            <a:r>
              <a:rPr lang="id-ID" altLang="en-US" sz="2200" dirty="0"/>
              <a:t> Laporan pengujian - persyaratan tertentu</a:t>
            </a:r>
            <a:br>
              <a:rPr lang="id-ID" altLang="en-US" sz="2200" dirty="0"/>
            </a:br>
            <a:br>
              <a:rPr lang="id-ID" altLang="en-US" sz="800" dirty="0"/>
            </a:br>
            <a:br>
              <a:rPr lang="id-ID" altLang="en-US" sz="1000" dirty="0"/>
            </a:br>
            <a:r>
              <a:rPr lang="id-ID" altLang="en-US" sz="1600" dirty="0"/>
              <a:t>CATATAN: Informasi tentang ketidakpastian pengukuran yang dibutuhkan dalam laporan pengujian bila relevan dengan keabsahan atau penerapan hasil tes, ketika instruksi pelanggan sehingga membutuhkan, atau ketika ketidakpastian pengukuran mempengaruhi kesesuaian dengan batas spesifikasi.</a:t>
            </a:r>
            <a:br>
              <a:rPr lang="id-ID" altLang="en-US" sz="1600" dirty="0"/>
            </a:br>
            <a:endParaRPr lang="id-ID" altLang="en-US" sz="1600" dirty="0"/>
          </a:p>
          <a:p>
            <a:pPr marL="0" indent="0">
              <a:buClrTx/>
              <a:buSzPct val="100000"/>
              <a:buFont typeface="Arial" panose="020B0604020202020204" pitchFamily="34" charset="0"/>
              <a:buAutoNum type="alphaLcParenR" startAt="4"/>
            </a:pPr>
            <a:r>
              <a:rPr lang="id-ID" altLang="en-US" sz="2200" dirty="0"/>
              <a:t>bila sesuai, pendapat dan interpretasi (lihat 7.8.6);</a:t>
            </a:r>
          </a:p>
          <a:p>
            <a:pPr marL="0" indent="0">
              <a:buClrTx/>
              <a:buSzPct val="100000"/>
              <a:buFont typeface="Arial" panose="020B0604020202020204" pitchFamily="34" charset="0"/>
              <a:buAutoNum type="alphaLcParenR" startAt="4"/>
            </a:pPr>
            <a:r>
              <a:rPr lang="id-ID" altLang="en-US" sz="2200" dirty="0"/>
              <a:t>informasi tambahan yang mungkin diperlukan oleh metode tertentu, otoritas, pelanggan atau kelompok pelanggan.</a:t>
            </a:r>
          </a:p>
          <a:p>
            <a:pPr marL="0" indent="0">
              <a:buClrTx/>
              <a:buSzPct val="100000"/>
              <a:buNone/>
            </a:pPr>
            <a:endParaRPr lang="id-ID" altLang="en-US" sz="1000" dirty="0"/>
          </a:p>
          <a:p>
            <a:pPr marL="0" indent="0">
              <a:buClrTx/>
              <a:buSzPct val="100000"/>
              <a:buNone/>
            </a:pPr>
            <a:r>
              <a:rPr lang="id-ID" altLang="en-US" sz="2200" dirty="0"/>
              <a:t>7.8.3.2 Bila lab bertanggungjawab untuk sampling, laporan hasil uji harus sesuai persyaratan dalam klausul 7.8.5 bila diperlukan untuk  interpretasi hasil.</a:t>
            </a:r>
          </a:p>
        </p:txBody>
      </p:sp>
      <p:grpSp>
        <p:nvGrpSpPr>
          <p:cNvPr id="150533" name="Group 6">
            <a:extLst>
              <a:ext uri="{FF2B5EF4-FFF2-40B4-BE49-F238E27FC236}">
                <a16:creationId xmlns:a16="http://schemas.microsoft.com/office/drawing/2014/main" id="{2C139959-F34F-4F4F-A050-B98F914654DD}"/>
              </a:ext>
            </a:extLst>
          </p:cNvPr>
          <p:cNvGrpSpPr>
            <a:grpSpLocks/>
          </p:cNvGrpSpPr>
          <p:nvPr/>
        </p:nvGrpSpPr>
        <p:grpSpPr bwMode="auto">
          <a:xfrm>
            <a:off x="2362200" y="838200"/>
            <a:ext cx="4876800" cy="228600"/>
            <a:chOff x="904875" y="914400"/>
            <a:chExt cx="4184650" cy="0"/>
          </a:xfrm>
        </p:grpSpPr>
        <p:sp>
          <p:nvSpPr>
            <p:cNvPr id="150534" name="Line 8">
              <a:extLst>
                <a:ext uri="{FF2B5EF4-FFF2-40B4-BE49-F238E27FC236}">
                  <a16:creationId xmlns:a16="http://schemas.microsoft.com/office/drawing/2014/main" id="{323F81FF-A07B-4673-BEA0-BC0FF92DB9C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0535" name="Line 9">
              <a:extLst>
                <a:ext uri="{FF2B5EF4-FFF2-40B4-BE49-F238E27FC236}">
                  <a16:creationId xmlns:a16="http://schemas.microsoft.com/office/drawing/2014/main" id="{69F2E96A-5BE8-4D22-9187-3230DB771251}"/>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63D907E-7087-4697-91DC-FDA0574A8AD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3D007341-8BFE-4B61-8269-61E36CE52F12}"/>
              </a:ext>
            </a:extLst>
          </p:cNvPr>
          <p:cNvSpPr>
            <a:spLocks noGrp="1"/>
          </p:cNvSpPr>
          <p:nvPr>
            <p:ph type="sldNum" sz="quarter" idx="12"/>
          </p:nvPr>
        </p:nvSpPr>
        <p:spPr/>
        <p:txBody>
          <a:bodyPr/>
          <a:lstStyle/>
          <a:p>
            <a:fld id="{D613E84E-F90B-4997-BEAD-0068A8707C75}" type="slidenum">
              <a:rPr lang="en-US" smtClean="0"/>
              <a:t>109</a:t>
            </a:fld>
            <a:endParaRPr lang="en-US" dirty="0"/>
          </a:p>
        </p:txBody>
      </p:sp>
      <p:sp>
        <p:nvSpPr>
          <p:cNvPr id="5" name="Title 4">
            <a:extLst>
              <a:ext uri="{FF2B5EF4-FFF2-40B4-BE49-F238E27FC236}">
                <a16:creationId xmlns:a16="http://schemas.microsoft.com/office/drawing/2014/main" id="{07319D42-E093-43F9-937D-08C6CD55CAA7}"/>
              </a:ext>
            </a:extLst>
          </p:cNvPr>
          <p:cNvSpPr>
            <a:spLocks noGrp="1"/>
          </p:cNvSpPr>
          <p:nvPr>
            <p:ph type="title"/>
          </p:nvPr>
        </p:nvSpPr>
        <p:spPr>
          <a:xfrm>
            <a:off x="2362200" y="-3701"/>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40040" y="1131664"/>
            <a:ext cx="6172200" cy="706682"/>
          </a:xfrm>
        </p:spPr>
        <p:txBody>
          <a:bodyPr/>
          <a:lstStyle/>
          <a:p>
            <a:pPr eaLnBrk="1" hangingPunct="1"/>
            <a:r>
              <a:rPr lang="en-US" altLang="en-US" sz="2045" dirty="0" err="1"/>
              <a:t>Beralih</a:t>
            </a:r>
            <a:r>
              <a:rPr lang="en-US" altLang="en-US" sz="2045" dirty="0"/>
              <a:t> </a:t>
            </a:r>
            <a:r>
              <a:rPr lang="en-US" altLang="en-US" sz="2045" dirty="0" err="1"/>
              <a:t>dari</a:t>
            </a:r>
            <a:r>
              <a:rPr lang="en-US" altLang="en-US" sz="2045" dirty="0"/>
              <a:t> </a:t>
            </a:r>
            <a:r>
              <a:rPr lang="en-US" altLang="en-US" sz="2045" dirty="0" err="1"/>
              <a:t>fokus</a:t>
            </a:r>
            <a:r>
              <a:rPr lang="en-US" altLang="en-US" sz="2045" dirty="0"/>
              <a:t> </a:t>
            </a:r>
            <a:r>
              <a:rPr lang="en-US" altLang="en-US" sz="2045" dirty="0" err="1"/>
              <a:t>Perbaikan</a:t>
            </a:r>
            <a:r>
              <a:rPr lang="en-US" altLang="en-US" sz="2045" dirty="0"/>
              <a:t> </a:t>
            </a:r>
            <a:r>
              <a:rPr lang="en-US" altLang="en-US" sz="2045" dirty="0" err="1"/>
              <a:t>ke</a:t>
            </a:r>
            <a:r>
              <a:rPr lang="en-US" altLang="en-US" sz="2045" dirty="0"/>
              <a:t> </a:t>
            </a:r>
            <a:r>
              <a:rPr lang="en-US" altLang="en-US" sz="2045" dirty="0" err="1"/>
              <a:t>Pencegahan</a:t>
            </a:r>
            <a:br>
              <a:rPr lang="en-US" altLang="en-US" sz="1939" dirty="0"/>
            </a:br>
            <a:r>
              <a:rPr lang="en-US" altLang="en-US" sz="1385" dirty="0"/>
              <a:t>(</a:t>
            </a:r>
            <a:r>
              <a:rPr lang="en-US" altLang="en-US" sz="1385" dirty="0" err="1"/>
              <a:t>Perpindahan</a:t>
            </a:r>
            <a:r>
              <a:rPr lang="en-US" altLang="en-US" sz="1385" dirty="0"/>
              <a:t> </a:t>
            </a:r>
            <a:r>
              <a:rPr lang="en-US" altLang="en-US" sz="1385" dirty="0" err="1"/>
              <a:t>Energi</a:t>
            </a:r>
            <a:r>
              <a:rPr lang="en-US" altLang="en-US" sz="1385" dirty="0"/>
              <a:t> </a:t>
            </a:r>
            <a:r>
              <a:rPr lang="en-US" altLang="en-US" sz="1385" dirty="0" err="1"/>
              <a:t>dari</a:t>
            </a:r>
            <a:r>
              <a:rPr lang="en-US" altLang="en-US" sz="1385" dirty="0"/>
              <a:t> “Usaha </a:t>
            </a:r>
            <a:r>
              <a:rPr lang="en-US" altLang="en-US" sz="1385" dirty="0" err="1"/>
              <a:t>Perbaikan</a:t>
            </a:r>
            <a:r>
              <a:rPr lang="en-US" altLang="en-US" sz="1385" dirty="0"/>
              <a:t>” </a:t>
            </a:r>
            <a:r>
              <a:rPr lang="en-US" altLang="en-US" sz="1385" dirty="0" err="1"/>
              <a:t>ke</a:t>
            </a:r>
            <a:r>
              <a:rPr lang="en-US" altLang="en-US" sz="1385" dirty="0"/>
              <a:t> “Usaha </a:t>
            </a:r>
            <a:r>
              <a:rPr lang="en-US" altLang="en-US" sz="1385" dirty="0" err="1"/>
              <a:t>Pencegahan</a:t>
            </a:r>
            <a:r>
              <a:rPr lang="en-US" altLang="en-US" sz="1385" dirty="0"/>
              <a:t>”)  </a:t>
            </a:r>
          </a:p>
        </p:txBody>
      </p:sp>
      <p:grpSp>
        <p:nvGrpSpPr>
          <p:cNvPr id="30" name="Group 29"/>
          <p:cNvGrpSpPr/>
          <p:nvPr/>
        </p:nvGrpSpPr>
        <p:grpSpPr>
          <a:xfrm>
            <a:off x="2064931" y="1838346"/>
            <a:ext cx="7666730" cy="3816577"/>
            <a:chOff x="586007" y="1705790"/>
            <a:chExt cx="8305624" cy="4134625"/>
          </a:xfrm>
        </p:grpSpPr>
        <p:sp>
          <p:nvSpPr>
            <p:cNvPr id="41994" name="TextBox 7"/>
            <p:cNvSpPr txBox="1">
              <a:spLocks noChangeArrowheads="1"/>
            </p:cNvSpPr>
            <p:nvPr/>
          </p:nvSpPr>
          <p:spPr bwMode="auto">
            <a:xfrm>
              <a:off x="5484615" y="5301796"/>
              <a:ext cx="3237346" cy="53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385" u="sng">
                  <a:latin typeface="Arial" panose="020B0604020202020204" pitchFamily="34" charset="0"/>
                </a:rPr>
                <a:t>Meningkatkan Sistem Pencegahan </a:t>
              </a:r>
            </a:p>
            <a:p>
              <a:pPr algn="ctr" eaLnBrk="1" hangingPunct="1">
                <a:spcBef>
                  <a:spcPct val="0"/>
                </a:spcBef>
                <a:buFontTx/>
                <a:buNone/>
              </a:pPr>
              <a:r>
                <a:rPr lang="en-US" altLang="en-US" sz="1246">
                  <a:latin typeface="Arial" panose="020B0604020202020204" pitchFamily="34" charset="0"/>
                </a:rPr>
                <a:t>Untuk mengurangi kesalahan</a:t>
              </a:r>
            </a:p>
          </p:txBody>
        </p:sp>
        <p:sp>
          <p:nvSpPr>
            <p:cNvPr id="41995" name="TextBox 10"/>
            <p:cNvSpPr txBox="1">
              <a:spLocks noChangeArrowheads="1"/>
            </p:cNvSpPr>
            <p:nvPr/>
          </p:nvSpPr>
          <p:spPr bwMode="auto">
            <a:xfrm>
              <a:off x="1679950" y="5301796"/>
              <a:ext cx="2572232" cy="53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385" u="sng" dirty="0" err="1">
                  <a:latin typeface="Arial" panose="020B0604020202020204" pitchFamily="34" charset="0"/>
                </a:rPr>
                <a:t>Sistem</a:t>
              </a:r>
              <a:r>
                <a:rPr lang="en-US" altLang="en-US" sz="1385" u="sng" dirty="0">
                  <a:latin typeface="Arial" panose="020B0604020202020204" pitchFamily="34" charset="0"/>
                </a:rPr>
                <a:t> </a:t>
              </a:r>
              <a:r>
                <a:rPr lang="en-US" altLang="en-US" sz="1385" u="sng" dirty="0" err="1">
                  <a:latin typeface="Arial" panose="020B0604020202020204" pitchFamily="34" charset="0"/>
                </a:rPr>
                <a:t>Pencegahan</a:t>
              </a:r>
              <a:r>
                <a:rPr lang="en-US" altLang="en-US" sz="1385" u="sng" dirty="0">
                  <a:latin typeface="Arial" panose="020B0604020202020204" pitchFamily="34" charset="0"/>
                </a:rPr>
                <a:t> </a:t>
              </a:r>
              <a:r>
                <a:rPr lang="en-US" altLang="en-US" sz="1385" u="sng" dirty="0" err="1">
                  <a:latin typeface="Arial" panose="020B0604020202020204" pitchFamily="34" charset="0"/>
                </a:rPr>
                <a:t>Lemah</a:t>
              </a:r>
              <a:endParaRPr lang="en-US" altLang="en-US" sz="1385" u="sng" dirty="0">
                <a:latin typeface="Arial" panose="020B0604020202020204" pitchFamily="34" charset="0"/>
              </a:endParaRPr>
            </a:p>
            <a:p>
              <a:pPr algn="ctr" eaLnBrk="1" hangingPunct="1">
                <a:spcBef>
                  <a:spcPct val="0"/>
                </a:spcBef>
                <a:buFontTx/>
                <a:buNone/>
              </a:pPr>
              <a:r>
                <a:rPr lang="en-US" altLang="en-US" sz="1246" dirty="0" err="1">
                  <a:latin typeface="Arial" panose="020B0604020202020204" pitchFamily="34" charset="0"/>
                </a:rPr>
                <a:t>Biaya</a:t>
              </a:r>
              <a:r>
                <a:rPr lang="en-US" altLang="en-US" sz="1246" dirty="0">
                  <a:latin typeface="Arial" panose="020B0604020202020204" pitchFamily="34" charset="0"/>
                </a:rPr>
                <a:t> </a:t>
              </a:r>
              <a:r>
                <a:rPr lang="en-US" altLang="en-US" sz="1246" dirty="0" err="1">
                  <a:latin typeface="Arial" panose="020B0604020202020204" pitchFamily="34" charset="0"/>
                </a:rPr>
                <a:t>kesalahan</a:t>
              </a:r>
              <a:r>
                <a:rPr lang="en-US" altLang="en-US" sz="1246" dirty="0">
                  <a:latin typeface="Arial" panose="020B0604020202020204" pitchFamily="34" charset="0"/>
                </a:rPr>
                <a:t> </a:t>
              </a:r>
              <a:r>
                <a:rPr lang="en-US" altLang="en-US" sz="1246" dirty="0" err="1">
                  <a:latin typeface="Arial" panose="020B0604020202020204" pitchFamily="34" charset="0"/>
                </a:rPr>
                <a:t>tinggi</a:t>
              </a:r>
              <a:endParaRPr lang="en-US" altLang="en-US" sz="1246" dirty="0">
                <a:latin typeface="Arial" panose="020B0604020202020204" pitchFamily="34" charset="0"/>
              </a:endParaRPr>
            </a:p>
          </p:txBody>
        </p:sp>
        <p:sp>
          <p:nvSpPr>
            <p:cNvPr id="8" name="Oval 7"/>
            <p:cNvSpPr/>
            <p:nvPr/>
          </p:nvSpPr>
          <p:spPr>
            <a:xfrm>
              <a:off x="5871229" y="4446756"/>
              <a:ext cx="1857375" cy="5893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46"/>
            </a:p>
          </p:txBody>
        </p:sp>
        <p:sp>
          <p:nvSpPr>
            <p:cNvPr id="3" name="Rectangle 2"/>
            <p:cNvSpPr/>
            <p:nvPr/>
          </p:nvSpPr>
          <p:spPr>
            <a:xfrm>
              <a:off x="2144687" y="2031516"/>
              <a:ext cx="1944216" cy="10801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Kesalahan</a:t>
              </a:r>
              <a:r>
                <a:rPr lang="en-US" dirty="0">
                  <a:solidFill>
                    <a:schemeClr val="tx1"/>
                  </a:solidFill>
                </a:rPr>
                <a:t> </a:t>
              </a:r>
              <a:r>
                <a:rPr lang="en-US" dirty="0" err="1">
                  <a:solidFill>
                    <a:schemeClr val="tx1"/>
                  </a:solidFill>
                </a:rPr>
                <a:t>Operasional</a:t>
              </a:r>
              <a:endParaRPr lang="en-US" dirty="0">
                <a:solidFill>
                  <a:schemeClr val="tx1"/>
                </a:solidFill>
              </a:endParaRPr>
            </a:p>
          </p:txBody>
        </p:sp>
        <p:sp>
          <p:nvSpPr>
            <p:cNvPr id="15" name="Rectangle 14"/>
            <p:cNvSpPr/>
            <p:nvPr/>
          </p:nvSpPr>
          <p:spPr>
            <a:xfrm>
              <a:off x="2144687" y="3116933"/>
              <a:ext cx="1944216" cy="7441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Perbaikan</a:t>
              </a:r>
              <a:endParaRPr lang="en-US" dirty="0">
                <a:solidFill>
                  <a:schemeClr val="tx1"/>
                </a:solidFill>
              </a:endParaRPr>
            </a:p>
          </p:txBody>
        </p:sp>
        <p:sp>
          <p:nvSpPr>
            <p:cNvPr id="16" name="Rectangle 15"/>
            <p:cNvSpPr/>
            <p:nvPr/>
          </p:nvSpPr>
          <p:spPr>
            <a:xfrm>
              <a:off x="2144687" y="3861557"/>
              <a:ext cx="1944216" cy="74411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Pemeriksaan</a:t>
              </a:r>
              <a:r>
                <a:rPr lang="en-US" dirty="0">
                  <a:solidFill>
                    <a:schemeClr val="tx1"/>
                  </a:solidFill>
                </a:rPr>
                <a:t> / Audit</a:t>
              </a:r>
            </a:p>
          </p:txBody>
        </p:sp>
        <p:sp>
          <p:nvSpPr>
            <p:cNvPr id="17" name="Rectangle 16"/>
            <p:cNvSpPr/>
            <p:nvPr/>
          </p:nvSpPr>
          <p:spPr>
            <a:xfrm>
              <a:off x="2144687" y="4588202"/>
              <a:ext cx="1944216" cy="482646"/>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 (</a:t>
              </a:r>
              <a:r>
                <a:rPr lang="en-US" dirty="0" err="1">
                  <a:solidFill>
                    <a:schemeClr val="tx1"/>
                  </a:solidFill>
                </a:rPr>
                <a:t>Pencegahan</a:t>
              </a:r>
              <a:r>
                <a:rPr lang="en-US" dirty="0">
                  <a:solidFill>
                    <a:schemeClr val="tx1"/>
                  </a:solidFill>
                </a:rPr>
                <a:t>)</a:t>
              </a:r>
            </a:p>
          </p:txBody>
        </p:sp>
        <p:sp>
          <p:nvSpPr>
            <p:cNvPr id="18" name="Rectangle 17"/>
            <p:cNvSpPr/>
            <p:nvPr/>
          </p:nvSpPr>
          <p:spPr>
            <a:xfrm>
              <a:off x="5804726" y="2996952"/>
              <a:ext cx="1944216" cy="4910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Kesalahan</a:t>
              </a:r>
              <a:r>
                <a:rPr lang="en-US" dirty="0">
                  <a:solidFill>
                    <a:schemeClr val="tx1"/>
                  </a:solidFill>
                </a:rPr>
                <a:t> </a:t>
              </a:r>
              <a:r>
                <a:rPr lang="en-US" dirty="0" err="1">
                  <a:solidFill>
                    <a:schemeClr val="tx1"/>
                  </a:solidFill>
                </a:rPr>
                <a:t>Operasional</a:t>
              </a:r>
              <a:endParaRPr lang="en-US" dirty="0">
                <a:solidFill>
                  <a:schemeClr val="tx1"/>
                </a:solidFill>
              </a:endParaRPr>
            </a:p>
          </p:txBody>
        </p:sp>
        <p:sp>
          <p:nvSpPr>
            <p:cNvPr id="19" name="Rectangle 18"/>
            <p:cNvSpPr/>
            <p:nvPr/>
          </p:nvSpPr>
          <p:spPr>
            <a:xfrm>
              <a:off x="5784388" y="3488031"/>
              <a:ext cx="1958912" cy="4540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Perbaikan</a:t>
              </a:r>
              <a:endParaRPr lang="en-US" dirty="0">
                <a:solidFill>
                  <a:schemeClr val="tx1"/>
                </a:solidFill>
              </a:endParaRPr>
            </a:p>
          </p:txBody>
        </p:sp>
        <p:sp>
          <p:nvSpPr>
            <p:cNvPr id="20" name="Rectangle 19"/>
            <p:cNvSpPr/>
            <p:nvPr/>
          </p:nvSpPr>
          <p:spPr>
            <a:xfrm>
              <a:off x="5804726" y="3935850"/>
              <a:ext cx="1944216" cy="4126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Pemeriksaan</a:t>
              </a:r>
              <a:r>
                <a:rPr lang="en-US" dirty="0">
                  <a:solidFill>
                    <a:schemeClr val="tx1"/>
                  </a:solidFill>
                </a:rPr>
                <a:t> / Audit</a:t>
              </a:r>
            </a:p>
          </p:txBody>
        </p:sp>
        <p:sp>
          <p:nvSpPr>
            <p:cNvPr id="21" name="Rectangle 20"/>
            <p:cNvSpPr/>
            <p:nvPr/>
          </p:nvSpPr>
          <p:spPr>
            <a:xfrm>
              <a:off x="5804726" y="4344533"/>
              <a:ext cx="1944216" cy="719028"/>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Development (</a:t>
              </a:r>
              <a:r>
                <a:rPr lang="en-US" dirty="0" err="1">
                  <a:solidFill>
                    <a:schemeClr val="tx1"/>
                  </a:solidFill>
                </a:rPr>
                <a:t>Pencegahan</a:t>
              </a:r>
              <a:r>
                <a:rPr lang="en-US" dirty="0">
                  <a:solidFill>
                    <a:schemeClr val="tx1"/>
                  </a:solidFill>
                </a:rPr>
                <a:t>)</a:t>
              </a:r>
            </a:p>
          </p:txBody>
        </p:sp>
        <p:cxnSp>
          <p:nvCxnSpPr>
            <p:cNvPr id="9" name="Straight Connector 8"/>
            <p:cNvCxnSpPr>
              <a:cxnSpLocks/>
            </p:cNvCxnSpPr>
            <p:nvPr/>
          </p:nvCxnSpPr>
          <p:spPr>
            <a:xfrm>
              <a:off x="4088904" y="2031516"/>
              <a:ext cx="1713001" cy="965436"/>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a:cxnSpLocks/>
            </p:cNvCxnSpPr>
            <p:nvPr/>
          </p:nvCxnSpPr>
          <p:spPr>
            <a:xfrm>
              <a:off x="4086083" y="3114868"/>
              <a:ext cx="1715822" cy="398675"/>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p:cNvCxnSpPr>
              <a:cxnSpLocks/>
            </p:cNvCxnSpPr>
            <p:nvPr/>
          </p:nvCxnSpPr>
          <p:spPr>
            <a:xfrm>
              <a:off x="4088904" y="3861048"/>
              <a:ext cx="1695484" cy="81578"/>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p:cNvCxnSpPr>
              <a:cxnSpLocks/>
            </p:cNvCxnSpPr>
            <p:nvPr/>
          </p:nvCxnSpPr>
          <p:spPr>
            <a:xfrm flipV="1">
              <a:off x="4098778" y="4344533"/>
              <a:ext cx="1703127" cy="243597"/>
            </a:xfrm>
            <a:prstGeom prst="line">
              <a:avLst/>
            </a:prstGeom>
            <a:ln w="28575"/>
          </p:spPr>
          <p:style>
            <a:lnRef idx="1">
              <a:schemeClr val="dk1"/>
            </a:lnRef>
            <a:fillRef idx="0">
              <a:schemeClr val="dk1"/>
            </a:fillRef>
            <a:effectRef idx="0">
              <a:schemeClr val="dk1"/>
            </a:effectRef>
            <a:fontRef idx="minor">
              <a:schemeClr val="tx1"/>
            </a:fontRef>
          </p:style>
        </p:cxnSp>
        <p:sp>
          <p:nvSpPr>
            <p:cNvPr id="22" name="Freeform 21"/>
            <p:cNvSpPr/>
            <p:nvPr/>
          </p:nvSpPr>
          <p:spPr>
            <a:xfrm>
              <a:off x="2085655" y="1818526"/>
              <a:ext cx="5763803" cy="3287730"/>
            </a:xfrm>
            <a:custGeom>
              <a:avLst/>
              <a:gdLst>
                <a:gd name="connsiteX0" fmla="*/ 0 w 5763802"/>
                <a:gd name="connsiteY0" fmla="*/ 0 h 3287730"/>
                <a:gd name="connsiteX1" fmla="*/ 20548 w 5763802"/>
                <a:gd name="connsiteY1" fmla="*/ 3287730 h 3287730"/>
                <a:gd name="connsiteX2" fmla="*/ 5763802 w 5763802"/>
                <a:gd name="connsiteY2" fmla="*/ 3277456 h 3287730"/>
              </a:gdLst>
              <a:ahLst/>
              <a:cxnLst>
                <a:cxn ang="0">
                  <a:pos x="connsiteX0" y="connsiteY0"/>
                </a:cxn>
                <a:cxn ang="0">
                  <a:pos x="connsiteX1" y="connsiteY1"/>
                </a:cxn>
                <a:cxn ang="0">
                  <a:pos x="connsiteX2" y="connsiteY2"/>
                </a:cxn>
              </a:cxnLst>
              <a:rect l="l" t="t" r="r" b="b"/>
              <a:pathLst>
                <a:path w="5763802" h="3287730">
                  <a:moveTo>
                    <a:pt x="0" y="0"/>
                  </a:moveTo>
                  <a:lnTo>
                    <a:pt x="20548" y="3287730"/>
                  </a:lnTo>
                  <a:lnTo>
                    <a:pt x="5763802" y="3277456"/>
                  </a:ln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flipV="1">
              <a:off x="5794852" y="2031516"/>
              <a:ext cx="7053" cy="893428"/>
            </a:xfrm>
            <a:prstGeom prst="straightConnector1">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98378" y="2280359"/>
              <a:ext cx="2242280" cy="400110"/>
            </a:xfrm>
            <a:prstGeom prst="rect">
              <a:avLst/>
            </a:prstGeom>
            <a:noFill/>
          </p:spPr>
          <p:txBody>
            <a:bodyPr wrap="none" rtlCol="0">
              <a:spAutoFit/>
            </a:bodyPr>
            <a:lstStyle/>
            <a:p>
              <a:r>
                <a:rPr lang="en-US" b="1" dirty="0" err="1"/>
                <a:t>Penurunan</a:t>
              </a:r>
              <a:r>
                <a:rPr lang="en-US" b="1" dirty="0"/>
                <a:t> </a:t>
              </a:r>
              <a:r>
                <a:rPr lang="en-US" b="1" dirty="0" err="1"/>
                <a:t>Biaya</a:t>
              </a:r>
              <a:endParaRPr lang="en-US" b="1" dirty="0"/>
            </a:p>
          </p:txBody>
        </p:sp>
        <p:sp>
          <p:nvSpPr>
            <p:cNvPr id="35" name="TextBox 34"/>
            <p:cNvSpPr txBox="1"/>
            <p:nvPr/>
          </p:nvSpPr>
          <p:spPr>
            <a:xfrm>
              <a:off x="586007" y="1705790"/>
              <a:ext cx="1479920" cy="700192"/>
            </a:xfrm>
            <a:prstGeom prst="rect">
              <a:avLst/>
            </a:prstGeom>
            <a:noFill/>
          </p:spPr>
          <p:txBody>
            <a:bodyPr wrap="none" rtlCol="0">
              <a:spAutoFit/>
            </a:bodyPr>
            <a:lstStyle/>
            <a:p>
              <a:pPr algn="ctr"/>
              <a:r>
                <a:rPr lang="en-US" b="1" dirty="0"/>
                <a:t>Total</a:t>
              </a:r>
            </a:p>
            <a:p>
              <a:pPr algn="ctr"/>
              <a:r>
                <a:rPr lang="en-US" b="1" dirty="0" err="1"/>
                <a:t>Biaya</a:t>
              </a:r>
              <a:r>
                <a:rPr lang="en-US" b="1" dirty="0"/>
                <a:t> </a:t>
              </a:r>
              <a:r>
                <a:rPr lang="en-US" b="1" dirty="0" err="1"/>
                <a:t>Mutu</a:t>
              </a:r>
              <a:endParaRPr lang="en-US" b="1" dirty="0"/>
            </a:p>
          </p:txBody>
        </p:sp>
        <p:sp>
          <p:nvSpPr>
            <p:cNvPr id="36" name="TextBox 35"/>
            <p:cNvSpPr txBox="1"/>
            <p:nvPr/>
          </p:nvSpPr>
          <p:spPr>
            <a:xfrm>
              <a:off x="7950679" y="4878895"/>
              <a:ext cx="940952" cy="400110"/>
            </a:xfrm>
            <a:prstGeom prst="rect">
              <a:avLst/>
            </a:prstGeom>
            <a:noFill/>
          </p:spPr>
          <p:txBody>
            <a:bodyPr wrap="none" rtlCol="0">
              <a:spAutoFit/>
            </a:bodyPr>
            <a:lstStyle/>
            <a:p>
              <a:r>
                <a:rPr lang="en-US" b="1" dirty="0" err="1"/>
                <a:t>Waktu</a:t>
              </a:r>
              <a:endParaRPr lang="en-US" b="1" dirty="0"/>
            </a:p>
          </p:txBody>
        </p:sp>
      </p:grpSp>
      <p:sp>
        <p:nvSpPr>
          <p:cNvPr id="2" name="Footer Placeholder 1">
            <a:extLst>
              <a:ext uri="{FF2B5EF4-FFF2-40B4-BE49-F238E27FC236}">
                <a16:creationId xmlns:a16="http://schemas.microsoft.com/office/drawing/2014/main" id="{56DF8210-5CA1-4827-8DE5-FEAB62FAE937}"/>
              </a:ext>
            </a:extLst>
          </p:cNvPr>
          <p:cNvSpPr>
            <a:spLocks noGrp="1"/>
          </p:cNvSpPr>
          <p:nvPr>
            <p:ph type="ftr" sz="quarter" idx="11"/>
          </p:nvPr>
        </p:nvSpPr>
        <p:spPr/>
        <p:txBody>
          <a:bodyPr/>
          <a:lstStyle/>
          <a:p>
            <a:pPr>
              <a:defRPr/>
            </a:pPr>
            <a:r>
              <a:rPr lang="en-US" dirty="0"/>
              <a:t>ISO/IEC 17025/Rev.01 (c)Copyright, </a:t>
            </a:r>
            <a:r>
              <a:rPr lang="en-US" dirty="0" err="1"/>
              <a:t>Sentral</a:t>
            </a:r>
            <a:r>
              <a:rPr lang="en-US" dirty="0"/>
              <a:t> </a:t>
            </a:r>
            <a:r>
              <a:rPr lang="en-US" dirty="0" err="1"/>
              <a:t>Sistem</a:t>
            </a:r>
            <a:r>
              <a:rPr lang="en-US" dirty="0"/>
              <a:t> Oct. 2020</a:t>
            </a:r>
          </a:p>
        </p:txBody>
      </p:sp>
      <p:sp>
        <p:nvSpPr>
          <p:cNvPr id="31" name="Title 2">
            <a:extLst>
              <a:ext uri="{FF2B5EF4-FFF2-40B4-BE49-F238E27FC236}">
                <a16:creationId xmlns:a16="http://schemas.microsoft.com/office/drawing/2014/main" id="{56D4F035-4032-472E-86D9-8AEE425E3C3C}"/>
              </a:ext>
            </a:extLst>
          </p:cNvPr>
          <p:cNvSpPr txBox="1">
            <a:spLocks/>
          </p:cNvSpPr>
          <p:nvPr/>
        </p:nvSpPr>
        <p:spPr>
          <a:xfrm>
            <a:off x="677334" y="609600"/>
            <a:ext cx="8596668" cy="79149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Prinsip-prinsip</a:t>
            </a:r>
            <a:r>
              <a:rPr lang="en-US" dirty="0"/>
              <a:t> Utama ISO 17025:2017</a:t>
            </a:r>
          </a:p>
        </p:txBody>
      </p:sp>
      <p:sp>
        <p:nvSpPr>
          <p:cNvPr id="5" name="Slide Number Placeholder 4">
            <a:extLst>
              <a:ext uri="{FF2B5EF4-FFF2-40B4-BE49-F238E27FC236}">
                <a16:creationId xmlns:a16="http://schemas.microsoft.com/office/drawing/2014/main" id="{B9F9C922-15E9-4545-9798-51DE509DC0DC}"/>
              </a:ext>
            </a:extLst>
          </p:cNvPr>
          <p:cNvSpPr>
            <a:spLocks noGrp="1"/>
          </p:cNvSpPr>
          <p:nvPr>
            <p:ph type="sldNum" sz="quarter" idx="12"/>
          </p:nvPr>
        </p:nvSpPr>
        <p:spPr/>
        <p:txBody>
          <a:bodyPr/>
          <a:lstStyle/>
          <a:p>
            <a:fld id="{D613E84E-F90B-4997-BEAD-0068A8707C75}" type="slidenum">
              <a:rPr lang="en-US" smtClean="0"/>
              <a:t>11</a:t>
            </a:fld>
            <a:endParaRPr lang="en-US" dirty="0"/>
          </a:p>
        </p:txBody>
      </p:sp>
    </p:spTree>
    <p:extLst>
      <p:ext uri="{BB962C8B-B14F-4D97-AF65-F5344CB8AC3E}">
        <p14:creationId xmlns:p14="http://schemas.microsoft.com/office/powerpoint/2010/main" val="2449081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Content Placeholder 2">
            <a:extLst>
              <a:ext uri="{FF2B5EF4-FFF2-40B4-BE49-F238E27FC236}">
                <a16:creationId xmlns:a16="http://schemas.microsoft.com/office/drawing/2014/main" id="{6DE49E51-B9E1-4AFD-A1D0-359B8402EBC9}"/>
              </a:ext>
            </a:extLst>
          </p:cNvPr>
          <p:cNvSpPr>
            <a:spLocks noGrp="1"/>
          </p:cNvSpPr>
          <p:nvPr>
            <p:ph idx="1"/>
          </p:nvPr>
        </p:nvSpPr>
        <p:spPr>
          <a:xfrm>
            <a:off x="928047" y="862807"/>
            <a:ext cx="8458200" cy="5562600"/>
          </a:xfrm>
        </p:spPr>
        <p:txBody>
          <a:bodyPr>
            <a:normAutofit fontScale="92500"/>
          </a:bodyPr>
          <a:lstStyle/>
          <a:p>
            <a:pPr marL="0" indent="0" algn="ctr">
              <a:buNone/>
              <a:defRPr/>
            </a:pPr>
            <a:r>
              <a:rPr lang="id-ID" altLang="id-ID" b="1" u="sng" dirty="0">
                <a:solidFill>
                  <a:srgbClr val="00B050"/>
                </a:solidFill>
              </a:rPr>
              <a:t>7.8 Pelaporan hasil</a:t>
            </a:r>
            <a:br>
              <a:rPr lang="id-ID" altLang="id-ID" b="1" dirty="0">
                <a:solidFill>
                  <a:srgbClr val="00B050"/>
                </a:solidFill>
              </a:rPr>
            </a:br>
            <a:endParaRPr lang="id-ID" altLang="id-ID" sz="800" dirty="0">
              <a:solidFill>
                <a:srgbClr val="00B050"/>
              </a:solidFill>
            </a:endParaRPr>
          </a:p>
          <a:p>
            <a:pPr marL="0" indent="0">
              <a:buNone/>
              <a:defRPr/>
            </a:pPr>
            <a:r>
              <a:rPr lang="id-ID" altLang="id-ID" sz="2200" b="1" dirty="0"/>
              <a:t>7.8.4 Persyaratan spesifik untuk sertifikat kalibrasi</a:t>
            </a:r>
            <a:br>
              <a:rPr lang="id-ID" altLang="id-ID" sz="2200" dirty="0"/>
            </a:br>
            <a:br>
              <a:rPr lang="id-ID" altLang="id-ID" sz="800" dirty="0"/>
            </a:br>
            <a:r>
              <a:rPr lang="id-ID" altLang="id-ID" sz="2200" b="1" dirty="0"/>
              <a:t>7.8.4.1</a:t>
            </a:r>
            <a:r>
              <a:rPr lang="id-ID" altLang="id-ID" sz="2200" dirty="0"/>
              <a:t> Selain persyaratan yang tercantum dalam 7.9.2, sertifikat kalibrasi harus meliputi:</a:t>
            </a:r>
          </a:p>
          <a:p>
            <a:pPr marL="457200" indent="-457200">
              <a:buSzPct val="100000"/>
              <a:buFont typeface="+mj-lt"/>
              <a:buAutoNum type="alphaLcParenR"/>
              <a:defRPr/>
            </a:pPr>
            <a:r>
              <a:rPr lang="id-ID" altLang="id-ID" sz="2000" dirty="0"/>
              <a:t>ketidakpastian pengukuran disajikan dalam unit yang sama seperti yang dari ukur atau dalam istilah relatif terhadap ukur (misalnya, persen);</a:t>
            </a:r>
            <a:br>
              <a:rPr lang="id-ID" altLang="id-ID" sz="1000" dirty="0"/>
            </a:br>
            <a:r>
              <a:rPr lang="id-ID" altLang="id-ID" sz="1600" dirty="0"/>
              <a:t>CATATAN Menurut ISO Guide 99 hasil pengukuran biasanya dinyatakan sebagai nilai kuantitas terukur tunggal termasuk unit pengukuran dan ketidakpastian pengukuran.</a:t>
            </a:r>
            <a:endParaRPr lang="id-ID" altLang="id-ID" sz="800" dirty="0"/>
          </a:p>
          <a:p>
            <a:pPr marL="457200" indent="-457200">
              <a:buSzPct val="100000"/>
              <a:buFont typeface="+mj-lt"/>
              <a:buAutoNum type="alphaLcParenR" startAt="2"/>
              <a:defRPr/>
            </a:pPr>
            <a:r>
              <a:rPr lang="id-ID" altLang="id-ID" sz="2000" dirty="0"/>
              <a:t>kondisi (misalnya lingkungan) di mana kalibrasi dibuat yang memiliki pengaruh pada hasil pengukuran;</a:t>
            </a:r>
          </a:p>
          <a:p>
            <a:pPr marL="457200" indent="-457200">
              <a:buSzPct val="100000"/>
              <a:buFont typeface="+mj-lt"/>
              <a:buAutoNum type="alphaLcParenR" startAt="2"/>
              <a:defRPr/>
            </a:pPr>
            <a:r>
              <a:rPr lang="id-ID" altLang="id-ID" sz="2000" dirty="0"/>
              <a:t>bukti bahwa pengukuran metrologis dilacak (lihat Lampiran A);</a:t>
            </a:r>
          </a:p>
          <a:p>
            <a:pPr marL="457200" indent="-457200">
              <a:buSzPct val="100000"/>
              <a:buFont typeface="+mj-lt"/>
              <a:buAutoNum type="alphaLcParenR" startAt="2"/>
              <a:defRPr/>
            </a:pPr>
            <a:r>
              <a:rPr lang="id-ID" altLang="id-ID" sz="2000" dirty="0"/>
              <a:t>hasil sebelum dan setelah penyesuaian atau perbaikan, jika tersedia.</a:t>
            </a:r>
          </a:p>
          <a:p>
            <a:pPr marL="457200" indent="-457200">
              <a:buSzPct val="100000"/>
              <a:buFont typeface="+mj-lt"/>
              <a:buAutoNum type="alphaLcParenR" startAt="2"/>
              <a:defRPr/>
            </a:pPr>
            <a:r>
              <a:rPr lang="id-ID" altLang="id-ID" sz="2000" dirty="0"/>
              <a:t>bila relevan, pernyataan kesesuaian dengan persyaratan atau spesifikasi (7.8.6)</a:t>
            </a:r>
          </a:p>
          <a:p>
            <a:pPr marL="457200" indent="-457200">
              <a:buSzPct val="100000"/>
              <a:buFont typeface="+mj-lt"/>
              <a:buAutoNum type="alphaLcParenR" startAt="2"/>
              <a:defRPr/>
            </a:pPr>
            <a:r>
              <a:rPr lang="id-ID" altLang="id-ID" sz="2000" dirty="0"/>
              <a:t>bila sesuai opini dan interpretasi (7.8.7)</a:t>
            </a:r>
          </a:p>
        </p:txBody>
      </p:sp>
      <p:grpSp>
        <p:nvGrpSpPr>
          <p:cNvPr id="151557" name="Group 6">
            <a:extLst>
              <a:ext uri="{FF2B5EF4-FFF2-40B4-BE49-F238E27FC236}">
                <a16:creationId xmlns:a16="http://schemas.microsoft.com/office/drawing/2014/main" id="{99D809E9-8B3E-429B-A16C-B5058D83841E}"/>
              </a:ext>
            </a:extLst>
          </p:cNvPr>
          <p:cNvGrpSpPr>
            <a:grpSpLocks/>
          </p:cNvGrpSpPr>
          <p:nvPr/>
        </p:nvGrpSpPr>
        <p:grpSpPr bwMode="auto">
          <a:xfrm>
            <a:off x="2362200" y="838200"/>
            <a:ext cx="4953000" cy="228600"/>
            <a:chOff x="904875" y="914400"/>
            <a:chExt cx="4184650" cy="0"/>
          </a:xfrm>
        </p:grpSpPr>
        <p:sp>
          <p:nvSpPr>
            <p:cNvPr id="151558" name="Line 8">
              <a:extLst>
                <a:ext uri="{FF2B5EF4-FFF2-40B4-BE49-F238E27FC236}">
                  <a16:creationId xmlns:a16="http://schemas.microsoft.com/office/drawing/2014/main" id="{46AA417E-598D-4139-A09C-C17E22D0D22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1559" name="Line 9">
              <a:extLst>
                <a:ext uri="{FF2B5EF4-FFF2-40B4-BE49-F238E27FC236}">
                  <a16:creationId xmlns:a16="http://schemas.microsoft.com/office/drawing/2014/main" id="{7798B9BC-7A17-46FA-994E-F720832D531B}"/>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53FCEB7-62F2-4CF0-AB7A-406BFD075E7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8271EC7-170E-4F07-B3B5-6FF10ECCF60C}"/>
              </a:ext>
            </a:extLst>
          </p:cNvPr>
          <p:cNvSpPr>
            <a:spLocks noGrp="1"/>
          </p:cNvSpPr>
          <p:nvPr>
            <p:ph type="sldNum" sz="quarter" idx="12"/>
          </p:nvPr>
        </p:nvSpPr>
        <p:spPr/>
        <p:txBody>
          <a:bodyPr/>
          <a:lstStyle/>
          <a:p>
            <a:fld id="{D613E84E-F90B-4997-BEAD-0068A8707C75}" type="slidenum">
              <a:rPr lang="en-US" smtClean="0"/>
              <a:t>110</a:t>
            </a:fld>
            <a:endParaRPr lang="en-US" dirty="0"/>
          </a:p>
        </p:txBody>
      </p:sp>
      <p:sp>
        <p:nvSpPr>
          <p:cNvPr id="5" name="Title 4">
            <a:extLst>
              <a:ext uri="{FF2B5EF4-FFF2-40B4-BE49-F238E27FC236}">
                <a16:creationId xmlns:a16="http://schemas.microsoft.com/office/drawing/2014/main" id="{BD19EFD4-9937-4FEF-A029-928DA0A53A82}"/>
              </a:ext>
            </a:extLst>
          </p:cNvPr>
          <p:cNvSpPr>
            <a:spLocks noGrp="1"/>
          </p:cNvSpPr>
          <p:nvPr>
            <p:ph type="title"/>
          </p:nvPr>
        </p:nvSpPr>
        <p:spPr>
          <a:xfrm>
            <a:off x="2362200" y="321406"/>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Content Placeholder 2">
            <a:extLst>
              <a:ext uri="{FF2B5EF4-FFF2-40B4-BE49-F238E27FC236}">
                <a16:creationId xmlns:a16="http://schemas.microsoft.com/office/drawing/2014/main" id="{FA38486C-EEF6-4979-B2C9-1D5D2B05A465}"/>
              </a:ext>
            </a:extLst>
          </p:cNvPr>
          <p:cNvSpPr>
            <a:spLocks noGrp="1" noChangeArrowheads="1"/>
          </p:cNvSpPr>
          <p:nvPr>
            <p:ph idx="1"/>
          </p:nvPr>
        </p:nvSpPr>
        <p:spPr>
          <a:xfrm>
            <a:off x="832306" y="1008769"/>
            <a:ext cx="8458200" cy="5562600"/>
          </a:xfrm>
        </p:spPr>
        <p:txBody>
          <a:bodyPr>
            <a:normAutofit lnSpcReduction="10000"/>
          </a:bodyPr>
          <a:lstStyle/>
          <a:p>
            <a:pPr marL="0" indent="0" algn="ctr">
              <a:buNone/>
            </a:pPr>
            <a:r>
              <a:rPr lang="id-ID" altLang="en-US" b="1" u="sng" dirty="0">
                <a:solidFill>
                  <a:srgbClr val="00B050"/>
                </a:solidFill>
              </a:rPr>
              <a:t>7.8 Pelaporan hasil</a:t>
            </a:r>
            <a:br>
              <a:rPr lang="id-ID" altLang="en-US" b="1" dirty="0"/>
            </a:br>
            <a:endParaRPr lang="id-ID" altLang="en-US" sz="1000" b="1" dirty="0"/>
          </a:p>
          <a:p>
            <a:pPr marL="0" indent="0">
              <a:buNone/>
            </a:pPr>
            <a:r>
              <a:rPr lang="id-ID" altLang="en-US" sz="2200" b="1" u="sng" dirty="0"/>
              <a:t>7.8.4 Sertifikat kalibrasi - persyaratan tertentu</a:t>
            </a:r>
            <a:br>
              <a:rPr lang="id-ID" altLang="en-US" sz="2200" u="sng" dirty="0"/>
            </a:br>
            <a:br>
              <a:rPr lang="id-ID" altLang="en-US" sz="1400" dirty="0"/>
            </a:br>
            <a:r>
              <a:rPr lang="id-ID" altLang="en-US" sz="2200" dirty="0"/>
              <a:t>7.8.4.2</a:t>
            </a:r>
            <a:r>
              <a:rPr lang="id-ID" altLang="en-US" sz="2200" b="1" dirty="0"/>
              <a:t> </a:t>
            </a:r>
            <a:r>
              <a:rPr lang="id-ID" altLang="en-US" sz="2200" dirty="0"/>
              <a:t>Bila lab bertanggungjawab untuk sampling,  sertifikat kalibrasi harus sesuai persyaratan dalam klausul 7.8.5 bila diperlukan untuk  interpretasi hasil uji.</a:t>
            </a:r>
            <a:endParaRPr lang="id-ID" altLang="en-US" sz="2200" b="1" dirty="0"/>
          </a:p>
          <a:p>
            <a:pPr marL="0" indent="0">
              <a:buNone/>
            </a:pPr>
            <a:r>
              <a:rPr lang="id-ID" altLang="en-US" sz="2200" dirty="0"/>
              <a:t>7.8.4.3 </a:t>
            </a:r>
            <a:r>
              <a:rPr lang="id-ID" altLang="en-US" sz="2000" dirty="0"/>
              <a:t>Sertifikat kalibrasi atau label kalibrasi tidak boleh mengandung rekomendasi pada interval kalibrasi kecuali jika hal ini telah disetujui oleh pelanggan.</a:t>
            </a:r>
            <a:endParaRPr lang="id-ID" altLang="en-US" sz="2200" dirty="0"/>
          </a:p>
          <a:p>
            <a:pPr marL="0" indent="0">
              <a:buNone/>
            </a:pPr>
            <a:endParaRPr lang="id-ID" altLang="en-US" sz="1000" dirty="0"/>
          </a:p>
          <a:p>
            <a:pPr marL="0" indent="0">
              <a:buNone/>
            </a:pPr>
            <a:r>
              <a:rPr lang="id-ID" altLang="en-US" sz="2200" b="1" u="sng" dirty="0"/>
              <a:t>7.8.5 pelaporan sampling – persyaratan spesifik</a:t>
            </a:r>
          </a:p>
          <a:p>
            <a:pPr marL="0" indent="0">
              <a:buNone/>
            </a:pPr>
            <a:r>
              <a:rPr lang="id-ID" altLang="en-US" sz="2000" dirty="0"/>
              <a:t>Bila lab bertanggungjawab melakukan sampling, persyaratan tambahan di daftar 7.8.2, laporan harus disertai berikut, karena diperlukan untuk interpretasi hasil:</a:t>
            </a:r>
          </a:p>
          <a:p>
            <a:pPr marL="0" indent="0">
              <a:buNone/>
            </a:pPr>
            <a:r>
              <a:rPr lang="id-ID" altLang="en-US" sz="2000" dirty="0"/>
              <a:t>......................</a:t>
            </a:r>
          </a:p>
        </p:txBody>
      </p:sp>
      <p:grpSp>
        <p:nvGrpSpPr>
          <p:cNvPr id="152581" name="Group 6">
            <a:extLst>
              <a:ext uri="{FF2B5EF4-FFF2-40B4-BE49-F238E27FC236}">
                <a16:creationId xmlns:a16="http://schemas.microsoft.com/office/drawing/2014/main" id="{732119DD-149B-4702-A41E-B4737DDA0135}"/>
              </a:ext>
            </a:extLst>
          </p:cNvPr>
          <p:cNvGrpSpPr>
            <a:grpSpLocks/>
          </p:cNvGrpSpPr>
          <p:nvPr/>
        </p:nvGrpSpPr>
        <p:grpSpPr bwMode="auto">
          <a:xfrm>
            <a:off x="2362200" y="838200"/>
            <a:ext cx="4953000" cy="228600"/>
            <a:chOff x="904875" y="914400"/>
            <a:chExt cx="4184650" cy="0"/>
          </a:xfrm>
        </p:grpSpPr>
        <p:sp>
          <p:nvSpPr>
            <p:cNvPr id="152582" name="Line 8">
              <a:extLst>
                <a:ext uri="{FF2B5EF4-FFF2-40B4-BE49-F238E27FC236}">
                  <a16:creationId xmlns:a16="http://schemas.microsoft.com/office/drawing/2014/main" id="{29BF7738-34DE-42A7-8174-22EA20B07143}"/>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2583" name="Line 9">
              <a:extLst>
                <a:ext uri="{FF2B5EF4-FFF2-40B4-BE49-F238E27FC236}">
                  <a16:creationId xmlns:a16="http://schemas.microsoft.com/office/drawing/2014/main" id="{09898695-F2D1-4BD0-9539-4B4F9064761B}"/>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0BF83C9-6E92-4668-8614-00B963A4F41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7C262BB1-FFAF-420F-A539-C6A41FB97B7C}"/>
              </a:ext>
            </a:extLst>
          </p:cNvPr>
          <p:cNvSpPr>
            <a:spLocks noGrp="1"/>
          </p:cNvSpPr>
          <p:nvPr>
            <p:ph type="sldNum" sz="quarter" idx="12"/>
          </p:nvPr>
        </p:nvSpPr>
        <p:spPr/>
        <p:txBody>
          <a:bodyPr/>
          <a:lstStyle/>
          <a:p>
            <a:fld id="{D613E84E-F90B-4997-BEAD-0068A8707C75}" type="slidenum">
              <a:rPr lang="en-US" smtClean="0"/>
              <a:t>111</a:t>
            </a:fld>
            <a:endParaRPr lang="en-US" dirty="0"/>
          </a:p>
        </p:txBody>
      </p:sp>
      <p:sp>
        <p:nvSpPr>
          <p:cNvPr id="5" name="Title 4">
            <a:extLst>
              <a:ext uri="{FF2B5EF4-FFF2-40B4-BE49-F238E27FC236}">
                <a16:creationId xmlns:a16="http://schemas.microsoft.com/office/drawing/2014/main" id="{87F67B4A-3EE9-41F5-8121-294C10ABCE4E}"/>
              </a:ext>
            </a:extLst>
          </p:cNvPr>
          <p:cNvSpPr>
            <a:spLocks noGrp="1"/>
          </p:cNvSpPr>
          <p:nvPr>
            <p:ph type="title"/>
          </p:nvPr>
        </p:nvSpPr>
        <p:spPr>
          <a:xfrm>
            <a:off x="2414589" y="238658"/>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Content Placeholder 2">
            <a:extLst>
              <a:ext uri="{FF2B5EF4-FFF2-40B4-BE49-F238E27FC236}">
                <a16:creationId xmlns:a16="http://schemas.microsoft.com/office/drawing/2014/main" id="{B6699E37-1EFA-4D11-B6C5-706067CF85AB}"/>
              </a:ext>
            </a:extLst>
          </p:cNvPr>
          <p:cNvSpPr>
            <a:spLocks noGrp="1" noChangeArrowheads="1"/>
          </p:cNvSpPr>
          <p:nvPr>
            <p:ph idx="1"/>
          </p:nvPr>
        </p:nvSpPr>
        <p:spPr>
          <a:xfrm>
            <a:off x="846161" y="862807"/>
            <a:ext cx="8458200" cy="5562600"/>
          </a:xfrm>
        </p:spPr>
        <p:txBody>
          <a:bodyPr/>
          <a:lstStyle/>
          <a:p>
            <a:pPr marL="0" indent="0" algn="ctr">
              <a:buNone/>
            </a:pPr>
            <a:r>
              <a:rPr lang="id-ID" altLang="en-US" b="1" u="sng" dirty="0">
                <a:solidFill>
                  <a:srgbClr val="00B050"/>
                </a:solidFill>
              </a:rPr>
              <a:t>7.8 Pelaporan hasil</a:t>
            </a:r>
            <a:br>
              <a:rPr lang="id-ID" altLang="en-US" b="1" dirty="0"/>
            </a:br>
            <a:endParaRPr lang="id-ID" altLang="en-US" sz="1000" b="1" dirty="0"/>
          </a:p>
          <a:p>
            <a:pPr marL="0" indent="0">
              <a:buNone/>
            </a:pPr>
            <a:endParaRPr lang="id-ID" altLang="en-US" sz="1000" dirty="0"/>
          </a:p>
          <a:p>
            <a:pPr marL="0" indent="0">
              <a:buNone/>
            </a:pPr>
            <a:r>
              <a:rPr lang="id-ID" altLang="en-US" sz="2200" b="1" u="sng" dirty="0"/>
              <a:t>7.8.5 pelaporan sampling – persyaratan spesifik</a:t>
            </a:r>
          </a:p>
          <a:p>
            <a:pPr marL="0" indent="0">
              <a:buSzPct val="100000"/>
              <a:buFont typeface="Arial" panose="020B0604020202020204" pitchFamily="34" charset="0"/>
              <a:buAutoNum type="alphaLcParenR"/>
            </a:pPr>
            <a:endParaRPr lang="id-ID" altLang="en-US" sz="1000" dirty="0"/>
          </a:p>
          <a:p>
            <a:pPr marL="0" indent="0">
              <a:buSzPct val="100000"/>
              <a:buFont typeface="Arial" panose="020B0604020202020204" pitchFamily="34" charset="0"/>
              <a:buAutoNum type="alphaLcParenR"/>
            </a:pPr>
            <a:r>
              <a:rPr lang="id-ID" altLang="en-US" sz="2000" dirty="0"/>
              <a:t>tanggal sampling</a:t>
            </a:r>
          </a:p>
          <a:p>
            <a:pPr marL="0" indent="0">
              <a:buSzPct val="100000"/>
              <a:buFont typeface="Arial" panose="020B0604020202020204" pitchFamily="34" charset="0"/>
              <a:buAutoNum type="alphaLcParenR"/>
            </a:pPr>
            <a:r>
              <a:rPr lang="id-ID" altLang="en-US" sz="2000" dirty="0"/>
              <a:t>Identifikasi unik sample atau material (termasuk nama manufacture, model atau jenis, nomor seri yang dimiliki);</a:t>
            </a:r>
          </a:p>
          <a:p>
            <a:pPr marL="0" indent="0">
              <a:buSzPct val="100000"/>
              <a:buFont typeface="Arial" panose="020B0604020202020204" pitchFamily="34" charset="0"/>
              <a:buAutoNum type="alphaLcParenR"/>
            </a:pPr>
            <a:r>
              <a:rPr lang="id-ID" altLang="en-US" sz="2000" dirty="0"/>
              <a:t>lokasi sampling termasuk diagram, skesa,  ataou photograph;</a:t>
            </a:r>
          </a:p>
          <a:p>
            <a:pPr marL="0" indent="0">
              <a:buSzPct val="100000"/>
              <a:buFont typeface="Arial" panose="020B0604020202020204" pitchFamily="34" charset="0"/>
              <a:buAutoNum type="alphaLcParenR"/>
            </a:pPr>
            <a:r>
              <a:rPr lang="id-ID" altLang="en-US" sz="2000" dirty="0"/>
              <a:t>acuan rencana sampling metode sampling</a:t>
            </a:r>
          </a:p>
          <a:p>
            <a:pPr marL="0" indent="0">
              <a:buSzPct val="100000"/>
              <a:buFont typeface="Arial" panose="020B0604020202020204" pitchFamily="34" charset="0"/>
              <a:buAutoNum type="alphaLcParenR"/>
            </a:pPr>
            <a:r>
              <a:rPr lang="id-ID" altLang="en-US" sz="2000" dirty="0"/>
              <a:t>rincian kondisi lingkungan apapun selama sampling yang berdampak pada interpretasi hasil uji.</a:t>
            </a:r>
          </a:p>
          <a:p>
            <a:pPr marL="0" indent="0">
              <a:buSzPct val="100000"/>
              <a:buFont typeface="Arial" panose="020B0604020202020204" pitchFamily="34" charset="0"/>
              <a:buAutoNum type="alphaLcParenR"/>
            </a:pPr>
            <a:r>
              <a:rPr lang="id-ID" altLang="en-US" sz="2000" dirty="0"/>
              <a:t>Informasi yang diperlukan untuk evaluasi ketidakpastian untuk pengujian/kalibrasi.</a:t>
            </a:r>
          </a:p>
        </p:txBody>
      </p:sp>
      <p:grpSp>
        <p:nvGrpSpPr>
          <p:cNvPr id="153605" name="Group 6">
            <a:extLst>
              <a:ext uri="{FF2B5EF4-FFF2-40B4-BE49-F238E27FC236}">
                <a16:creationId xmlns:a16="http://schemas.microsoft.com/office/drawing/2014/main" id="{36221D37-51F9-4369-BCDA-186EEF97A41F}"/>
              </a:ext>
            </a:extLst>
          </p:cNvPr>
          <p:cNvGrpSpPr>
            <a:grpSpLocks/>
          </p:cNvGrpSpPr>
          <p:nvPr/>
        </p:nvGrpSpPr>
        <p:grpSpPr bwMode="auto">
          <a:xfrm>
            <a:off x="2362200" y="838200"/>
            <a:ext cx="4953000" cy="228600"/>
            <a:chOff x="904875" y="914400"/>
            <a:chExt cx="4184650" cy="0"/>
          </a:xfrm>
        </p:grpSpPr>
        <p:sp>
          <p:nvSpPr>
            <p:cNvPr id="153606" name="Line 8">
              <a:extLst>
                <a:ext uri="{FF2B5EF4-FFF2-40B4-BE49-F238E27FC236}">
                  <a16:creationId xmlns:a16="http://schemas.microsoft.com/office/drawing/2014/main" id="{C9376A2C-13B7-44A3-BF5F-5328C6F189CD}"/>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3607" name="Line 9">
              <a:extLst>
                <a:ext uri="{FF2B5EF4-FFF2-40B4-BE49-F238E27FC236}">
                  <a16:creationId xmlns:a16="http://schemas.microsoft.com/office/drawing/2014/main" id="{A3A9F48B-A9FC-44AC-92CC-4D8D6075D72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E6CBA8D6-97AE-4CEB-AA81-610685A5C19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E030493-84F1-43AE-87F4-21264E0A8FCE}"/>
              </a:ext>
            </a:extLst>
          </p:cNvPr>
          <p:cNvSpPr>
            <a:spLocks noGrp="1"/>
          </p:cNvSpPr>
          <p:nvPr>
            <p:ph type="sldNum" sz="quarter" idx="12"/>
          </p:nvPr>
        </p:nvSpPr>
        <p:spPr/>
        <p:txBody>
          <a:bodyPr/>
          <a:lstStyle/>
          <a:p>
            <a:fld id="{D613E84E-F90B-4997-BEAD-0068A8707C75}" type="slidenum">
              <a:rPr lang="en-US" smtClean="0"/>
              <a:t>112</a:t>
            </a:fld>
            <a:endParaRPr lang="en-US" dirty="0"/>
          </a:p>
        </p:txBody>
      </p:sp>
      <p:sp>
        <p:nvSpPr>
          <p:cNvPr id="5" name="Title 4">
            <a:extLst>
              <a:ext uri="{FF2B5EF4-FFF2-40B4-BE49-F238E27FC236}">
                <a16:creationId xmlns:a16="http://schemas.microsoft.com/office/drawing/2014/main" id="{B39200F1-BBD0-428A-BE0F-C1B020AA293A}"/>
              </a:ext>
            </a:extLst>
          </p:cNvPr>
          <p:cNvSpPr>
            <a:spLocks noGrp="1"/>
          </p:cNvSpPr>
          <p:nvPr>
            <p:ph type="title"/>
          </p:nvPr>
        </p:nvSpPr>
        <p:spPr>
          <a:xfrm>
            <a:off x="2362200" y="255598"/>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Content Placeholder 2">
            <a:extLst>
              <a:ext uri="{FF2B5EF4-FFF2-40B4-BE49-F238E27FC236}">
                <a16:creationId xmlns:a16="http://schemas.microsoft.com/office/drawing/2014/main" id="{BBAD0868-108E-4653-B64B-626248335C8A}"/>
              </a:ext>
            </a:extLst>
          </p:cNvPr>
          <p:cNvSpPr>
            <a:spLocks noGrp="1"/>
          </p:cNvSpPr>
          <p:nvPr>
            <p:ph idx="1"/>
          </p:nvPr>
        </p:nvSpPr>
        <p:spPr>
          <a:xfrm>
            <a:off x="846161" y="889905"/>
            <a:ext cx="8458200" cy="5562600"/>
          </a:xfrm>
        </p:spPr>
        <p:txBody>
          <a:bodyPr>
            <a:normAutofit lnSpcReduction="10000"/>
          </a:bodyPr>
          <a:lstStyle/>
          <a:p>
            <a:pPr marL="0" indent="0" algn="ctr">
              <a:buNone/>
              <a:defRPr/>
            </a:pPr>
            <a:r>
              <a:rPr lang="id-ID" altLang="id-ID" b="1" u="sng" dirty="0">
                <a:solidFill>
                  <a:srgbClr val="00B050"/>
                </a:solidFill>
              </a:rPr>
              <a:t>7.8 Pelaporan hasil</a:t>
            </a:r>
            <a:br>
              <a:rPr lang="id-ID" altLang="id-ID" b="1" dirty="0"/>
            </a:br>
            <a:endParaRPr lang="id-ID" altLang="id-ID" sz="1000" b="1" dirty="0"/>
          </a:p>
          <a:p>
            <a:pPr marL="0" indent="0">
              <a:buNone/>
              <a:defRPr/>
            </a:pPr>
            <a:r>
              <a:rPr lang="id-ID" altLang="id-ID" sz="2200" b="1" u="sng" dirty="0"/>
              <a:t>7.8.6 Pelaporan pernyataan kesesuaian</a:t>
            </a:r>
            <a:br>
              <a:rPr lang="id-ID" altLang="id-ID" sz="2200" b="1" dirty="0"/>
            </a:br>
            <a:br>
              <a:rPr lang="id-ID" altLang="id-ID" sz="1000" b="1" dirty="0"/>
            </a:br>
            <a:r>
              <a:rPr lang="id-ID" altLang="id-ID" sz="2000" dirty="0"/>
              <a:t>7.8.6.1 Bila pernyataan kesesuaian dengan spesifikasi atau standar untuk pengujian atau kalibrasi disediakan, laboratorium harus mendokumentasikan peraturan keputusan yang digunakan, dengan mempertimbangkan tingkat risiko (seperti </a:t>
            </a:r>
            <a:r>
              <a:rPr lang="id-ID" altLang="id-ID" sz="2000" b="1" i="1" dirty="0"/>
              <a:t>false accept </a:t>
            </a:r>
            <a:r>
              <a:rPr lang="id-ID" altLang="id-ID" sz="2000" dirty="0"/>
              <a:t>dan </a:t>
            </a:r>
            <a:r>
              <a:rPr lang="id-ID" altLang="id-ID" sz="2000" b="1" i="1" dirty="0"/>
              <a:t>false reject  </a:t>
            </a:r>
            <a:r>
              <a:rPr lang="id-ID" altLang="id-ID" sz="2000" dirty="0"/>
              <a:t>dan asumsi statistik) yang terkait dengan aturan yang digunakan dan keputusan menerapkan peraturan.</a:t>
            </a:r>
          </a:p>
          <a:p>
            <a:pPr marL="0" indent="0">
              <a:buNone/>
              <a:defRPr/>
            </a:pPr>
            <a:endParaRPr lang="id-ID" altLang="id-ID" sz="1000" dirty="0"/>
          </a:p>
          <a:p>
            <a:pPr marL="0" indent="0">
              <a:buNone/>
              <a:defRPr/>
            </a:pPr>
            <a:r>
              <a:rPr lang="id-ID" sz="2000" b="1" dirty="0"/>
              <a:t>7.8.6.2 </a:t>
            </a:r>
            <a:r>
              <a:rPr lang="id-ID" sz="2000" dirty="0"/>
              <a:t>Laboratorium harus melaporkan pernyataan kesesuaian sehingga pernyataan tersebut dengan jelas mengidentifikasikan:</a:t>
            </a:r>
          </a:p>
          <a:p>
            <a:pPr marL="457200" indent="-457200">
              <a:buSzPct val="100000"/>
              <a:buFont typeface="+mj-lt"/>
              <a:buAutoNum type="alphaLcParenR"/>
              <a:defRPr/>
            </a:pPr>
            <a:r>
              <a:rPr lang="id-ID" sz="2000" dirty="0"/>
              <a:t>pada mana hasil pernyataan tersebut berlaku;</a:t>
            </a:r>
          </a:p>
          <a:p>
            <a:pPr marL="457200" indent="-457200">
              <a:buSzPct val="100000"/>
              <a:buFont typeface="+mj-lt"/>
              <a:buAutoNum type="alphaLcParenR"/>
              <a:defRPr/>
            </a:pPr>
            <a:r>
              <a:rPr lang="id-ID" sz="2000" dirty="0"/>
              <a:t>s</a:t>
            </a:r>
            <a:r>
              <a:rPr lang="en-US" sz="2000" dirty="0"/>
              <a:t>pes</a:t>
            </a:r>
            <a:r>
              <a:rPr lang="id-ID" sz="2000" dirty="0"/>
              <a:t>ifikasi, standar yang mana atau bagian</a:t>
            </a:r>
            <a:r>
              <a:rPr lang="en-US" sz="2000" dirty="0"/>
              <a:t> </a:t>
            </a:r>
            <a:r>
              <a:rPr lang="id-ID" sz="2000" dirty="0"/>
              <a:t>mana yang terpenuhi atau tidak terpenuhi;</a:t>
            </a:r>
          </a:p>
          <a:p>
            <a:pPr marL="457200" indent="-457200">
              <a:buSzPct val="100000"/>
              <a:buFont typeface="+mj-lt"/>
              <a:buAutoNum type="alphaLcParenR"/>
              <a:defRPr/>
            </a:pPr>
            <a:r>
              <a:rPr lang="id-ID" sz="2000" dirty="0"/>
              <a:t>aturan keputusan diterapkan (kecuali jika melekat pada spesifikasi atau standar yang diminta).</a:t>
            </a:r>
          </a:p>
          <a:p>
            <a:pPr marL="0" indent="0">
              <a:buNone/>
              <a:defRPr/>
            </a:pPr>
            <a:endParaRPr lang="id-ID" altLang="id-ID" sz="2200" dirty="0"/>
          </a:p>
        </p:txBody>
      </p:sp>
      <p:grpSp>
        <p:nvGrpSpPr>
          <p:cNvPr id="154629" name="Group 6">
            <a:extLst>
              <a:ext uri="{FF2B5EF4-FFF2-40B4-BE49-F238E27FC236}">
                <a16:creationId xmlns:a16="http://schemas.microsoft.com/office/drawing/2014/main" id="{8FAB7816-C0E0-4B8F-9B2C-4C76197FDC1D}"/>
              </a:ext>
            </a:extLst>
          </p:cNvPr>
          <p:cNvGrpSpPr>
            <a:grpSpLocks/>
          </p:cNvGrpSpPr>
          <p:nvPr/>
        </p:nvGrpSpPr>
        <p:grpSpPr bwMode="auto">
          <a:xfrm>
            <a:off x="2362200" y="838200"/>
            <a:ext cx="4953000" cy="228600"/>
            <a:chOff x="904875" y="914400"/>
            <a:chExt cx="4184650" cy="0"/>
          </a:xfrm>
        </p:grpSpPr>
        <p:sp>
          <p:nvSpPr>
            <p:cNvPr id="154630" name="Line 8">
              <a:extLst>
                <a:ext uri="{FF2B5EF4-FFF2-40B4-BE49-F238E27FC236}">
                  <a16:creationId xmlns:a16="http://schemas.microsoft.com/office/drawing/2014/main" id="{62B940BD-5835-4B9D-858B-D4949DA5F7E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4631" name="Line 9">
              <a:extLst>
                <a:ext uri="{FF2B5EF4-FFF2-40B4-BE49-F238E27FC236}">
                  <a16:creationId xmlns:a16="http://schemas.microsoft.com/office/drawing/2014/main" id="{E548D70F-142B-416B-B82E-8D03284473C8}"/>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2B4AA84-0EC7-4762-A317-39B60D72665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1F7F37F-7C52-4FA2-BA34-487ED577D5D0}"/>
              </a:ext>
            </a:extLst>
          </p:cNvPr>
          <p:cNvSpPr>
            <a:spLocks noGrp="1"/>
          </p:cNvSpPr>
          <p:nvPr>
            <p:ph type="sldNum" sz="quarter" idx="12"/>
          </p:nvPr>
        </p:nvSpPr>
        <p:spPr/>
        <p:txBody>
          <a:bodyPr/>
          <a:lstStyle/>
          <a:p>
            <a:fld id="{D613E84E-F90B-4997-BEAD-0068A8707C75}" type="slidenum">
              <a:rPr lang="en-US" smtClean="0"/>
              <a:t>113</a:t>
            </a:fld>
            <a:endParaRPr lang="en-US" dirty="0"/>
          </a:p>
        </p:txBody>
      </p:sp>
      <p:sp>
        <p:nvSpPr>
          <p:cNvPr id="5" name="Title 4">
            <a:extLst>
              <a:ext uri="{FF2B5EF4-FFF2-40B4-BE49-F238E27FC236}">
                <a16:creationId xmlns:a16="http://schemas.microsoft.com/office/drawing/2014/main" id="{E4C1AEC3-FC59-4532-8116-B3114C943DC3}"/>
              </a:ext>
            </a:extLst>
          </p:cNvPr>
          <p:cNvSpPr>
            <a:spLocks noGrp="1"/>
          </p:cNvSpPr>
          <p:nvPr>
            <p:ph type="title"/>
          </p:nvPr>
        </p:nvSpPr>
        <p:spPr>
          <a:xfrm>
            <a:off x="2478425" y="298712"/>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Content Placeholder 2">
            <a:extLst>
              <a:ext uri="{FF2B5EF4-FFF2-40B4-BE49-F238E27FC236}">
                <a16:creationId xmlns:a16="http://schemas.microsoft.com/office/drawing/2014/main" id="{715244B2-034C-4FF3-A313-74567EBC7ADD}"/>
              </a:ext>
            </a:extLst>
          </p:cNvPr>
          <p:cNvSpPr>
            <a:spLocks noGrp="1" noChangeArrowheads="1"/>
          </p:cNvSpPr>
          <p:nvPr>
            <p:ph idx="1"/>
          </p:nvPr>
        </p:nvSpPr>
        <p:spPr>
          <a:xfrm>
            <a:off x="859809" y="953614"/>
            <a:ext cx="8458200" cy="5562600"/>
          </a:xfrm>
        </p:spPr>
        <p:txBody>
          <a:bodyPr>
            <a:normAutofit fontScale="92500" lnSpcReduction="10000"/>
          </a:bodyPr>
          <a:lstStyle/>
          <a:p>
            <a:pPr marL="0" indent="0" algn="ctr">
              <a:buNone/>
            </a:pPr>
            <a:r>
              <a:rPr lang="id-ID" altLang="en-US" b="1" u="sng" dirty="0">
                <a:solidFill>
                  <a:srgbClr val="00B050"/>
                </a:solidFill>
              </a:rPr>
              <a:t>7.8 Pelaporan hasil</a:t>
            </a:r>
            <a:br>
              <a:rPr lang="id-ID" altLang="en-US" b="1" dirty="0"/>
            </a:br>
            <a:endParaRPr lang="id-ID" altLang="en-US" sz="1000" b="1" dirty="0"/>
          </a:p>
          <a:p>
            <a:pPr marL="0" indent="0">
              <a:buNone/>
            </a:pPr>
            <a:r>
              <a:rPr lang="id-ID" altLang="en-US" sz="2200" b="1" u="sng" dirty="0"/>
              <a:t>7.8.7 Pelaporan opini dan interpretasi</a:t>
            </a:r>
            <a:br>
              <a:rPr lang="id-ID" altLang="en-US" sz="2200" b="1" u="sng" dirty="0"/>
            </a:br>
            <a:br>
              <a:rPr lang="id-ID" altLang="en-US" sz="1000" dirty="0"/>
            </a:br>
            <a:br>
              <a:rPr lang="id-ID" altLang="en-US" sz="900" dirty="0"/>
            </a:br>
            <a:r>
              <a:rPr lang="id-ID" altLang="en-US" sz="2200" dirty="0"/>
              <a:t>7.8.7.1 Bila pendapat dan interpretasi dilaporkan, laboratorium harus memastikan bahwa hanya personil yang berwenang untuk menyatakan pendapat dan interpretasi yang dinyatakan dalam laporannya. Laboratorium harus mendokumentasikan dasar dimana pendapat dan interpretasi telah dilakukan.</a:t>
            </a:r>
          </a:p>
          <a:p>
            <a:pPr marL="0" indent="0">
              <a:buNone/>
            </a:pPr>
            <a:endParaRPr lang="id-ID" altLang="en-US" sz="1000" dirty="0"/>
          </a:p>
          <a:p>
            <a:pPr marL="0" indent="0">
              <a:buNone/>
            </a:pPr>
            <a:r>
              <a:rPr lang="id-ID" altLang="en-US" sz="2200" dirty="0"/>
              <a:t>7.8.7.2 Pendapat dan interpretasi yang dilaporkan dalam laporan pengujian atau sertifikat kalibrasi didasarkan pada hasil yang diperoleh dari </a:t>
            </a:r>
            <a:r>
              <a:rPr lang="en-US" altLang="en-US" sz="2200" dirty="0" err="1"/>
              <a:t>sampel</a:t>
            </a:r>
            <a:r>
              <a:rPr lang="id-ID" altLang="en-US" sz="2200" dirty="0"/>
              <a:t> yang diuji atau</a:t>
            </a:r>
            <a:r>
              <a:rPr lang="en-US" altLang="en-US" sz="2200" dirty="0"/>
              <a:t> item</a:t>
            </a:r>
            <a:r>
              <a:rPr lang="id-ID" altLang="en-US" sz="2200" dirty="0"/>
              <a:t> </a:t>
            </a:r>
            <a:r>
              <a:rPr lang="en-US" altLang="en-US" sz="2200" dirty="0"/>
              <a:t>yang </a:t>
            </a:r>
            <a:r>
              <a:rPr lang="id-ID" altLang="en-US" sz="2200" dirty="0"/>
              <a:t>dikalibrasi dan harus diberi tanda dengan jelas.</a:t>
            </a:r>
          </a:p>
          <a:p>
            <a:pPr marL="0" indent="0">
              <a:buNone/>
            </a:pPr>
            <a:endParaRPr lang="id-ID" altLang="en-US" sz="1000" dirty="0"/>
          </a:p>
          <a:p>
            <a:pPr marL="0" indent="0">
              <a:buNone/>
            </a:pPr>
            <a:r>
              <a:rPr lang="id-ID" altLang="en-US" sz="2200" dirty="0"/>
              <a:t>7.8.7.3 </a:t>
            </a:r>
            <a:r>
              <a:rPr lang="en-US" altLang="en-US" sz="2200" dirty="0"/>
              <a:t>B</a:t>
            </a:r>
            <a:r>
              <a:rPr lang="id-ID" altLang="en-US" sz="2200" dirty="0"/>
              <a:t>ila opini dan interpretasi langsung dikomunikasikan melalui dialog dengan pelanggan, rekaman dialog harus disimpan.</a:t>
            </a:r>
          </a:p>
          <a:p>
            <a:pPr marL="0" indent="0">
              <a:buNone/>
            </a:pPr>
            <a:br>
              <a:rPr lang="id-ID" altLang="en-US" sz="1000" dirty="0"/>
            </a:br>
            <a:endParaRPr lang="id-ID" altLang="en-US" sz="2200" dirty="0"/>
          </a:p>
        </p:txBody>
      </p:sp>
      <p:grpSp>
        <p:nvGrpSpPr>
          <p:cNvPr id="155653" name="Group 6">
            <a:extLst>
              <a:ext uri="{FF2B5EF4-FFF2-40B4-BE49-F238E27FC236}">
                <a16:creationId xmlns:a16="http://schemas.microsoft.com/office/drawing/2014/main" id="{B8EC46EE-81CA-4036-B0FF-FA5B31062770}"/>
              </a:ext>
            </a:extLst>
          </p:cNvPr>
          <p:cNvGrpSpPr>
            <a:grpSpLocks/>
          </p:cNvGrpSpPr>
          <p:nvPr/>
        </p:nvGrpSpPr>
        <p:grpSpPr bwMode="auto">
          <a:xfrm>
            <a:off x="2362200" y="838200"/>
            <a:ext cx="5181600" cy="228600"/>
            <a:chOff x="904875" y="914400"/>
            <a:chExt cx="4184650" cy="0"/>
          </a:xfrm>
        </p:grpSpPr>
        <p:sp>
          <p:nvSpPr>
            <p:cNvPr id="155654" name="Line 8">
              <a:extLst>
                <a:ext uri="{FF2B5EF4-FFF2-40B4-BE49-F238E27FC236}">
                  <a16:creationId xmlns:a16="http://schemas.microsoft.com/office/drawing/2014/main" id="{3FD69EA3-48B5-415A-B374-B369DCF00D1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5655" name="Line 9">
              <a:extLst>
                <a:ext uri="{FF2B5EF4-FFF2-40B4-BE49-F238E27FC236}">
                  <a16:creationId xmlns:a16="http://schemas.microsoft.com/office/drawing/2014/main" id="{AE290400-361B-4CDD-8A68-9A8CA86A444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B7F10D1-074C-4A86-8D0E-5073EDDFCAD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117AE95-2FA6-4695-919A-9E7B1C066ECC}"/>
              </a:ext>
            </a:extLst>
          </p:cNvPr>
          <p:cNvSpPr>
            <a:spLocks noGrp="1"/>
          </p:cNvSpPr>
          <p:nvPr>
            <p:ph type="sldNum" sz="quarter" idx="12"/>
          </p:nvPr>
        </p:nvSpPr>
        <p:spPr/>
        <p:txBody>
          <a:bodyPr/>
          <a:lstStyle/>
          <a:p>
            <a:fld id="{D613E84E-F90B-4997-BEAD-0068A8707C75}" type="slidenum">
              <a:rPr lang="en-US" smtClean="0"/>
              <a:t>114</a:t>
            </a:fld>
            <a:endParaRPr lang="en-US" dirty="0"/>
          </a:p>
        </p:txBody>
      </p:sp>
      <p:sp>
        <p:nvSpPr>
          <p:cNvPr id="5" name="Title 4">
            <a:extLst>
              <a:ext uri="{FF2B5EF4-FFF2-40B4-BE49-F238E27FC236}">
                <a16:creationId xmlns:a16="http://schemas.microsoft.com/office/drawing/2014/main" id="{561EE8D5-7BF5-4CF3-AAC7-7E855E457139}"/>
              </a:ext>
            </a:extLst>
          </p:cNvPr>
          <p:cNvSpPr>
            <a:spLocks noGrp="1"/>
          </p:cNvSpPr>
          <p:nvPr>
            <p:ph type="title"/>
          </p:nvPr>
        </p:nvSpPr>
        <p:spPr>
          <a:xfrm>
            <a:off x="2453286" y="309563"/>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Content Placeholder 2">
            <a:extLst>
              <a:ext uri="{FF2B5EF4-FFF2-40B4-BE49-F238E27FC236}">
                <a16:creationId xmlns:a16="http://schemas.microsoft.com/office/drawing/2014/main" id="{C645CF47-8CC6-48EC-ADD9-3FB82BB66918}"/>
              </a:ext>
            </a:extLst>
          </p:cNvPr>
          <p:cNvSpPr>
            <a:spLocks noGrp="1" noChangeArrowheads="1"/>
          </p:cNvSpPr>
          <p:nvPr>
            <p:ph idx="1"/>
          </p:nvPr>
        </p:nvSpPr>
        <p:spPr>
          <a:xfrm>
            <a:off x="3374304" y="194899"/>
            <a:ext cx="3810000" cy="457200"/>
          </a:xfrm>
        </p:spPr>
        <p:txBody>
          <a:bodyPr>
            <a:normAutofit fontScale="25000" lnSpcReduction="20000"/>
          </a:bodyPr>
          <a:lstStyle/>
          <a:p>
            <a:pPr marL="0" indent="0" algn="ctr">
              <a:buNone/>
            </a:pPr>
            <a:r>
              <a:rPr lang="id-ID" altLang="en-US" sz="9600" b="1" u="sng" dirty="0">
                <a:solidFill>
                  <a:srgbClr val="00B050"/>
                </a:solidFill>
              </a:rPr>
              <a:t>7.8 Pelaporan hasil</a:t>
            </a:r>
            <a:br>
              <a:rPr lang="id-ID" altLang="en-US" b="1" dirty="0">
                <a:solidFill>
                  <a:srgbClr val="00B050"/>
                </a:solidFill>
              </a:rPr>
            </a:br>
            <a:endParaRPr lang="id-ID" altLang="en-US" sz="1000" b="1" dirty="0">
              <a:solidFill>
                <a:srgbClr val="00B050"/>
              </a:solidFill>
            </a:endParaRPr>
          </a:p>
          <a:p>
            <a:pPr marL="0" indent="0">
              <a:buNone/>
            </a:pPr>
            <a:endParaRPr lang="id-ID" altLang="en-US" sz="2200" dirty="0">
              <a:solidFill>
                <a:srgbClr val="00B050"/>
              </a:solidFill>
            </a:endParaRPr>
          </a:p>
          <a:p>
            <a:pPr marL="0" indent="0">
              <a:buNone/>
            </a:pPr>
            <a:br>
              <a:rPr lang="id-ID" altLang="en-US" sz="1000" dirty="0">
                <a:solidFill>
                  <a:srgbClr val="00B050"/>
                </a:solidFill>
              </a:rPr>
            </a:br>
            <a:endParaRPr lang="id-ID" altLang="en-US" sz="2200" dirty="0">
              <a:solidFill>
                <a:srgbClr val="00B050"/>
              </a:solidFill>
            </a:endParaRPr>
          </a:p>
        </p:txBody>
      </p:sp>
      <p:grpSp>
        <p:nvGrpSpPr>
          <p:cNvPr id="156677" name="Group 6">
            <a:extLst>
              <a:ext uri="{FF2B5EF4-FFF2-40B4-BE49-F238E27FC236}">
                <a16:creationId xmlns:a16="http://schemas.microsoft.com/office/drawing/2014/main" id="{E65BEA1F-7CCF-49C3-94AF-607F3A8B9079}"/>
              </a:ext>
            </a:extLst>
          </p:cNvPr>
          <p:cNvGrpSpPr>
            <a:grpSpLocks/>
          </p:cNvGrpSpPr>
          <p:nvPr/>
        </p:nvGrpSpPr>
        <p:grpSpPr bwMode="auto">
          <a:xfrm>
            <a:off x="2362200" y="838200"/>
            <a:ext cx="5181600" cy="228600"/>
            <a:chOff x="904875" y="914400"/>
            <a:chExt cx="4184650" cy="0"/>
          </a:xfrm>
        </p:grpSpPr>
        <p:sp>
          <p:nvSpPr>
            <p:cNvPr id="156679" name="Line 8">
              <a:extLst>
                <a:ext uri="{FF2B5EF4-FFF2-40B4-BE49-F238E27FC236}">
                  <a16:creationId xmlns:a16="http://schemas.microsoft.com/office/drawing/2014/main" id="{8CED42F8-44E9-43F9-B16D-090DB37E2AC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6680" name="Line 9">
              <a:extLst>
                <a:ext uri="{FF2B5EF4-FFF2-40B4-BE49-F238E27FC236}">
                  <a16:creationId xmlns:a16="http://schemas.microsoft.com/office/drawing/2014/main" id="{7A52FAF3-65E2-4FC0-95FC-E427C5EC56E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pic>
        <p:nvPicPr>
          <p:cNvPr id="156678" name="Picture 2" descr="Gambar terkait">
            <a:extLst>
              <a:ext uri="{FF2B5EF4-FFF2-40B4-BE49-F238E27FC236}">
                <a16:creationId xmlns:a16="http://schemas.microsoft.com/office/drawing/2014/main" id="{D8BA3464-6947-47D3-A157-85CB82BA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855" y="842962"/>
            <a:ext cx="6804025" cy="580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AF3FB33-D7B1-4812-9891-ECE3EEED2F7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930E24D-8707-43EE-8E99-EF3E741B65D7}"/>
              </a:ext>
            </a:extLst>
          </p:cNvPr>
          <p:cNvSpPr>
            <a:spLocks noGrp="1"/>
          </p:cNvSpPr>
          <p:nvPr>
            <p:ph type="sldNum" sz="quarter" idx="12"/>
          </p:nvPr>
        </p:nvSpPr>
        <p:spPr/>
        <p:txBody>
          <a:bodyPr/>
          <a:lstStyle/>
          <a:p>
            <a:fld id="{D613E84E-F90B-4997-BEAD-0068A8707C75}" type="slidenum">
              <a:rPr lang="en-US" smtClean="0"/>
              <a:t>115</a:t>
            </a:fld>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Content Placeholder 2">
            <a:extLst>
              <a:ext uri="{FF2B5EF4-FFF2-40B4-BE49-F238E27FC236}">
                <a16:creationId xmlns:a16="http://schemas.microsoft.com/office/drawing/2014/main" id="{4BCC40DE-1919-419D-B4C4-CE2234A97261}"/>
              </a:ext>
            </a:extLst>
          </p:cNvPr>
          <p:cNvSpPr>
            <a:spLocks noGrp="1" noChangeArrowheads="1"/>
          </p:cNvSpPr>
          <p:nvPr>
            <p:ph idx="1"/>
          </p:nvPr>
        </p:nvSpPr>
        <p:spPr>
          <a:xfrm>
            <a:off x="930322" y="914401"/>
            <a:ext cx="8458200" cy="5562600"/>
          </a:xfrm>
        </p:spPr>
        <p:txBody>
          <a:bodyPr>
            <a:normAutofit fontScale="92500" lnSpcReduction="10000"/>
          </a:bodyPr>
          <a:lstStyle/>
          <a:p>
            <a:pPr marL="0" indent="0" algn="ctr">
              <a:buNone/>
            </a:pPr>
            <a:r>
              <a:rPr lang="id-ID" altLang="en-US" b="1" u="sng" dirty="0">
                <a:solidFill>
                  <a:srgbClr val="00B050"/>
                </a:solidFill>
              </a:rPr>
              <a:t>7.8 Pelaporan hasil</a:t>
            </a:r>
            <a:endParaRPr lang="en-US" altLang="en-US" b="1" u="sng" dirty="0">
              <a:solidFill>
                <a:srgbClr val="00B050"/>
              </a:solidFill>
            </a:endParaRPr>
          </a:p>
          <a:p>
            <a:pPr marL="0" indent="0">
              <a:buNone/>
            </a:pPr>
            <a:br>
              <a:rPr lang="id-ID" altLang="en-US" b="1" dirty="0"/>
            </a:br>
            <a:br>
              <a:rPr lang="id-ID" altLang="en-US" sz="1400" dirty="0"/>
            </a:br>
            <a:r>
              <a:rPr lang="id-ID" altLang="en-US" sz="2200" b="1" dirty="0"/>
              <a:t>7.8.8 Amandemen untuk laporan uji dan sertifikat kalibrasi</a:t>
            </a:r>
          </a:p>
          <a:p>
            <a:pPr marL="0" indent="0">
              <a:buNone/>
            </a:pPr>
            <a:endParaRPr lang="id-ID" altLang="en-US" sz="1000" dirty="0"/>
          </a:p>
          <a:p>
            <a:pPr marL="0" indent="0">
              <a:buNone/>
            </a:pPr>
            <a:r>
              <a:rPr lang="id-ID" altLang="en-US" sz="2000" dirty="0"/>
              <a:t>7.8.8.1 Bila sebuah laporan yang telah dikeluarkan perlu diubah, diamandemen atau diterbitkan kembali setiap perubahan informasi harus diidentifikasi secara jelas.</a:t>
            </a:r>
            <a:endParaRPr lang="en-US" altLang="en-US" sz="2000" dirty="0"/>
          </a:p>
          <a:p>
            <a:pPr marL="0" indent="0">
              <a:buNone/>
            </a:pPr>
            <a:br>
              <a:rPr lang="id-ID" altLang="en-US" sz="1000" dirty="0"/>
            </a:br>
            <a:r>
              <a:rPr lang="id-ID" altLang="en-US" sz="2000" dirty="0"/>
              <a:t>7.8.8.2 Perubahan atas laporan setelah penerbitan harus dilakukan hanya dalam bentuk dokumen lebih lanjut, atau transfer data, yang mencakup pernyataan:</a:t>
            </a:r>
            <a:br>
              <a:rPr lang="id-ID" altLang="en-US" sz="2000" dirty="0"/>
            </a:br>
            <a:r>
              <a:rPr lang="id-ID" altLang="en-US" sz="2000" dirty="0">
                <a:solidFill>
                  <a:srgbClr val="3615FB"/>
                </a:solidFill>
              </a:rPr>
              <a:t>“Amandemen Test Report  [atau Sertifikat Kalibrasi], nomor seri ... [atau seperti yang diidentifikasi]", atau bentuk kata-kata lain yang setara.</a:t>
            </a:r>
            <a:br>
              <a:rPr lang="id-ID" altLang="en-US" sz="2000" dirty="0"/>
            </a:br>
            <a:r>
              <a:rPr lang="id-ID" altLang="en-US" sz="2000" dirty="0"/>
              <a:t>Perubahan tersebut harus memenuhi semua persyaratan Standar ini.</a:t>
            </a:r>
            <a:endParaRPr lang="en-US" altLang="en-US" sz="2000" dirty="0"/>
          </a:p>
          <a:p>
            <a:pPr marL="0" indent="0">
              <a:buNone/>
            </a:pPr>
            <a:endParaRPr lang="en-US" altLang="en-US" sz="1000" dirty="0"/>
          </a:p>
          <a:p>
            <a:pPr marL="0" indent="0">
              <a:buNone/>
            </a:pPr>
            <a:r>
              <a:rPr lang="id-ID" altLang="en-US" sz="2000" b="1" dirty="0"/>
              <a:t>7.8.8.3</a:t>
            </a:r>
            <a:r>
              <a:rPr lang="id-ID" altLang="en-US" sz="2000" dirty="0"/>
              <a:t> Bila diperlukan untuk menerbitkan laporan pengujian atau sertifikat kalibrasi baru,  laporan baru harus diberi diidentifikasi  unik dan harus mengacu ke laporan asli yang digantikan.</a:t>
            </a:r>
          </a:p>
          <a:p>
            <a:pPr marL="0" indent="0">
              <a:buNone/>
            </a:pPr>
            <a:endParaRPr lang="id-ID" altLang="en-US" sz="2200" dirty="0"/>
          </a:p>
        </p:txBody>
      </p:sp>
      <p:grpSp>
        <p:nvGrpSpPr>
          <p:cNvPr id="157701" name="Group 6">
            <a:extLst>
              <a:ext uri="{FF2B5EF4-FFF2-40B4-BE49-F238E27FC236}">
                <a16:creationId xmlns:a16="http://schemas.microsoft.com/office/drawing/2014/main" id="{AF12F96C-7587-4FB0-B6EA-2EC54731F4F9}"/>
              </a:ext>
            </a:extLst>
          </p:cNvPr>
          <p:cNvGrpSpPr>
            <a:grpSpLocks/>
          </p:cNvGrpSpPr>
          <p:nvPr/>
        </p:nvGrpSpPr>
        <p:grpSpPr bwMode="auto">
          <a:xfrm>
            <a:off x="2362200" y="838200"/>
            <a:ext cx="5181600" cy="228600"/>
            <a:chOff x="904875" y="914400"/>
            <a:chExt cx="4184650" cy="0"/>
          </a:xfrm>
        </p:grpSpPr>
        <p:sp>
          <p:nvSpPr>
            <p:cNvPr id="157702" name="Line 8">
              <a:extLst>
                <a:ext uri="{FF2B5EF4-FFF2-40B4-BE49-F238E27FC236}">
                  <a16:creationId xmlns:a16="http://schemas.microsoft.com/office/drawing/2014/main" id="{FF5373A8-0F0A-45CB-B85F-C8383C72DC4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7703" name="Line 9">
              <a:extLst>
                <a:ext uri="{FF2B5EF4-FFF2-40B4-BE49-F238E27FC236}">
                  <a16:creationId xmlns:a16="http://schemas.microsoft.com/office/drawing/2014/main" id="{4B4563F3-AB91-4A41-866A-87626DB48CF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C687601-08C0-4759-95A7-20CAC62543E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777D4E8-2340-4B4E-A24C-00A7B773D9D4}"/>
              </a:ext>
            </a:extLst>
          </p:cNvPr>
          <p:cNvSpPr>
            <a:spLocks noGrp="1"/>
          </p:cNvSpPr>
          <p:nvPr>
            <p:ph type="sldNum" sz="quarter" idx="12"/>
          </p:nvPr>
        </p:nvSpPr>
        <p:spPr/>
        <p:txBody>
          <a:bodyPr/>
          <a:lstStyle/>
          <a:p>
            <a:fld id="{D613E84E-F90B-4997-BEAD-0068A8707C75}" type="slidenum">
              <a:rPr lang="en-US" smtClean="0"/>
              <a:t>116</a:t>
            </a:fld>
            <a:endParaRPr lang="en-US" dirty="0"/>
          </a:p>
        </p:txBody>
      </p:sp>
      <p:sp>
        <p:nvSpPr>
          <p:cNvPr id="5" name="Title 4">
            <a:extLst>
              <a:ext uri="{FF2B5EF4-FFF2-40B4-BE49-F238E27FC236}">
                <a16:creationId xmlns:a16="http://schemas.microsoft.com/office/drawing/2014/main" id="{82A864D3-3219-434E-B679-E49E851999B3}"/>
              </a:ext>
            </a:extLst>
          </p:cNvPr>
          <p:cNvSpPr>
            <a:spLocks noGrp="1"/>
          </p:cNvSpPr>
          <p:nvPr>
            <p:ph type="title"/>
          </p:nvPr>
        </p:nvSpPr>
        <p:spPr>
          <a:xfrm>
            <a:off x="2654378" y="295249"/>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64B1432D-5645-40AA-88AD-961B5FCF2F0C}"/>
              </a:ext>
            </a:extLst>
          </p:cNvPr>
          <p:cNvSpPr>
            <a:spLocks noGrp="1" noChangeArrowheads="1"/>
          </p:cNvSpPr>
          <p:nvPr>
            <p:ph type="title"/>
          </p:nvPr>
        </p:nvSpPr>
        <p:spPr>
          <a:xfrm>
            <a:off x="2498725" y="76201"/>
            <a:ext cx="5568950" cy="595313"/>
          </a:xfrm>
        </p:spPr>
        <p:txBody>
          <a:bodyPr/>
          <a:lstStyle/>
          <a:p>
            <a:pPr eaLnBrk="1" hangingPunct="1"/>
            <a:r>
              <a:rPr lang="id-ID" altLang="en-US" sz="2400" dirty="0"/>
              <a:t>7.8</a:t>
            </a:r>
            <a:r>
              <a:rPr lang="en-US" altLang="en-US" sz="2400" dirty="0"/>
              <a:t>  </a:t>
            </a:r>
            <a:r>
              <a:rPr lang="en-US" altLang="en-US" sz="2400" dirty="0" err="1"/>
              <a:t>Pelaporan</a:t>
            </a:r>
            <a:r>
              <a:rPr lang="en-US" altLang="en-US" sz="2400" dirty="0"/>
              <a:t> </a:t>
            </a:r>
            <a:r>
              <a:rPr lang="en-US" altLang="en-US" sz="2400" dirty="0" err="1"/>
              <a:t>hasil</a:t>
            </a:r>
            <a:endParaRPr lang="en-US" altLang="en-US" sz="2400" dirty="0"/>
          </a:p>
        </p:txBody>
      </p:sp>
      <p:sp>
        <p:nvSpPr>
          <p:cNvPr id="158725" name="Line 3">
            <a:extLst>
              <a:ext uri="{FF2B5EF4-FFF2-40B4-BE49-F238E27FC236}">
                <a16:creationId xmlns:a16="http://schemas.microsoft.com/office/drawing/2014/main" id="{B8B3413C-34BD-4377-85EB-4C4096F08900}"/>
              </a:ext>
            </a:extLst>
          </p:cNvPr>
          <p:cNvSpPr>
            <a:spLocks noChangeShapeType="1"/>
          </p:cNvSpPr>
          <p:nvPr/>
        </p:nvSpPr>
        <p:spPr bwMode="auto">
          <a:xfrm>
            <a:off x="5789613" y="1859291"/>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26" name="Text Box 4">
            <a:extLst>
              <a:ext uri="{FF2B5EF4-FFF2-40B4-BE49-F238E27FC236}">
                <a16:creationId xmlns:a16="http://schemas.microsoft.com/office/drawing/2014/main" id="{2E695DFE-6A56-4060-AD2F-6949EDFE475A}"/>
              </a:ext>
            </a:extLst>
          </p:cNvPr>
          <p:cNvSpPr txBox="1">
            <a:spLocks noChangeArrowheads="1"/>
          </p:cNvSpPr>
          <p:nvPr/>
        </p:nvSpPr>
        <p:spPr bwMode="auto">
          <a:xfrm>
            <a:off x="8937625" y="1714830"/>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chemeClr val="tx2"/>
                </a:solidFill>
              </a:rPr>
              <a:t>7.8</a:t>
            </a:r>
            <a:endParaRPr lang="en-US" altLang="en-US" sz="1400">
              <a:solidFill>
                <a:schemeClr val="tx2"/>
              </a:solidFill>
            </a:endParaRPr>
          </a:p>
        </p:txBody>
      </p:sp>
      <p:sp>
        <p:nvSpPr>
          <p:cNvPr id="158727" name="Line 5">
            <a:extLst>
              <a:ext uri="{FF2B5EF4-FFF2-40B4-BE49-F238E27FC236}">
                <a16:creationId xmlns:a16="http://schemas.microsoft.com/office/drawing/2014/main" id="{9ABE1DB2-9FF7-4F50-9823-C4AC139FFC2F}"/>
              </a:ext>
            </a:extLst>
          </p:cNvPr>
          <p:cNvSpPr>
            <a:spLocks noChangeShapeType="1"/>
          </p:cNvSpPr>
          <p:nvPr/>
        </p:nvSpPr>
        <p:spPr bwMode="auto">
          <a:xfrm>
            <a:off x="8158164" y="1437016"/>
            <a:ext cx="179387" cy="395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28" name="Text Box 6">
            <a:extLst>
              <a:ext uri="{FF2B5EF4-FFF2-40B4-BE49-F238E27FC236}">
                <a16:creationId xmlns:a16="http://schemas.microsoft.com/office/drawing/2014/main" id="{65C44D80-58CF-4CA0-8ADE-9712D14AA2D8}"/>
              </a:ext>
            </a:extLst>
          </p:cNvPr>
          <p:cNvSpPr txBox="1">
            <a:spLocks noChangeArrowheads="1"/>
          </p:cNvSpPr>
          <p:nvPr/>
        </p:nvSpPr>
        <p:spPr bwMode="auto">
          <a:xfrm>
            <a:off x="8067676" y="1160792"/>
            <a:ext cx="1184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umum  (</a:t>
            </a:r>
            <a:r>
              <a:rPr lang="id-ID" altLang="en-US" sz="1200"/>
              <a:t>7.8</a:t>
            </a:r>
            <a:r>
              <a:rPr lang="en-US" altLang="en-US" sz="1200"/>
              <a:t>.1) </a:t>
            </a:r>
          </a:p>
        </p:txBody>
      </p:sp>
      <p:sp>
        <p:nvSpPr>
          <p:cNvPr id="158729" name="Text Box 7">
            <a:extLst>
              <a:ext uri="{FF2B5EF4-FFF2-40B4-BE49-F238E27FC236}">
                <a16:creationId xmlns:a16="http://schemas.microsoft.com/office/drawing/2014/main" id="{BC633EF7-1D0C-46A8-8E14-6351D41E6DE8}"/>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58730" name="Line 8">
            <a:extLst>
              <a:ext uri="{FF2B5EF4-FFF2-40B4-BE49-F238E27FC236}">
                <a16:creationId xmlns:a16="http://schemas.microsoft.com/office/drawing/2014/main" id="{C9F423D8-440E-4D8C-BD4F-F98716FE91AE}"/>
              </a:ext>
            </a:extLst>
          </p:cNvPr>
          <p:cNvSpPr>
            <a:spLocks noChangeShapeType="1"/>
          </p:cNvSpPr>
          <p:nvPr/>
        </p:nvSpPr>
        <p:spPr bwMode="auto">
          <a:xfrm>
            <a:off x="5242091" y="671514"/>
            <a:ext cx="0" cy="60928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58731" name="Text Box 9">
            <a:extLst>
              <a:ext uri="{FF2B5EF4-FFF2-40B4-BE49-F238E27FC236}">
                <a16:creationId xmlns:a16="http://schemas.microsoft.com/office/drawing/2014/main" id="{2C23DE5A-6C02-4F92-A828-6FD07CC29CC4}"/>
              </a:ext>
            </a:extLst>
          </p:cNvPr>
          <p:cNvSpPr txBox="1">
            <a:spLocks noChangeArrowheads="1"/>
          </p:cNvSpPr>
          <p:nvPr/>
        </p:nvSpPr>
        <p:spPr bwMode="auto">
          <a:xfrm>
            <a:off x="5376710" y="3211841"/>
            <a:ext cx="4500563" cy="3054350"/>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5000"/>
              </a:lnSpc>
              <a:buFontTx/>
              <a:buChar char="•"/>
            </a:pPr>
            <a:r>
              <a:rPr lang="en-US" altLang="en-US" sz="1400" dirty="0">
                <a:solidFill>
                  <a:srgbClr val="9B3203"/>
                </a:solidFill>
              </a:rPr>
              <a:t> </a:t>
            </a:r>
            <a:r>
              <a:rPr lang="en-US" altLang="en-US" sz="1400" dirty="0" err="1">
                <a:solidFill>
                  <a:srgbClr val="9B3203"/>
                </a:solidFill>
              </a:rPr>
              <a:t>laporan</a:t>
            </a:r>
            <a:r>
              <a:rPr lang="en-US" altLang="en-US" sz="1400" dirty="0">
                <a:solidFill>
                  <a:srgbClr val="9B3203"/>
                </a:solidFill>
              </a:rPr>
              <a:t> </a:t>
            </a:r>
            <a:r>
              <a:rPr lang="en-US" altLang="en-US" sz="1400" dirty="0" err="1">
                <a:solidFill>
                  <a:srgbClr val="9B3203"/>
                </a:solidFill>
              </a:rPr>
              <a:t>harus</a:t>
            </a:r>
            <a:r>
              <a:rPr lang="en-US" altLang="en-US" sz="1400" dirty="0">
                <a:solidFill>
                  <a:srgbClr val="9B3203"/>
                </a:solidFill>
              </a:rPr>
              <a:t> </a:t>
            </a:r>
            <a:r>
              <a:rPr lang="en-US" altLang="en-US" sz="1400" dirty="0" err="1">
                <a:solidFill>
                  <a:srgbClr val="9B3203"/>
                </a:solidFill>
              </a:rPr>
              <a:t>jelas</a:t>
            </a:r>
            <a:r>
              <a:rPr lang="en-US" altLang="en-US" sz="1400" dirty="0">
                <a:solidFill>
                  <a:srgbClr val="9B3203"/>
                </a:solidFill>
              </a:rPr>
              <a:t>, </a:t>
            </a:r>
            <a:r>
              <a:rPr lang="en-US" altLang="en-US" sz="1400" dirty="0" err="1">
                <a:solidFill>
                  <a:srgbClr val="9B3203"/>
                </a:solidFill>
              </a:rPr>
              <a:t>akurat</a:t>
            </a:r>
            <a:r>
              <a:rPr lang="en-US" altLang="en-US" sz="1400" dirty="0">
                <a:solidFill>
                  <a:srgbClr val="9B3203"/>
                </a:solidFill>
              </a:rPr>
              <a:t>, </a:t>
            </a:r>
            <a:r>
              <a:rPr lang="en-US" altLang="en-US" sz="1400" dirty="0" err="1">
                <a:solidFill>
                  <a:srgbClr val="9B3203"/>
                </a:solidFill>
              </a:rPr>
              <a:t>tidak</a:t>
            </a:r>
            <a:r>
              <a:rPr lang="en-US" altLang="en-US" sz="1400" dirty="0">
                <a:solidFill>
                  <a:srgbClr val="9B3203"/>
                </a:solidFill>
              </a:rPr>
              <a:t> </a:t>
            </a:r>
            <a:r>
              <a:rPr lang="en-US" altLang="en-US" sz="1400" dirty="0" err="1">
                <a:solidFill>
                  <a:srgbClr val="9B3203"/>
                </a:solidFill>
              </a:rPr>
              <a:t>membingungkan</a:t>
            </a:r>
            <a:r>
              <a:rPr lang="en-US" altLang="en-US" sz="1400" dirty="0">
                <a:solidFill>
                  <a:srgbClr val="9B3203"/>
                </a:solidFill>
              </a:rPr>
              <a:t> dan </a:t>
            </a:r>
            <a:r>
              <a:rPr lang="en-US" altLang="en-US" sz="1400" dirty="0" err="1">
                <a:solidFill>
                  <a:srgbClr val="9B3203"/>
                </a:solidFill>
              </a:rPr>
              <a:t>objektif</a:t>
            </a:r>
            <a:r>
              <a:rPr lang="en-US" altLang="en-US" sz="1400" dirty="0">
                <a:solidFill>
                  <a:srgbClr val="9B3203"/>
                </a:solidFill>
              </a:rPr>
              <a:t> </a:t>
            </a:r>
            <a:r>
              <a:rPr lang="en-US" altLang="en-US" sz="1400" dirty="0" err="1">
                <a:solidFill>
                  <a:srgbClr val="9B3203"/>
                </a:solidFill>
              </a:rPr>
              <a:t>sesuai</a:t>
            </a:r>
            <a:r>
              <a:rPr lang="en-US" altLang="en-US" sz="1400" dirty="0">
                <a:solidFill>
                  <a:srgbClr val="9B3203"/>
                </a:solidFill>
              </a:rPr>
              <a:t> </a:t>
            </a:r>
            <a:r>
              <a:rPr lang="en-US" altLang="en-US" sz="1400" dirty="0" err="1">
                <a:solidFill>
                  <a:srgbClr val="9B3203"/>
                </a:solidFill>
              </a:rPr>
              <a:t>instruksi</a:t>
            </a:r>
            <a:r>
              <a:rPr lang="en-US" altLang="en-US" sz="1400" dirty="0">
                <a:solidFill>
                  <a:srgbClr val="9B3203"/>
                </a:solidFill>
              </a:rPr>
              <a:t> </a:t>
            </a:r>
            <a:r>
              <a:rPr lang="en-US" altLang="en-US" sz="1400" dirty="0" err="1">
                <a:solidFill>
                  <a:srgbClr val="9B3203"/>
                </a:solidFill>
              </a:rPr>
              <a:t>spesifik</a:t>
            </a:r>
            <a:r>
              <a:rPr lang="en-US" altLang="en-US" sz="1400" dirty="0">
                <a:solidFill>
                  <a:srgbClr val="9B3203"/>
                </a:solidFill>
              </a:rPr>
              <a:t> </a:t>
            </a:r>
            <a:r>
              <a:rPr lang="en-US" altLang="en-US" sz="1400" dirty="0" err="1">
                <a:solidFill>
                  <a:srgbClr val="9B3203"/>
                </a:solidFill>
              </a:rPr>
              <a:t>dalam</a:t>
            </a:r>
            <a:r>
              <a:rPr lang="en-US" altLang="en-US" sz="1400" dirty="0">
                <a:solidFill>
                  <a:srgbClr val="9B3203"/>
                </a:solidFill>
              </a:rPr>
              <a:t> </a:t>
            </a:r>
            <a:r>
              <a:rPr lang="en-US" altLang="en-US" sz="1400" dirty="0" err="1">
                <a:solidFill>
                  <a:srgbClr val="9B3203"/>
                </a:solidFill>
              </a:rPr>
              <a:t>metode</a:t>
            </a:r>
            <a:r>
              <a:rPr lang="en-US" altLang="en-US" sz="1400" dirty="0">
                <a:solidFill>
                  <a:srgbClr val="9B3203"/>
                </a:solidFill>
              </a:rPr>
              <a:t> uji.</a:t>
            </a:r>
          </a:p>
          <a:p>
            <a:pPr eaLnBrk="1" hangingPunct="1">
              <a:lnSpc>
                <a:spcPct val="125000"/>
              </a:lnSpc>
              <a:buFontTx/>
              <a:buChar char="•"/>
            </a:pPr>
            <a:r>
              <a:rPr lang="en-US" altLang="en-US" sz="1400" dirty="0">
                <a:solidFill>
                  <a:srgbClr val="9B3203"/>
                </a:solidFill>
              </a:rPr>
              <a:t> </a:t>
            </a:r>
            <a:r>
              <a:rPr lang="en-US" altLang="en-US" sz="1400" dirty="0" err="1">
                <a:solidFill>
                  <a:srgbClr val="9B3203"/>
                </a:solidFill>
              </a:rPr>
              <a:t>Laporan</a:t>
            </a:r>
            <a:r>
              <a:rPr lang="en-US" altLang="en-US" sz="1400" dirty="0">
                <a:solidFill>
                  <a:srgbClr val="9B3203"/>
                </a:solidFill>
              </a:rPr>
              <a:t> minimal </a:t>
            </a:r>
            <a:r>
              <a:rPr lang="en-US" altLang="en-US" sz="1400" dirty="0" err="1">
                <a:solidFill>
                  <a:srgbClr val="9B3203"/>
                </a:solidFill>
              </a:rPr>
              <a:t>mengandung</a:t>
            </a:r>
            <a:r>
              <a:rPr lang="en-US" altLang="en-US" sz="1400" dirty="0">
                <a:solidFill>
                  <a:srgbClr val="9B3203"/>
                </a:solidFill>
              </a:rPr>
              <a:t> </a:t>
            </a:r>
            <a:r>
              <a:rPr lang="en-US" altLang="en-US" sz="1400" dirty="0" err="1">
                <a:solidFill>
                  <a:srgbClr val="9B3203"/>
                </a:solidFill>
              </a:rPr>
              <a:t>sesuai</a:t>
            </a:r>
            <a:r>
              <a:rPr lang="en-US" altLang="en-US" sz="1400" dirty="0">
                <a:solidFill>
                  <a:srgbClr val="9B3203"/>
                </a:solidFill>
              </a:rPr>
              <a:t> </a:t>
            </a:r>
            <a:r>
              <a:rPr lang="id-ID" altLang="en-US" sz="1400" dirty="0">
                <a:solidFill>
                  <a:srgbClr val="9B3203"/>
                </a:solidFill>
              </a:rPr>
              <a:t>7.8</a:t>
            </a:r>
            <a:r>
              <a:rPr lang="en-US" altLang="en-US" sz="1400" dirty="0">
                <a:solidFill>
                  <a:srgbClr val="9B3203"/>
                </a:solidFill>
              </a:rPr>
              <a:t>.2. a s/d </a:t>
            </a:r>
            <a:r>
              <a:rPr lang="id-ID" altLang="en-US" sz="1400" dirty="0">
                <a:solidFill>
                  <a:srgbClr val="9B3203"/>
                </a:solidFill>
              </a:rPr>
              <a:t>n</a:t>
            </a:r>
            <a:endParaRPr lang="en-US" altLang="en-US" sz="1400" dirty="0">
              <a:solidFill>
                <a:srgbClr val="9B3203"/>
              </a:solidFill>
            </a:endParaRPr>
          </a:p>
          <a:p>
            <a:pPr eaLnBrk="1" hangingPunct="1">
              <a:lnSpc>
                <a:spcPct val="125000"/>
              </a:lnSpc>
              <a:buFontTx/>
              <a:buChar char="•"/>
            </a:pPr>
            <a:r>
              <a:rPr lang="en-US" altLang="en-US" sz="1400" dirty="0">
                <a:solidFill>
                  <a:srgbClr val="9B3203"/>
                </a:solidFill>
              </a:rPr>
              <a:t> Persyaratan </a:t>
            </a:r>
            <a:r>
              <a:rPr lang="en-US" altLang="en-US" sz="1400" dirty="0" err="1">
                <a:solidFill>
                  <a:srgbClr val="9B3203"/>
                </a:solidFill>
              </a:rPr>
              <a:t>tambahan</a:t>
            </a:r>
            <a:r>
              <a:rPr lang="en-US" altLang="en-US" sz="1400" dirty="0">
                <a:solidFill>
                  <a:srgbClr val="9B3203"/>
                </a:solidFill>
              </a:rPr>
              <a:t> </a:t>
            </a:r>
            <a:r>
              <a:rPr lang="en-US" altLang="en-US" sz="1400" dirty="0" err="1">
                <a:solidFill>
                  <a:srgbClr val="9B3203"/>
                </a:solidFill>
              </a:rPr>
              <a:t>bila</a:t>
            </a:r>
            <a:r>
              <a:rPr lang="en-US" altLang="en-US" sz="1400" dirty="0">
                <a:solidFill>
                  <a:srgbClr val="9B3203"/>
                </a:solidFill>
              </a:rPr>
              <a:t> </a:t>
            </a:r>
            <a:r>
              <a:rPr lang="en-US" altLang="en-US" sz="1400" dirty="0" err="1">
                <a:solidFill>
                  <a:srgbClr val="9B3203"/>
                </a:solidFill>
              </a:rPr>
              <a:t>diperlukan</a:t>
            </a:r>
            <a:r>
              <a:rPr lang="en-US" altLang="en-US" sz="1400" dirty="0">
                <a:solidFill>
                  <a:srgbClr val="9B3203"/>
                </a:solidFill>
              </a:rPr>
              <a:t> </a:t>
            </a:r>
            <a:r>
              <a:rPr lang="en-US" altLang="en-US" sz="1400" dirty="0" err="1">
                <a:solidFill>
                  <a:srgbClr val="9B3203"/>
                </a:solidFill>
              </a:rPr>
              <a:t>interpretasi</a:t>
            </a:r>
            <a:r>
              <a:rPr lang="en-US" altLang="en-US" sz="1400" dirty="0">
                <a:solidFill>
                  <a:srgbClr val="9B3203"/>
                </a:solidFill>
              </a:rPr>
              <a:t> </a:t>
            </a:r>
            <a:r>
              <a:rPr lang="id-ID" altLang="en-US" sz="1400" dirty="0">
                <a:solidFill>
                  <a:srgbClr val="9B3203"/>
                </a:solidFill>
              </a:rPr>
              <a:t>7.8.5 </a:t>
            </a:r>
            <a:r>
              <a:rPr lang="en-US" altLang="en-US" sz="1400" dirty="0">
                <a:solidFill>
                  <a:srgbClr val="9B3203"/>
                </a:solidFill>
              </a:rPr>
              <a:t> a s/d e</a:t>
            </a:r>
          </a:p>
          <a:p>
            <a:pPr eaLnBrk="1" hangingPunct="1">
              <a:lnSpc>
                <a:spcPct val="125000"/>
              </a:lnSpc>
              <a:buFontTx/>
              <a:buChar char="•"/>
            </a:pPr>
            <a:r>
              <a:rPr lang="en-US" altLang="en-US" sz="1400" dirty="0">
                <a:solidFill>
                  <a:srgbClr val="9B3203"/>
                </a:solidFill>
              </a:rPr>
              <a:t> </a:t>
            </a:r>
            <a:r>
              <a:rPr lang="en-US" altLang="en-US" sz="1400" dirty="0" err="1">
                <a:solidFill>
                  <a:srgbClr val="9B3203"/>
                </a:solidFill>
              </a:rPr>
              <a:t>Laporan</a:t>
            </a:r>
            <a:r>
              <a:rPr lang="en-US" altLang="en-US" sz="1400" dirty="0">
                <a:solidFill>
                  <a:srgbClr val="9B3203"/>
                </a:solidFill>
              </a:rPr>
              <a:t> </a:t>
            </a:r>
            <a:r>
              <a:rPr lang="en-US" altLang="en-US" sz="1400" dirty="0" err="1">
                <a:solidFill>
                  <a:srgbClr val="9B3203"/>
                </a:solidFill>
              </a:rPr>
              <a:t>tambahan</a:t>
            </a:r>
            <a:r>
              <a:rPr lang="en-US" altLang="en-US" sz="1400" dirty="0">
                <a:solidFill>
                  <a:srgbClr val="9B3203"/>
                </a:solidFill>
              </a:rPr>
              <a:t> yang </a:t>
            </a:r>
            <a:r>
              <a:rPr lang="en-US" altLang="en-US" sz="1400" dirty="0" err="1">
                <a:solidFill>
                  <a:srgbClr val="9B3203"/>
                </a:solidFill>
              </a:rPr>
              <a:t>berisi</a:t>
            </a:r>
            <a:r>
              <a:rPr lang="en-US" altLang="en-US" sz="1400" dirty="0">
                <a:solidFill>
                  <a:srgbClr val="9B3203"/>
                </a:solidFill>
              </a:rPr>
              <a:t> </a:t>
            </a:r>
            <a:r>
              <a:rPr lang="en-US" altLang="en-US" sz="1400" dirty="0" err="1">
                <a:solidFill>
                  <a:srgbClr val="9B3203"/>
                </a:solidFill>
              </a:rPr>
              <a:t>tentang</a:t>
            </a:r>
            <a:r>
              <a:rPr lang="en-US" altLang="en-US" sz="1400" dirty="0">
                <a:solidFill>
                  <a:srgbClr val="9B3203"/>
                </a:solidFill>
              </a:rPr>
              <a:t> </a:t>
            </a:r>
            <a:r>
              <a:rPr lang="en-US" altLang="en-US" sz="1400" dirty="0" err="1">
                <a:solidFill>
                  <a:srgbClr val="9B3203"/>
                </a:solidFill>
              </a:rPr>
              <a:t>pengambilan</a:t>
            </a:r>
            <a:r>
              <a:rPr lang="en-US" altLang="en-US" sz="1400" dirty="0">
                <a:solidFill>
                  <a:srgbClr val="9B3203"/>
                </a:solidFill>
              </a:rPr>
              <a:t> </a:t>
            </a:r>
            <a:r>
              <a:rPr lang="en-US" altLang="en-US" sz="1400" dirty="0" err="1">
                <a:solidFill>
                  <a:srgbClr val="9B3203"/>
                </a:solidFill>
              </a:rPr>
              <a:t>sampel</a:t>
            </a:r>
            <a:r>
              <a:rPr lang="en-US" altLang="en-US" sz="1400" dirty="0">
                <a:solidFill>
                  <a:srgbClr val="9B3203"/>
                </a:solidFill>
              </a:rPr>
              <a:t> </a:t>
            </a:r>
            <a:r>
              <a:rPr lang="id-ID" altLang="en-US" sz="1400" dirty="0">
                <a:solidFill>
                  <a:srgbClr val="9B3203"/>
                </a:solidFill>
              </a:rPr>
              <a:t>7.8.2</a:t>
            </a:r>
            <a:r>
              <a:rPr lang="en-US" altLang="en-US" sz="1400" dirty="0">
                <a:solidFill>
                  <a:srgbClr val="9B3203"/>
                </a:solidFill>
              </a:rPr>
              <a:t> a s/d f.</a:t>
            </a:r>
          </a:p>
          <a:p>
            <a:pPr eaLnBrk="1" hangingPunct="1">
              <a:lnSpc>
                <a:spcPct val="125000"/>
              </a:lnSpc>
              <a:buFontTx/>
              <a:buChar char="•"/>
            </a:pPr>
            <a:r>
              <a:rPr lang="en-US" altLang="en-US" sz="1400" dirty="0">
                <a:solidFill>
                  <a:srgbClr val="9B3203"/>
                </a:solidFill>
              </a:rPr>
              <a:t> </a:t>
            </a:r>
            <a:r>
              <a:rPr lang="en-US" altLang="en-US" sz="1400" dirty="0" err="1">
                <a:solidFill>
                  <a:srgbClr val="9B3203"/>
                </a:solidFill>
              </a:rPr>
              <a:t>Sertifikat</a:t>
            </a:r>
            <a:r>
              <a:rPr lang="en-US" altLang="en-US" sz="1400" dirty="0">
                <a:solidFill>
                  <a:srgbClr val="9B3203"/>
                </a:solidFill>
              </a:rPr>
              <a:t> </a:t>
            </a:r>
            <a:r>
              <a:rPr lang="en-US" altLang="en-US" sz="1400" dirty="0" err="1">
                <a:solidFill>
                  <a:srgbClr val="9B3203"/>
                </a:solidFill>
              </a:rPr>
              <a:t>kalibrasi</a:t>
            </a:r>
            <a:r>
              <a:rPr lang="en-US" altLang="en-US" sz="1400" dirty="0">
                <a:solidFill>
                  <a:srgbClr val="9B3203"/>
                </a:solidFill>
              </a:rPr>
              <a:t> </a:t>
            </a:r>
            <a:r>
              <a:rPr lang="en-US" altLang="en-US" sz="1400" dirty="0" err="1">
                <a:solidFill>
                  <a:srgbClr val="9B3203"/>
                </a:solidFill>
              </a:rPr>
              <a:t>dalam</a:t>
            </a:r>
            <a:r>
              <a:rPr lang="en-US" altLang="en-US" sz="1400" dirty="0">
                <a:solidFill>
                  <a:srgbClr val="9B3203"/>
                </a:solidFill>
              </a:rPr>
              <a:t> </a:t>
            </a:r>
            <a:r>
              <a:rPr lang="en-US" altLang="en-US" sz="1400" dirty="0" err="1">
                <a:solidFill>
                  <a:srgbClr val="9B3203"/>
                </a:solidFill>
              </a:rPr>
              <a:t>hal</a:t>
            </a:r>
            <a:r>
              <a:rPr lang="en-US" altLang="en-US" sz="1400" dirty="0">
                <a:solidFill>
                  <a:srgbClr val="9B3203"/>
                </a:solidFill>
              </a:rPr>
              <a:t> </a:t>
            </a:r>
            <a:r>
              <a:rPr lang="en-US" altLang="en-US" sz="1400" dirty="0" err="1">
                <a:solidFill>
                  <a:srgbClr val="9B3203"/>
                </a:solidFill>
              </a:rPr>
              <a:t>interpretasi</a:t>
            </a:r>
            <a:r>
              <a:rPr lang="en-US" altLang="en-US" sz="1400" dirty="0">
                <a:solidFill>
                  <a:srgbClr val="9B3203"/>
                </a:solidFill>
              </a:rPr>
              <a:t> </a:t>
            </a:r>
            <a:r>
              <a:rPr lang="en-US" altLang="en-US" sz="1400" dirty="0" err="1">
                <a:solidFill>
                  <a:srgbClr val="9B3203"/>
                </a:solidFill>
              </a:rPr>
              <a:t>hasil</a:t>
            </a:r>
            <a:r>
              <a:rPr lang="en-US" altLang="en-US" sz="1400" dirty="0">
                <a:solidFill>
                  <a:srgbClr val="9B3203"/>
                </a:solidFill>
              </a:rPr>
              <a:t> </a:t>
            </a:r>
            <a:r>
              <a:rPr lang="id-ID" altLang="en-US" sz="1400" dirty="0">
                <a:solidFill>
                  <a:srgbClr val="9B3203"/>
                </a:solidFill>
              </a:rPr>
              <a:t>7.8</a:t>
            </a:r>
            <a:r>
              <a:rPr lang="en-US" altLang="en-US" sz="1400" dirty="0">
                <a:solidFill>
                  <a:srgbClr val="9B3203"/>
                </a:solidFill>
              </a:rPr>
              <a:t>.4 a s/d c</a:t>
            </a:r>
          </a:p>
          <a:p>
            <a:pPr eaLnBrk="1" hangingPunct="1">
              <a:lnSpc>
                <a:spcPct val="125000"/>
              </a:lnSpc>
              <a:buFontTx/>
              <a:buChar char="•"/>
            </a:pPr>
            <a:r>
              <a:rPr lang="en-US" altLang="en-US" sz="1400" dirty="0">
                <a:solidFill>
                  <a:srgbClr val="9B3203"/>
                </a:solidFill>
              </a:rPr>
              <a:t> </a:t>
            </a:r>
            <a:r>
              <a:rPr lang="en-US" altLang="en-US" sz="1400" dirty="0" err="1">
                <a:solidFill>
                  <a:srgbClr val="9B3203"/>
                </a:solidFill>
              </a:rPr>
              <a:t>Opini</a:t>
            </a:r>
            <a:r>
              <a:rPr lang="en-US" altLang="en-US" sz="1400" dirty="0">
                <a:solidFill>
                  <a:srgbClr val="9B3203"/>
                </a:solidFill>
              </a:rPr>
              <a:t> dan </a:t>
            </a:r>
            <a:r>
              <a:rPr lang="en-US" altLang="en-US" sz="1400" dirty="0" err="1">
                <a:solidFill>
                  <a:srgbClr val="9B3203"/>
                </a:solidFill>
              </a:rPr>
              <a:t>interpretasi</a:t>
            </a:r>
            <a:r>
              <a:rPr lang="en-US" altLang="en-US" sz="1400" dirty="0">
                <a:solidFill>
                  <a:srgbClr val="9B3203"/>
                </a:solidFill>
              </a:rPr>
              <a:t> </a:t>
            </a:r>
            <a:r>
              <a:rPr lang="en-US" altLang="en-US" sz="1400" dirty="0" err="1">
                <a:solidFill>
                  <a:srgbClr val="9B3203"/>
                </a:solidFill>
              </a:rPr>
              <a:t>harus</a:t>
            </a:r>
            <a:r>
              <a:rPr lang="en-US" altLang="en-US" sz="1400" dirty="0">
                <a:solidFill>
                  <a:srgbClr val="9B3203"/>
                </a:solidFill>
              </a:rPr>
              <a:t> </a:t>
            </a:r>
            <a:r>
              <a:rPr lang="en-US" altLang="en-US" sz="1400" dirty="0" err="1">
                <a:solidFill>
                  <a:srgbClr val="9B3203"/>
                </a:solidFill>
              </a:rPr>
              <a:t>dengan</a:t>
            </a:r>
            <a:r>
              <a:rPr lang="en-US" altLang="en-US" sz="1400" dirty="0">
                <a:solidFill>
                  <a:srgbClr val="9B3203"/>
                </a:solidFill>
              </a:rPr>
              <a:t> </a:t>
            </a:r>
            <a:r>
              <a:rPr lang="en-US" altLang="en-US" sz="1400" dirty="0" err="1">
                <a:solidFill>
                  <a:srgbClr val="9B3203"/>
                </a:solidFill>
              </a:rPr>
              <a:t>dasar</a:t>
            </a:r>
            <a:r>
              <a:rPr lang="en-US" altLang="en-US" sz="1400" dirty="0">
                <a:solidFill>
                  <a:srgbClr val="9B3203"/>
                </a:solidFill>
              </a:rPr>
              <a:t> yang </a:t>
            </a:r>
            <a:r>
              <a:rPr lang="en-US" altLang="en-US" sz="1400" dirty="0" err="1">
                <a:solidFill>
                  <a:srgbClr val="9B3203"/>
                </a:solidFill>
              </a:rPr>
              <a:t>digunakan</a:t>
            </a:r>
            <a:r>
              <a:rPr lang="id-ID" altLang="en-US" sz="1400" dirty="0">
                <a:solidFill>
                  <a:srgbClr val="9B3203"/>
                </a:solidFill>
              </a:rPr>
              <a:t> (7.8.5)</a:t>
            </a:r>
            <a:endParaRPr lang="en-US" altLang="en-US" sz="1400" dirty="0">
              <a:solidFill>
                <a:srgbClr val="9B3203"/>
              </a:solidFill>
            </a:endParaRPr>
          </a:p>
        </p:txBody>
      </p:sp>
      <p:sp>
        <p:nvSpPr>
          <p:cNvPr id="158732" name="Line 10">
            <a:extLst>
              <a:ext uri="{FF2B5EF4-FFF2-40B4-BE49-F238E27FC236}">
                <a16:creationId xmlns:a16="http://schemas.microsoft.com/office/drawing/2014/main" id="{968517EC-2B0B-4B46-A4DC-C113332E16AF}"/>
              </a:ext>
            </a:extLst>
          </p:cNvPr>
          <p:cNvSpPr>
            <a:spLocks noChangeShapeType="1"/>
          </p:cNvSpPr>
          <p:nvPr/>
        </p:nvSpPr>
        <p:spPr bwMode="auto">
          <a:xfrm>
            <a:off x="6508750" y="1083004"/>
            <a:ext cx="381000" cy="7985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33" name="Text Box 11">
            <a:extLst>
              <a:ext uri="{FF2B5EF4-FFF2-40B4-BE49-F238E27FC236}">
                <a16:creationId xmlns:a16="http://schemas.microsoft.com/office/drawing/2014/main" id="{7B5A142F-2603-4477-91E6-5AD8D40BF0D2}"/>
              </a:ext>
            </a:extLst>
          </p:cNvPr>
          <p:cNvSpPr txBox="1">
            <a:spLocks noChangeArrowheads="1"/>
          </p:cNvSpPr>
          <p:nvPr/>
        </p:nvSpPr>
        <p:spPr bwMode="auto">
          <a:xfrm>
            <a:off x="5822950" y="370216"/>
            <a:ext cx="86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t>Laporan</a:t>
            </a:r>
            <a:endParaRPr lang="en-US" altLang="en-US" sz="1200" dirty="0"/>
          </a:p>
          <a:p>
            <a:pPr eaLnBrk="1" hangingPunct="1"/>
            <a:r>
              <a:rPr lang="en-US" altLang="en-US" sz="1200" dirty="0" err="1"/>
              <a:t>Pengujian</a:t>
            </a:r>
            <a:endParaRPr lang="en-US" altLang="en-US" sz="1200" dirty="0"/>
          </a:p>
          <a:p>
            <a:pPr eaLnBrk="1" hangingPunct="1"/>
            <a:r>
              <a:rPr lang="en-US" altLang="en-US" sz="1200" dirty="0" err="1"/>
              <a:t>Sertifikat</a:t>
            </a:r>
            <a:endParaRPr lang="en-US" altLang="en-US" sz="1200" dirty="0"/>
          </a:p>
          <a:p>
            <a:pPr eaLnBrk="1" hangingPunct="1"/>
            <a:r>
              <a:rPr lang="en-US" altLang="en-US" sz="1200" dirty="0" err="1"/>
              <a:t>kalibrasi</a:t>
            </a:r>
            <a:r>
              <a:rPr lang="en-US" altLang="en-US" sz="1200" dirty="0"/>
              <a:t> </a:t>
            </a:r>
          </a:p>
          <a:p>
            <a:pPr eaLnBrk="1" hangingPunct="1"/>
            <a:r>
              <a:rPr lang="en-US" altLang="en-US" sz="1200" dirty="0"/>
              <a:t>(</a:t>
            </a:r>
            <a:r>
              <a:rPr lang="id-ID" altLang="en-US" sz="1200" dirty="0"/>
              <a:t>7.8.</a:t>
            </a:r>
            <a:r>
              <a:rPr lang="en-US" altLang="en-US" sz="1200" dirty="0"/>
              <a:t>2) </a:t>
            </a:r>
          </a:p>
        </p:txBody>
      </p:sp>
      <p:sp>
        <p:nvSpPr>
          <p:cNvPr id="158734" name="Text Box 12">
            <a:extLst>
              <a:ext uri="{FF2B5EF4-FFF2-40B4-BE49-F238E27FC236}">
                <a16:creationId xmlns:a16="http://schemas.microsoft.com/office/drawing/2014/main" id="{6E4F14D1-3381-4280-A466-680B8F4C4CAC}"/>
              </a:ext>
            </a:extLst>
          </p:cNvPr>
          <p:cNvSpPr txBox="1">
            <a:spLocks noChangeArrowheads="1"/>
          </p:cNvSpPr>
          <p:nvPr/>
        </p:nvSpPr>
        <p:spPr bwMode="auto">
          <a:xfrm>
            <a:off x="738982" y="1093788"/>
            <a:ext cx="4176713"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Dokumen</a:t>
            </a:r>
            <a:r>
              <a:rPr lang="en-US" altLang="en-US" sz="1600" b="1" dirty="0">
                <a:solidFill>
                  <a:srgbClr val="00B050"/>
                </a:solidFill>
              </a:rPr>
              <a:t>:</a:t>
            </a:r>
          </a:p>
          <a:p>
            <a:pPr eaLnBrk="1" hangingPunct="1"/>
            <a:endParaRPr lang="en-US" altLang="en-US" sz="1000" b="1" dirty="0">
              <a:solidFill>
                <a:srgbClr val="00B050"/>
              </a:solidFill>
            </a:endParaRP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1: </a:t>
            </a:r>
          </a:p>
          <a:p>
            <a:pPr eaLnBrk="1" hangingPunct="1">
              <a:lnSpc>
                <a:spcPct val="120000"/>
              </a:lnSpc>
              <a:buFontTx/>
              <a:buChar char="•"/>
            </a:pPr>
            <a:r>
              <a:rPr lang="en-US" altLang="en-US" sz="1600" dirty="0">
                <a:solidFill>
                  <a:srgbClr val="00B050"/>
                </a:solidFill>
              </a:rPr>
              <a:t> </a:t>
            </a:r>
            <a:r>
              <a:rPr lang="en-US" altLang="en-US" sz="1600" dirty="0" err="1">
                <a:solidFill>
                  <a:srgbClr val="00B050"/>
                </a:solidFill>
              </a:rPr>
              <a:t>Kebijakan</a:t>
            </a:r>
            <a:r>
              <a:rPr lang="en-US" altLang="en-US" sz="1600" dirty="0">
                <a:solidFill>
                  <a:srgbClr val="00B050"/>
                </a:solidFill>
              </a:rPr>
              <a:t> dan </a:t>
            </a:r>
            <a:r>
              <a:rPr lang="en-US" altLang="en-US" sz="1600" dirty="0" err="1">
                <a:solidFill>
                  <a:srgbClr val="00B050"/>
                </a:solidFill>
              </a:rPr>
              <a:t>komitmen</a:t>
            </a:r>
            <a:r>
              <a:rPr lang="en-US" altLang="en-US" sz="1600" dirty="0">
                <a:solidFill>
                  <a:srgbClr val="00B050"/>
                </a:solidFill>
              </a:rPr>
              <a:t> </a:t>
            </a:r>
            <a:r>
              <a:rPr lang="en-US" altLang="en-US" sz="1600" dirty="0" err="1">
                <a:solidFill>
                  <a:srgbClr val="00B050"/>
                </a:solidFill>
              </a:rPr>
              <a:t>memenuhi</a:t>
            </a:r>
            <a:r>
              <a:rPr lang="en-US" altLang="en-US" sz="1600" dirty="0">
                <a:solidFill>
                  <a:srgbClr val="00B050"/>
                </a:solidFill>
              </a:rPr>
              <a:t> </a:t>
            </a:r>
            <a:r>
              <a:rPr lang="en-US" altLang="en-US" sz="1600" dirty="0" err="1">
                <a:solidFill>
                  <a:srgbClr val="00B050"/>
                </a:solidFill>
              </a:rPr>
              <a:t>persyaratan</a:t>
            </a:r>
            <a:r>
              <a:rPr lang="en-US" altLang="en-US" sz="1600" dirty="0">
                <a:solidFill>
                  <a:srgbClr val="00B050"/>
                </a:solidFill>
              </a:rPr>
              <a:t>.</a:t>
            </a: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2:</a:t>
            </a:r>
          </a:p>
          <a:p>
            <a:pPr eaLnBrk="1" hangingPunct="1">
              <a:lnSpc>
                <a:spcPct val="120000"/>
              </a:lnSpc>
              <a:buFontTx/>
              <a:buChar char="•"/>
            </a:pPr>
            <a:r>
              <a:rPr lang="en-US" altLang="en-US" sz="1600" dirty="0" err="1">
                <a:solidFill>
                  <a:srgbClr val="00B050"/>
                </a:solidFill>
              </a:rPr>
              <a:t>Prosedur</a:t>
            </a:r>
            <a:r>
              <a:rPr lang="en-US" altLang="en-US" sz="1600" dirty="0">
                <a:solidFill>
                  <a:srgbClr val="00B050"/>
                </a:solidFill>
              </a:rPr>
              <a:t> </a:t>
            </a:r>
            <a:r>
              <a:rPr lang="en-US" altLang="en-US" sz="1600" dirty="0" err="1">
                <a:solidFill>
                  <a:srgbClr val="00B050"/>
                </a:solidFill>
              </a:rPr>
              <a:t>penerbitan</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uji/</a:t>
            </a:r>
            <a:r>
              <a:rPr lang="en-US" altLang="en-US" sz="1600" dirty="0" err="1">
                <a:solidFill>
                  <a:srgbClr val="00B050"/>
                </a:solidFill>
              </a:rPr>
              <a:t>kalibrasi</a:t>
            </a:r>
            <a:r>
              <a:rPr lang="en-US" altLang="en-US" sz="1600" dirty="0">
                <a:solidFill>
                  <a:srgbClr val="00B050"/>
                </a:solidFill>
              </a:rPr>
              <a:t> </a:t>
            </a: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3:</a:t>
            </a:r>
          </a:p>
          <a:p>
            <a:pPr eaLnBrk="1" hangingPunct="1">
              <a:lnSpc>
                <a:spcPct val="120000"/>
              </a:lnSpc>
              <a:buFontTx/>
              <a:buChar char="•"/>
            </a:pPr>
            <a:r>
              <a:rPr lang="id-ID" altLang="en-US" sz="1600" dirty="0">
                <a:solidFill>
                  <a:srgbClr val="00B050"/>
                </a:solidFill>
              </a:rPr>
              <a:t>Dokumen standard untuk interpretasi.</a:t>
            </a:r>
            <a:endParaRPr lang="en-US" altLang="en-US" sz="1600" dirty="0">
              <a:solidFill>
                <a:srgbClr val="00B050"/>
              </a:solidFill>
            </a:endParaRPr>
          </a:p>
          <a:p>
            <a:pPr algn="ctr" eaLnBrk="1" hangingPunct="1">
              <a:lnSpc>
                <a:spcPct val="120000"/>
              </a:lnSpc>
            </a:pPr>
            <a:endParaRPr lang="en-US" altLang="en-US" sz="1200" b="1" dirty="0">
              <a:solidFill>
                <a:srgbClr val="00B050"/>
              </a:solidFill>
            </a:endParaRPr>
          </a:p>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Kerja</a:t>
            </a:r>
            <a:r>
              <a:rPr lang="en-US" altLang="en-US" sz="1600" b="1" dirty="0">
                <a:solidFill>
                  <a:srgbClr val="00B050"/>
                </a:solidFill>
              </a:rPr>
              <a:t>:</a:t>
            </a:r>
          </a:p>
          <a:p>
            <a:pPr algn="ctr" eaLnBrk="1" hangingPunct="1">
              <a:lnSpc>
                <a:spcPct val="120000"/>
              </a:lnSpc>
            </a:pPr>
            <a:endParaRPr lang="id-ID" altLang="en-US" sz="1000" b="1" dirty="0">
              <a:solidFill>
                <a:srgbClr val="00B050"/>
              </a:solidFill>
            </a:endParaRPr>
          </a:p>
          <a:p>
            <a:pPr algn="ctr" eaLnBrk="1" hangingPunct="1">
              <a:lnSpc>
                <a:spcPct val="120000"/>
              </a:lnSpc>
            </a:pPr>
            <a:endParaRPr lang="id-ID" altLang="en-US" sz="1000" b="1" dirty="0">
              <a:solidFill>
                <a:srgbClr val="00B050"/>
              </a:solidFill>
            </a:endParaRPr>
          </a:p>
          <a:p>
            <a:pPr algn="ctr" eaLnBrk="1" hangingPunct="1">
              <a:lnSpc>
                <a:spcPct val="120000"/>
              </a:lnSpc>
            </a:pPr>
            <a:endParaRPr lang="en-US" altLang="en-US" sz="1000" b="1" dirty="0">
              <a:solidFill>
                <a:srgbClr val="00B050"/>
              </a:solidFill>
            </a:endParaRPr>
          </a:p>
          <a:p>
            <a:pPr eaLnBrk="1" hangingPunct="1">
              <a:lnSpc>
                <a:spcPct val="120000"/>
              </a:lnSpc>
              <a:buFontTx/>
              <a:buChar char="•"/>
            </a:pPr>
            <a:r>
              <a:rPr lang="en-US" altLang="en-US" sz="1600" dirty="0" err="1">
                <a:solidFill>
                  <a:srgbClr val="00B050"/>
                </a:solidFill>
              </a:rPr>
              <a:t>Rekaman</a:t>
            </a:r>
            <a:r>
              <a:rPr lang="en-US" altLang="en-US" sz="1600" dirty="0">
                <a:solidFill>
                  <a:srgbClr val="00B050"/>
                </a:solidFill>
              </a:rPr>
              <a:t> </a:t>
            </a:r>
            <a:r>
              <a:rPr lang="en-US" altLang="en-US" sz="1600" dirty="0" err="1">
                <a:solidFill>
                  <a:srgbClr val="00B050"/>
                </a:solidFill>
              </a:rPr>
              <a:t>duplikasi</a:t>
            </a:r>
            <a:r>
              <a:rPr lang="en-US" altLang="en-US" sz="1600" dirty="0">
                <a:solidFill>
                  <a:srgbClr val="00B050"/>
                </a:solidFill>
              </a:rPr>
              <a:t> </a:t>
            </a:r>
            <a:r>
              <a:rPr lang="en-US" altLang="en-US" sz="1600" dirty="0" err="1">
                <a:solidFill>
                  <a:srgbClr val="00B050"/>
                </a:solidFill>
              </a:rPr>
              <a:t>setiap</a:t>
            </a:r>
            <a:r>
              <a:rPr lang="en-US" altLang="en-US" sz="1600" dirty="0">
                <a:solidFill>
                  <a:srgbClr val="00B050"/>
                </a:solidFill>
              </a:rPr>
              <a:t> </a:t>
            </a:r>
            <a:r>
              <a:rPr lang="en-US" altLang="en-US" sz="1600" dirty="0" err="1">
                <a:solidFill>
                  <a:srgbClr val="00B050"/>
                </a:solidFill>
              </a:rPr>
              <a:t>laporan</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uji/</a:t>
            </a:r>
            <a:r>
              <a:rPr lang="en-US" altLang="en-US" sz="1600" dirty="0" err="1">
                <a:solidFill>
                  <a:srgbClr val="00B050"/>
                </a:solidFill>
              </a:rPr>
              <a:t>kalibrasi</a:t>
            </a:r>
            <a:r>
              <a:rPr lang="en-US" altLang="en-US" sz="1600" dirty="0">
                <a:solidFill>
                  <a:srgbClr val="00B050"/>
                </a:solidFill>
              </a:rPr>
              <a:t> </a:t>
            </a:r>
            <a:r>
              <a:rPr lang="en-US" altLang="en-US" sz="1600" dirty="0" err="1">
                <a:solidFill>
                  <a:srgbClr val="00B050"/>
                </a:solidFill>
              </a:rPr>
              <a:t>dengan</a:t>
            </a:r>
            <a:r>
              <a:rPr lang="en-US" altLang="en-US" sz="1600" dirty="0">
                <a:solidFill>
                  <a:srgbClr val="00B050"/>
                </a:solidFill>
              </a:rPr>
              <a:t> </a:t>
            </a:r>
            <a:r>
              <a:rPr lang="en-US" altLang="en-US" sz="1600" dirty="0" err="1">
                <a:solidFill>
                  <a:srgbClr val="00B050"/>
                </a:solidFill>
              </a:rPr>
              <a:t>identitas</a:t>
            </a:r>
            <a:r>
              <a:rPr lang="en-US" altLang="en-US" sz="1600" dirty="0">
                <a:solidFill>
                  <a:srgbClr val="00B050"/>
                </a:solidFill>
              </a:rPr>
              <a:t> </a:t>
            </a:r>
            <a:r>
              <a:rPr lang="en-US" altLang="en-US" sz="1600" dirty="0" err="1">
                <a:solidFill>
                  <a:srgbClr val="00B050"/>
                </a:solidFill>
              </a:rPr>
              <a:t>unik</a:t>
            </a:r>
            <a:r>
              <a:rPr lang="en-US" altLang="en-US" sz="1600" dirty="0">
                <a:solidFill>
                  <a:srgbClr val="00B050"/>
                </a:solidFill>
              </a:rPr>
              <a:t>.</a:t>
            </a:r>
          </a:p>
          <a:p>
            <a:pPr eaLnBrk="1" hangingPunct="1">
              <a:lnSpc>
                <a:spcPct val="120000"/>
              </a:lnSpc>
              <a:buFontTx/>
              <a:buChar char="•"/>
            </a:pPr>
            <a:r>
              <a:rPr lang="en-US" altLang="en-US" sz="1600" dirty="0" err="1">
                <a:solidFill>
                  <a:srgbClr val="00B050"/>
                </a:solidFill>
              </a:rPr>
              <a:t>Laporan</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uji </a:t>
            </a:r>
            <a:r>
              <a:rPr lang="en-US" altLang="en-US" sz="1600" dirty="0" err="1">
                <a:solidFill>
                  <a:srgbClr val="00B050"/>
                </a:solidFill>
              </a:rPr>
              <a:t>dari</a:t>
            </a:r>
            <a:r>
              <a:rPr lang="en-US" altLang="en-US" sz="1600" dirty="0">
                <a:solidFill>
                  <a:srgbClr val="00B050"/>
                </a:solidFill>
              </a:rPr>
              <a:t> </a:t>
            </a:r>
            <a:r>
              <a:rPr lang="id-ID" altLang="en-US" sz="1600" dirty="0">
                <a:solidFill>
                  <a:srgbClr val="00B050"/>
                </a:solidFill>
              </a:rPr>
              <a:t>lab eksternal.</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Laporan</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uji yang </a:t>
            </a:r>
            <a:r>
              <a:rPr lang="en-US" altLang="en-US" sz="1600" dirty="0" err="1">
                <a:solidFill>
                  <a:srgbClr val="00B050"/>
                </a:solidFill>
              </a:rPr>
              <a:t>diamandemen</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Pengendalian</a:t>
            </a:r>
            <a:r>
              <a:rPr lang="en-US" altLang="en-US" sz="1600" dirty="0">
                <a:solidFill>
                  <a:srgbClr val="00B050"/>
                </a:solidFill>
              </a:rPr>
              <a:t> </a:t>
            </a:r>
            <a:r>
              <a:rPr lang="en-US" altLang="en-US" sz="1600" dirty="0" err="1">
                <a:solidFill>
                  <a:srgbClr val="00B050"/>
                </a:solidFill>
              </a:rPr>
              <a:t>rekaman</a:t>
            </a:r>
            <a:r>
              <a:rPr lang="id-ID" altLang="en-US" sz="1600" dirty="0">
                <a:solidFill>
                  <a:srgbClr val="00B050"/>
                </a:solidFill>
              </a:rPr>
              <a:t> teknis</a:t>
            </a:r>
            <a:r>
              <a:rPr lang="en-US" altLang="en-US" sz="1600" dirty="0">
                <a:solidFill>
                  <a:srgbClr val="00B050"/>
                </a:solidFill>
              </a:rPr>
              <a:t> </a:t>
            </a:r>
            <a:r>
              <a:rPr lang="en-US" altLang="en-US" sz="1600" dirty="0" err="1">
                <a:solidFill>
                  <a:srgbClr val="00B050"/>
                </a:solidFill>
              </a:rPr>
              <a:t>diberlakukan</a:t>
            </a:r>
            <a:endParaRPr lang="en-US" altLang="en-US" sz="1600" dirty="0">
              <a:solidFill>
                <a:srgbClr val="00B050"/>
              </a:solidFill>
            </a:endParaRPr>
          </a:p>
        </p:txBody>
      </p:sp>
      <p:sp>
        <p:nvSpPr>
          <p:cNvPr id="158735" name="Line 13">
            <a:extLst>
              <a:ext uri="{FF2B5EF4-FFF2-40B4-BE49-F238E27FC236}">
                <a16:creationId xmlns:a16="http://schemas.microsoft.com/office/drawing/2014/main" id="{6B1C23C1-6A38-4A2C-9ADD-FAFBD9CA932A}"/>
              </a:ext>
            </a:extLst>
          </p:cNvPr>
          <p:cNvSpPr>
            <a:spLocks noChangeShapeType="1"/>
          </p:cNvSpPr>
          <p:nvPr/>
        </p:nvSpPr>
        <p:spPr bwMode="auto">
          <a:xfrm flipV="1">
            <a:off x="6221414" y="1833892"/>
            <a:ext cx="287337"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36" name="Text Box 14">
            <a:extLst>
              <a:ext uri="{FF2B5EF4-FFF2-40B4-BE49-F238E27FC236}">
                <a16:creationId xmlns:a16="http://schemas.microsoft.com/office/drawing/2014/main" id="{01B81DE4-447C-4A1C-97E4-3720EEA47C05}"/>
              </a:ext>
            </a:extLst>
          </p:cNvPr>
          <p:cNvSpPr txBox="1">
            <a:spLocks noChangeArrowheads="1"/>
          </p:cNvSpPr>
          <p:nvPr/>
        </p:nvSpPr>
        <p:spPr bwMode="auto">
          <a:xfrm>
            <a:off x="5429251" y="1978354"/>
            <a:ext cx="1038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Laporan</a:t>
            </a:r>
          </a:p>
          <a:p>
            <a:pPr eaLnBrk="1" hangingPunct="1"/>
            <a:r>
              <a:rPr lang="en-US" altLang="en-US" sz="1200"/>
              <a:t>Pengujian</a:t>
            </a:r>
            <a:endParaRPr lang="id-ID" altLang="en-US" sz="1200"/>
          </a:p>
          <a:p>
            <a:pPr eaLnBrk="1" hangingPunct="1"/>
            <a:r>
              <a:rPr lang="id-ID" altLang="en-US" sz="1200"/>
              <a:t>dengan </a:t>
            </a:r>
          </a:p>
          <a:p>
            <a:pPr eaLnBrk="1" hangingPunct="1"/>
            <a:r>
              <a:rPr lang="id-ID" altLang="en-US" sz="1200"/>
              <a:t>persyaratan </a:t>
            </a:r>
          </a:p>
          <a:p>
            <a:pPr eaLnBrk="1" hangingPunct="1"/>
            <a:r>
              <a:rPr lang="id-ID" altLang="en-US" sz="1200"/>
              <a:t>tertentu</a:t>
            </a:r>
            <a:endParaRPr lang="en-US" altLang="en-US" sz="1200"/>
          </a:p>
          <a:p>
            <a:pPr eaLnBrk="1" hangingPunct="1"/>
            <a:r>
              <a:rPr lang="en-US" altLang="en-US" sz="1200"/>
              <a:t>(</a:t>
            </a:r>
            <a:r>
              <a:rPr lang="id-ID" altLang="en-US" sz="1200"/>
              <a:t>7.8.</a:t>
            </a:r>
            <a:r>
              <a:rPr lang="en-US" altLang="en-US" sz="1200"/>
              <a:t>3) </a:t>
            </a:r>
          </a:p>
        </p:txBody>
      </p:sp>
      <p:sp>
        <p:nvSpPr>
          <p:cNvPr id="158737" name="Line 15">
            <a:extLst>
              <a:ext uri="{FF2B5EF4-FFF2-40B4-BE49-F238E27FC236}">
                <a16:creationId xmlns:a16="http://schemas.microsoft.com/office/drawing/2014/main" id="{27678D93-9DF5-400A-9120-E3DEFD2C8D74}"/>
              </a:ext>
            </a:extLst>
          </p:cNvPr>
          <p:cNvSpPr>
            <a:spLocks noChangeShapeType="1"/>
          </p:cNvSpPr>
          <p:nvPr/>
        </p:nvSpPr>
        <p:spPr bwMode="auto">
          <a:xfrm flipV="1">
            <a:off x="6942139" y="1905330"/>
            <a:ext cx="217487" cy="433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38" name="Text Box 16">
            <a:extLst>
              <a:ext uri="{FF2B5EF4-FFF2-40B4-BE49-F238E27FC236}">
                <a16:creationId xmlns:a16="http://schemas.microsoft.com/office/drawing/2014/main" id="{8B096F27-0D8F-4D54-9CB6-E5FF921AB610}"/>
              </a:ext>
            </a:extLst>
          </p:cNvPr>
          <p:cNvSpPr txBox="1">
            <a:spLocks noChangeArrowheads="1"/>
          </p:cNvSpPr>
          <p:nvPr/>
        </p:nvSpPr>
        <p:spPr bwMode="auto">
          <a:xfrm>
            <a:off x="6453189" y="2273629"/>
            <a:ext cx="782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t>Sertifikat</a:t>
            </a:r>
            <a:endParaRPr lang="en-US" altLang="en-US" sz="1200" dirty="0"/>
          </a:p>
          <a:p>
            <a:pPr eaLnBrk="1" hangingPunct="1"/>
            <a:r>
              <a:rPr lang="en-US" altLang="en-US" sz="1200" dirty="0"/>
              <a:t>Kalibrasi</a:t>
            </a:r>
          </a:p>
          <a:p>
            <a:pPr eaLnBrk="1" hangingPunct="1"/>
            <a:r>
              <a:rPr lang="en-US" altLang="en-US" sz="1200" dirty="0"/>
              <a:t>(</a:t>
            </a:r>
            <a:r>
              <a:rPr lang="id-ID" altLang="en-US" sz="1200" dirty="0"/>
              <a:t>7.8.4</a:t>
            </a:r>
            <a:r>
              <a:rPr lang="en-US" altLang="en-US" sz="1200" dirty="0"/>
              <a:t>) </a:t>
            </a:r>
          </a:p>
        </p:txBody>
      </p:sp>
      <p:sp>
        <p:nvSpPr>
          <p:cNvPr id="158739" name="Line 17">
            <a:extLst>
              <a:ext uri="{FF2B5EF4-FFF2-40B4-BE49-F238E27FC236}">
                <a16:creationId xmlns:a16="http://schemas.microsoft.com/office/drawing/2014/main" id="{41377ADB-6AE3-4A7B-98E7-90C14403CDE7}"/>
              </a:ext>
            </a:extLst>
          </p:cNvPr>
          <p:cNvSpPr>
            <a:spLocks noChangeShapeType="1"/>
          </p:cNvSpPr>
          <p:nvPr/>
        </p:nvSpPr>
        <p:spPr bwMode="auto">
          <a:xfrm flipV="1">
            <a:off x="7423151" y="1905330"/>
            <a:ext cx="142875" cy="433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58740" name="Text Box 18">
            <a:extLst>
              <a:ext uri="{FF2B5EF4-FFF2-40B4-BE49-F238E27FC236}">
                <a16:creationId xmlns:a16="http://schemas.microsoft.com/office/drawing/2014/main" id="{58D0247E-1F97-4487-81E4-AB4B7F5D6E57}"/>
              </a:ext>
            </a:extLst>
          </p:cNvPr>
          <p:cNvSpPr txBox="1">
            <a:spLocks noChangeArrowheads="1"/>
          </p:cNvSpPr>
          <p:nvPr/>
        </p:nvSpPr>
        <p:spPr bwMode="auto">
          <a:xfrm>
            <a:off x="7270750" y="2286329"/>
            <a:ext cx="952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Opini &amp;</a:t>
            </a:r>
          </a:p>
          <a:p>
            <a:pPr eaLnBrk="1" hangingPunct="1"/>
            <a:r>
              <a:rPr lang="en-US" altLang="en-US" sz="1200"/>
              <a:t>Interpretasi</a:t>
            </a:r>
          </a:p>
          <a:p>
            <a:pPr eaLnBrk="1" hangingPunct="1"/>
            <a:r>
              <a:rPr lang="en-US" altLang="en-US" sz="1200"/>
              <a:t>(</a:t>
            </a:r>
            <a:r>
              <a:rPr lang="id-ID" altLang="en-US" sz="1200"/>
              <a:t>7.8</a:t>
            </a:r>
            <a:r>
              <a:rPr lang="en-US" altLang="en-US" sz="1200"/>
              <a:t>.5) </a:t>
            </a:r>
          </a:p>
        </p:txBody>
      </p:sp>
      <p:pic>
        <p:nvPicPr>
          <p:cNvPr id="158741" name="Picture 19" descr="j0230358">
            <a:extLst>
              <a:ext uri="{FF2B5EF4-FFF2-40B4-BE49-F238E27FC236}">
                <a16:creationId xmlns:a16="http://schemas.microsoft.com/office/drawing/2014/main" id="{AA04FD99-6848-4DEA-92D3-0B456230794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069556" y="762001"/>
            <a:ext cx="622300" cy="669925"/>
          </a:xfrm>
        </p:spPr>
      </p:pic>
      <p:grpSp>
        <p:nvGrpSpPr>
          <p:cNvPr id="158742" name="Group 20">
            <a:extLst>
              <a:ext uri="{FF2B5EF4-FFF2-40B4-BE49-F238E27FC236}">
                <a16:creationId xmlns:a16="http://schemas.microsoft.com/office/drawing/2014/main" id="{6FA46806-3C0B-4249-8F3F-97041A31E198}"/>
              </a:ext>
            </a:extLst>
          </p:cNvPr>
          <p:cNvGrpSpPr>
            <a:grpSpLocks/>
          </p:cNvGrpSpPr>
          <p:nvPr/>
        </p:nvGrpSpPr>
        <p:grpSpPr bwMode="auto">
          <a:xfrm>
            <a:off x="667545" y="3933825"/>
            <a:ext cx="935037" cy="503238"/>
            <a:chOff x="4059" y="3110"/>
            <a:chExt cx="1413" cy="590"/>
          </a:xfrm>
        </p:grpSpPr>
        <p:sp>
          <p:nvSpPr>
            <p:cNvPr id="158757" name="AutoShape 21">
              <a:extLst>
                <a:ext uri="{FF2B5EF4-FFF2-40B4-BE49-F238E27FC236}">
                  <a16:creationId xmlns:a16="http://schemas.microsoft.com/office/drawing/2014/main" id="{FA741574-4630-4F70-851B-FB769951CA2B}"/>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58758" name="Freeform 22">
              <a:extLst>
                <a:ext uri="{FF2B5EF4-FFF2-40B4-BE49-F238E27FC236}">
                  <a16:creationId xmlns:a16="http://schemas.microsoft.com/office/drawing/2014/main" id="{A2EC6F3A-04DB-43C5-AA32-7F866195BFF0}"/>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58759" name="Freeform 23">
              <a:extLst>
                <a:ext uri="{FF2B5EF4-FFF2-40B4-BE49-F238E27FC236}">
                  <a16:creationId xmlns:a16="http://schemas.microsoft.com/office/drawing/2014/main" id="{0ABE44A3-ED4A-4EF5-B5DE-D4548247C996}"/>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58760" name="Freeform 24">
              <a:extLst>
                <a:ext uri="{FF2B5EF4-FFF2-40B4-BE49-F238E27FC236}">
                  <a16:creationId xmlns:a16="http://schemas.microsoft.com/office/drawing/2014/main" id="{BFBBFF21-2BAE-45BA-BCB7-91E96E2E74D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58761" name="Freeform 25">
              <a:extLst>
                <a:ext uri="{FF2B5EF4-FFF2-40B4-BE49-F238E27FC236}">
                  <a16:creationId xmlns:a16="http://schemas.microsoft.com/office/drawing/2014/main" id="{D905B794-8C46-4800-B334-DC45812B5449}"/>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58762" name="Freeform 26">
              <a:extLst>
                <a:ext uri="{FF2B5EF4-FFF2-40B4-BE49-F238E27FC236}">
                  <a16:creationId xmlns:a16="http://schemas.microsoft.com/office/drawing/2014/main" id="{9392C82D-1FFC-4358-9AC0-8F33B99CFECE}"/>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58763" name="Freeform 27">
              <a:extLst>
                <a:ext uri="{FF2B5EF4-FFF2-40B4-BE49-F238E27FC236}">
                  <a16:creationId xmlns:a16="http://schemas.microsoft.com/office/drawing/2014/main" id="{CA19BB40-97BC-4461-A882-59435F9BEAF4}"/>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58764" name="Freeform 28">
              <a:extLst>
                <a:ext uri="{FF2B5EF4-FFF2-40B4-BE49-F238E27FC236}">
                  <a16:creationId xmlns:a16="http://schemas.microsoft.com/office/drawing/2014/main" id="{F21668B8-8B17-4DEC-82B0-24B7E050F42C}"/>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58765" name="Freeform 29">
              <a:extLst>
                <a:ext uri="{FF2B5EF4-FFF2-40B4-BE49-F238E27FC236}">
                  <a16:creationId xmlns:a16="http://schemas.microsoft.com/office/drawing/2014/main" id="{5D400A7B-D98B-48E2-93D9-02E721930D6E}"/>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58766" name="Freeform 30">
              <a:extLst>
                <a:ext uri="{FF2B5EF4-FFF2-40B4-BE49-F238E27FC236}">
                  <a16:creationId xmlns:a16="http://schemas.microsoft.com/office/drawing/2014/main" id="{EB397F2A-632A-4723-91CE-599A51484DE1}"/>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58767" name="Freeform 31">
              <a:extLst>
                <a:ext uri="{FF2B5EF4-FFF2-40B4-BE49-F238E27FC236}">
                  <a16:creationId xmlns:a16="http://schemas.microsoft.com/office/drawing/2014/main" id="{E00549B7-7A0B-4AAB-B5C3-D3D77C313D25}"/>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58768" name="Freeform 32">
              <a:extLst>
                <a:ext uri="{FF2B5EF4-FFF2-40B4-BE49-F238E27FC236}">
                  <a16:creationId xmlns:a16="http://schemas.microsoft.com/office/drawing/2014/main" id="{C6267CF9-8034-4B5B-9A60-79173096C2D7}"/>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58769" name="Freeform 33">
              <a:extLst>
                <a:ext uri="{FF2B5EF4-FFF2-40B4-BE49-F238E27FC236}">
                  <a16:creationId xmlns:a16="http://schemas.microsoft.com/office/drawing/2014/main" id="{0015211C-7F09-4CAC-99CE-18F1CA032965}"/>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58770" name="Freeform 34">
              <a:extLst>
                <a:ext uri="{FF2B5EF4-FFF2-40B4-BE49-F238E27FC236}">
                  <a16:creationId xmlns:a16="http://schemas.microsoft.com/office/drawing/2014/main" id="{7BE43F0B-4BE5-4A7A-8F60-5C8240FCBC6F}"/>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58771" name="Freeform 35">
              <a:extLst>
                <a:ext uri="{FF2B5EF4-FFF2-40B4-BE49-F238E27FC236}">
                  <a16:creationId xmlns:a16="http://schemas.microsoft.com/office/drawing/2014/main" id="{5B1235C6-7A3C-405F-826D-87041BC8514C}"/>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58772" name="Freeform 36">
              <a:extLst>
                <a:ext uri="{FF2B5EF4-FFF2-40B4-BE49-F238E27FC236}">
                  <a16:creationId xmlns:a16="http://schemas.microsoft.com/office/drawing/2014/main" id="{DAEF6AE6-891C-4F8D-B28A-F09F74287C10}"/>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58773" name="Freeform 37">
              <a:extLst>
                <a:ext uri="{FF2B5EF4-FFF2-40B4-BE49-F238E27FC236}">
                  <a16:creationId xmlns:a16="http://schemas.microsoft.com/office/drawing/2014/main" id="{6AAAEDA6-570F-4C1E-8495-C804E8DBA569}"/>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58774" name="Freeform 38">
              <a:extLst>
                <a:ext uri="{FF2B5EF4-FFF2-40B4-BE49-F238E27FC236}">
                  <a16:creationId xmlns:a16="http://schemas.microsoft.com/office/drawing/2014/main" id="{0E78B2A3-1A10-4B9E-9EFA-A3FE54EA9BB9}"/>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58775" name="Freeform 39">
              <a:extLst>
                <a:ext uri="{FF2B5EF4-FFF2-40B4-BE49-F238E27FC236}">
                  <a16:creationId xmlns:a16="http://schemas.microsoft.com/office/drawing/2014/main" id="{8721C963-51BA-4A99-A001-3336CB8159C7}"/>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58776" name="Freeform 40">
              <a:extLst>
                <a:ext uri="{FF2B5EF4-FFF2-40B4-BE49-F238E27FC236}">
                  <a16:creationId xmlns:a16="http://schemas.microsoft.com/office/drawing/2014/main" id="{0B182493-4AAA-4D48-B146-F19577209B8F}"/>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58777" name="Freeform 41">
              <a:extLst>
                <a:ext uri="{FF2B5EF4-FFF2-40B4-BE49-F238E27FC236}">
                  <a16:creationId xmlns:a16="http://schemas.microsoft.com/office/drawing/2014/main" id="{AC14A81E-F917-440E-8645-A762BCBFC550}"/>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58778" name="Freeform 42">
              <a:extLst>
                <a:ext uri="{FF2B5EF4-FFF2-40B4-BE49-F238E27FC236}">
                  <a16:creationId xmlns:a16="http://schemas.microsoft.com/office/drawing/2014/main" id="{115EB797-743F-4706-A96C-F43E0AA9E51D}"/>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58779" name="Freeform 43">
              <a:extLst>
                <a:ext uri="{FF2B5EF4-FFF2-40B4-BE49-F238E27FC236}">
                  <a16:creationId xmlns:a16="http://schemas.microsoft.com/office/drawing/2014/main" id="{6020A671-A09A-4891-BE91-AAF7B5F4D8DE}"/>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58780" name="Freeform 44">
              <a:extLst>
                <a:ext uri="{FF2B5EF4-FFF2-40B4-BE49-F238E27FC236}">
                  <a16:creationId xmlns:a16="http://schemas.microsoft.com/office/drawing/2014/main" id="{D0CA10AB-1037-42ED-9327-EE52FD9F1C71}"/>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58781" name="Freeform 45">
              <a:extLst>
                <a:ext uri="{FF2B5EF4-FFF2-40B4-BE49-F238E27FC236}">
                  <a16:creationId xmlns:a16="http://schemas.microsoft.com/office/drawing/2014/main" id="{F6456048-5B01-41F8-B0B1-BA6996BB4C15}"/>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58782" name="Freeform 46">
              <a:extLst>
                <a:ext uri="{FF2B5EF4-FFF2-40B4-BE49-F238E27FC236}">
                  <a16:creationId xmlns:a16="http://schemas.microsoft.com/office/drawing/2014/main" id="{E0FE0FCB-420C-4061-B9F3-DE13A3C5FE8A}"/>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58783" name="Freeform 47">
              <a:extLst>
                <a:ext uri="{FF2B5EF4-FFF2-40B4-BE49-F238E27FC236}">
                  <a16:creationId xmlns:a16="http://schemas.microsoft.com/office/drawing/2014/main" id="{3499B574-99A8-48FE-9423-7FCEC00AFB1C}"/>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58784" name="Freeform 48">
              <a:extLst>
                <a:ext uri="{FF2B5EF4-FFF2-40B4-BE49-F238E27FC236}">
                  <a16:creationId xmlns:a16="http://schemas.microsoft.com/office/drawing/2014/main" id="{C3DAEFA8-4270-48F2-9B3E-05DBAA618131}"/>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58785" name="Freeform 49">
              <a:extLst>
                <a:ext uri="{FF2B5EF4-FFF2-40B4-BE49-F238E27FC236}">
                  <a16:creationId xmlns:a16="http://schemas.microsoft.com/office/drawing/2014/main" id="{5CB434EF-CDFB-4F18-A364-3DE249706350}"/>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58786" name="Freeform 50">
              <a:extLst>
                <a:ext uri="{FF2B5EF4-FFF2-40B4-BE49-F238E27FC236}">
                  <a16:creationId xmlns:a16="http://schemas.microsoft.com/office/drawing/2014/main" id="{66765064-3EE4-4906-8821-2647B27EFE0B}"/>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58787" name="Freeform 51">
              <a:extLst>
                <a:ext uri="{FF2B5EF4-FFF2-40B4-BE49-F238E27FC236}">
                  <a16:creationId xmlns:a16="http://schemas.microsoft.com/office/drawing/2014/main" id="{5080D1E5-A7D0-4581-8CBB-59454A950703}"/>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58788" name="Freeform 52">
              <a:extLst>
                <a:ext uri="{FF2B5EF4-FFF2-40B4-BE49-F238E27FC236}">
                  <a16:creationId xmlns:a16="http://schemas.microsoft.com/office/drawing/2014/main" id="{4A20372F-D04E-4252-8F6F-0C4FA3A2EDC5}"/>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58789" name="Freeform 53">
              <a:extLst>
                <a:ext uri="{FF2B5EF4-FFF2-40B4-BE49-F238E27FC236}">
                  <a16:creationId xmlns:a16="http://schemas.microsoft.com/office/drawing/2014/main" id="{98B83B38-9547-4DB1-82E9-C33AF607F62C}"/>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58790" name="Freeform 54">
              <a:extLst>
                <a:ext uri="{FF2B5EF4-FFF2-40B4-BE49-F238E27FC236}">
                  <a16:creationId xmlns:a16="http://schemas.microsoft.com/office/drawing/2014/main" id="{6F0D2221-A395-4D64-8C2A-1D0383B84AF3}"/>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58791" name="Freeform 55">
              <a:extLst>
                <a:ext uri="{FF2B5EF4-FFF2-40B4-BE49-F238E27FC236}">
                  <a16:creationId xmlns:a16="http://schemas.microsoft.com/office/drawing/2014/main" id="{E34F1461-667D-4642-82E3-21A842541BEC}"/>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58792" name="Freeform 56">
              <a:extLst>
                <a:ext uri="{FF2B5EF4-FFF2-40B4-BE49-F238E27FC236}">
                  <a16:creationId xmlns:a16="http://schemas.microsoft.com/office/drawing/2014/main" id="{DF8ECDAC-B2E7-4311-8356-7CAE2C7888D8}"/>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58793" name="Freeform 57">
              <a:extLst>
                <a:ext uri="{FF2B5EF4-FFF2-40B4-BE49-F238E27FC236}">
                  <a16:creationId xmlns:a16="http://schemas.microsoft.com/office/drawing/2014/main" id="{6C8CCE36-8FDE-4EDE-A8C7-393586848735}"/>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58743" name="Group 60">
            <a:extLst>
              <a:ext uri="{FF2B5EF4-FFF2-40B4-BE49-F238E27FC236}">
                <a16:creationId xmlns:a16="http://schemas.microsoft.com/office/drawing/2014/main" id="{3CDE1DAD-0678-41E2-BE3F-4B8399987EF2}"/>
              </a:ext>
            </a:extLst>
          </p:cNvPr>
          <p:cNvGrpSpPr>
            <a:grpSpLocks/>
          </p:cNvGrpSpPr>
          <p:nvPr/>
        </p:nvGrpSpPr>
        <p:grpSpPr bwMode="auto">
          <a:xfrm>
            <a:off x="2286000" y="676276"/>
            <a:ext cx="2895600" cy="314325"/>
            <a:chOff x="4201" y="618"/>
            <a:chExt cx="2039" cy="0"/>
          </a:xfrm>
        </p:grpSpPr>
        <p:sp>
          <p:nvSpPr>
            <p:cNvPr id="158755" name="Line 61">
              <a:extLst>
                <a:ext uri="{FF2B5EF4-FFF2-40B4-BE49-F238E27FC236}">
                  <a16:creationId xmlns:a16="http://schemas.microsoft.com/office/drawing/2014/main" id="{FF8334D8-F255-447A-8549-25619353EDC1}"/>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8756" name="Line 62">
              <a:extLst>
                <a:ext uri="{FF2B5EF4-FFF2-40B4-BE49-F238E27FC236}">
                  <a16:creationId xmlns:a16="http://schemas.microsoft.com/office/drawing/2014/main" id="{0585276B-01ED-4601-B365-6F16B43FF5A7}"/>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3" name="Straight Arrow Connector 2">
            <a:extLst>
              <a:ext uri="{FF2B5EF4-FFF2-40B4-BE49-F238E27FC236}">
                <a16:creationId xmlns:a16="http://schemas.microsoft.com/office/drawing/2014/main" id="{4E826BA9-9EDE-4EFA-8065-16F999BA4296}"/>
              </a:ext>
            </a:extLst>
          </p:cNvPr>
          <p:cNvCxnSpPr/>
          <p:nvPr/>
        </p:nvCxnSpPr>
        <p:spPr>
          <a:xfrm>
            <a:off x="6203950" y="1616404"/>
            <a:ext cx="4333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8746" name="TextBox 3">
            <a:extLst>
              <a:ext uri="{FF2B5EF4-FFF2-40B4-BE49-F238E27FC236}">
                <a16:creationId xmlns:a16="http://schemas.microsoft.com/office/drawing/2014/main" id="{71FAFDB1-218A-4590-85F3-4773EAF58321}"/>
              </a:ext>
            </a:extLst>
          </p:cNvPr>
          <p:cNvSpPr txBox="1">
            <a:spLocks noChangeArrowheads="1"/>
          </p:cNvSpPr>
          <p:nvPr/>
        </p:nvSpPr>
        <p:spPr bwMode="auto">
          <a:xfrm>
            <a:off x="5213350" y="1465592"/>
            <a:ext cx="1055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Berisi a) – n)</a:t>
            </a:r>
          </a:p>
        </p:txBody>
      </p:sp>
      <p:cxnSp>
        <p:nvCxnSpPr>
          <p:cNvPr id="6" name="Straight Arrow Connector 5">
            <a:extLst>
              <a:ext uri="{FF2B5EF4-FFF2-40B4-BE49-F238E27FC236}">
                <a16:creationId xmlns:a16="http://schemas.microsoft.com/office/drawing/2014/main" id="{117D871E-BD1E-46F2-BDF9-51D2AC575F09}"/>
              </a:ext>
            </a:extLst>
          </p:cNvPr>
          <p:cNvCxnSpPr/>
          <p:nvPr/>
        </p:nvCxnSpPr>
        <p:spPr>
          <a:xfrm flipH="1">
            <a:off x="6637338" y="1132216"/>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8748" name="TextBox 68">
            <a:extLst>
              <a:ext uri="{FF2B5EF4-FFF2-40B4-BE49-F238E27FC236}">
                <a16:creationId xmlns:a16="http://schemas.microsoft.com/office/drawing/2014/main" id="{52A3D5CF-D493-45E5-BF70-3B02A7DF939E}"/>
              </a:ext>
            </a:extLst>
          </p:cNvPr>
          <p:cNvSpPr txBox="1">
            <a:spLocks noChangeArrowheads="1"/>
          </p:cNvSpPr>
          <p:nvPr/>
        </p:nvSpPr>
        <p:spPr bwMode="auto">
          <a:xfrm>
            <a:off x="6813551" y="598817"/>
            <a:ext cx="1558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Laporan dengan</a:t>
            </a:r>
          </a:p>
          <a:p>
            <a:pPr eaLnBrk="1" hangingPunct="1"/>
            <a:r>
              <a:rPr lang="id-ID" altLang="en-US" sz="1200"/>
              <a:t> pengambilan </a:t>
            </a:r>
          </a:p>
          <a:p>
            <a:pPr eaLnBrk="1" hangingPunct="1"/>
            <a:r>
              <a:rPr lang="id-ID" altLang="en-US" sz="1200"/>
              <a:t>Sampel berisi a) – f)</a:t>
            </a:r>
          </a:p>
        </p:txBody>
      </p:sp>
      <p:cxnSp>
        <p:nvCxnSpPr>
          <p:cNvPr id="11" name="Straight Arrow Connector 10">
            <a:extLst>
              <a:ext uri="{FF2B5EF4-FFF2-40B4-BE49-F238E27FC236}">
                <a16:creationId xmlns:a16="http://schemas.microsoft.com/office/drawing/2014/main" id="{53584BD7-CA8C-4A00-8F10-2DFD619CC07A}"/>
              </a:ext>
            </a:extLst>
          </p:cNvPr>
          <p:cNvCxnSpPr/>
          <p:nvPr/>
        </p:nvCxnSpPr>
        <p:spPr>
          <a:xfrm flipH="1">
            <a:off x="6365876" y="2121229"/>
            <a:ext cx="3333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D4E93D-6E27-42E6-8DE5-C5BA74520286}"/>
              </a:ext>
            </a:extLst>
          </p:cNvPr>
          <p:cNvCxnSpPr/>
          <p:nvPr/>
        </p:nvCxnSpPr>
        <p:spPr>
          <a:xfrm>
            <a:off x="6686550" y="2121229"/>
            <a:ext cx="165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8751" name="TextBox 15">
            <a:extLst>
              <a:ext uri="{FF2B5EF4-FFF2-40B4-BE49-F238E27FC236}">
                <a16:creationId xmlns:a16="http://schemas.microsoft.com/office/drawing/2014/main" id="{60B9A8BF-5B74-45F0-BCBF-BC8C39F564FD}"/>
              </a:ext>
            </a:extLst>
          </p:cNvPr>
          <p:cNvSpPr txBox="1">
            <a:spLocks noChangeArrowheads="1"/>
          </p:cNvSpPr>
          <p:nvPr/>
        </p:nvSpPr>
        <p:spPr bwMode="auto">
          <a:xfrm>
            <a:off x="8261350" y="2046617"/>
            <a:ext cx="1055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Berisi a) – e)</a:t>
            </a:r>
          </a:p>
          <a:p>
            <a:pPr eaLnBrk="1" hangingPunct="1"/>
            <a:r>
              <a:rPr lang="id-ID" altLang="en-US" sz="1200"/>
              <a:t>7.8.3</a:t>
            </a:r>
          </a:p>
        </p:txBody>
      </p:sp>
      <p:cxnSp>
        <p:nvCxnSpPr>
          <p:cNvPr id="18" name="Straight Arrow Connector 17">
            <a:extLst>
              <a:ext uri="{FF2B5EF4-FFF2-40B4-BE49-F238E27FC236}">
                <a16:creationId xmlns:a16="http://schemas.microsoft.com/office/drawing/2014/main" id="{7F2AA7E3-6976-487F-9263-3E03556E9E64}"/>
              </a:ext>
            </a:extLst>
          </p:cNvPr>
          <p:cNvCxnSpPr/>
          <p:nvPr/>
        </p:nvCxnSpPr>
        <p:spPr>
          <a:xfrm flipV="1">
            <a:off x="8067675" y="1905330"/>
            <a:ext cx="90488" cy="4333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9408242-219B-4AD0-9F60-1B7863C7731E}"/>
              </a:ext>
            </a:extLst>
          </p:cNvPr>
          <p:cNvCxnSpPr/>
          <p:nvPr/>
        </p:nvCxnSpPr>
        <p:spPr>
          <a:xfrm>
            <a:off x="8067676" y="2338717"/>
            <a:ext cx="269875" cy="271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8754" name="TextBox 84">
            <a:extLst>
              <a:ext uri="{FF2B5EF4-FFF2-40B4-BE49-F238E27FC236}">
                <a16:creationId xmlns:a16="http://schemas.microsoft.com/office/drawing/2014/main" id="{65E6ACE3-15EC-495A-BA45-05B82225913F}"/>
              </a:ext>
            </a:extLst>
          </p:cNvPr>
          <p:cNvSpPr txBox="1">
            <a:spLocks noChangeArrowheads="1"/>
          </p:cNvSpPr>
          <p:nvPr/>
        </p:nvSpPr>
        <p:spPr bwMode="auto">
          <a:xfrm>
            <a:off x="8108951" y="2580017"/>
            <a:ext cx="14462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Amandemen LHU/</a:t>
            </a:r>
          </a:p>
          <a:p>
            <a:pPr eaLnBrk="1" hangingPunct="1"/>
            <a:r>
              <a:rPr lang="id-ID" altLang="en-US" sz="1200"/>
              <a:t>Sertifikat kalibrasi</a:t>
            </a:r>
          </a:p>
          <a:p>
            <a:pPr eaLnBrk="1" hangingPunct="1"/>
            <a:r>
              <a:rPr lang="id-ID" altLang="en-US" sz="1200"/>
              <a:t>7.8.6</a:t>
            </a:r>
          </a:p>
        </p:txBody>
      </p:sp>
      <p:sp>
        <p:nvSpPr>
          <p:cNvPr id="2" name="Slide Number Placeholder 1">
            <a:extLst>
              <a:ext uri="{FF2B5EF4-FFF2-40B4-BE49-F238E27FC236}">
                <a16:creationId xmlns:a16="http://schemas.microsoft.com/office/drawing/2014/main" id="{6752034B-A172-472E-9DCF-20A17FB86548}"/>
              </a:ext>
            </a:extLst>
          </p:cNvPr>
          <p:cNvSpPr>
            <a:spLocks noGrp="1"/>
          </p:cNvSpPr>
          <p:nvPr>
            <p:ph type="sldNum" sz="quarter" idx="12"/>
          </p:nvPr>
        </p:nvSpPr>
        <p:spPr/>
        <p:txBody>
          <a:bodyPr/>
          <a:lstStyle/>
          <a:p>
            <a:fld id="{D613E84E-F90B-4997-BEAD-0068A8707C75}"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Content Placeholder 2">
            <a:extLst>
              <a:ext uri="{FF2B5EF4-FFF2-40B4-BE49-F238E27FC236}">
                <a16:creationId xmlns:a16="http://schemas.microsoft.com/office/drawing/2014/main" id="{13842F4E-568E-4290-A8A6-8A75B4E46C61}"/>
              </a:ext>
            </a:extLst>
          </p:cNvPr>
          <p:cNvSpPr>
            <a:spLocks noGrp="1"/>
          </p:cNvSpPr>
          <p:nvPr>
            <p:ph idx="1"/>
          </p:nvPr>
        </p:nvSpPr>
        <p:spPr>
          <a:xfrm>
            <a:off x="777923" y="914401"/>
            <a:ext cx="8458200" cy="5562600"/>
          </a:xfrm>
        </p:spPr>
        <p:txBody>
          <a:bodyPr>
            <a:normAutofit lnSpcReduction="10000"/>
          </a:bodyPr>
          <a:lstStyle/>
          <a:p>
            <a:pPr marL="0" indent="0" algn="ctr">
              <a:buNone/>
              <a:defRPr/>
            </a:pPr>
            <a:r>
              <a:rPr lang="id-ID" b="1" u="sng" dirty="0">
                <a:solidFill>
                  <a:srgbClr val="00B050"/>
                </a:solidFill>
              </a:rPr>
              <a:t>7.9 Pengaduan</a:t>
            </a:r>
            <a:br>
              <a:rPr lang="id-ID" b="1" dirty="0"/>
            </a:br>
            <a:endParaRPr lang="id-ID" sz="1400" dirty="0"/>
          </a:p>
          <a:p>
            <a:pPr marL="0" indent="0">
              <a:buNone/>
              <a:defRPr/>
            </a:pPr>
            <a:r>
              <a:rPr lang="id-ID" sz="2200" b="1" dirty="0"/>
              <a:t>7.9.1</a:t>
            </a:r>
            <a:r>
              <a:rPr lang="id-ID" sz="2200" dirty="0"/>
              <a:t> Laboratorium harus memiliki proses terdokumentasi </a:t>
            </a:r>
            <a:r>
              <a:rPr lang="id-ID" sz="2200" dirty="0">
                <a:solidFill>
                  <a:srgbClr val="00B050"/>
                </a:solidFill>
              </a:rPr>
              <a:t>(prosedur) </a:t>
            </a:r>
            <a:r>
              <a:rPr lang="id-ID" sz="2200" dirty="0"/>
              <a:t>untuk menerima, mengevaluasi dan membuat keputusan tentang pengaduan</a:t>
            </a:r>
            <a:r>
              <a:rPr lang="id-ID" sz="2000" dirty="0"/>
              <a:t>.</a:t>
            </a:r>
            <a:br>
              <a:rPr lang="id-ID" sz="2000" dirty="0"/>
            </a:br>
            <a:endParaRPr lang="id-ID" sz="1000" dirty="0"/>
          </a:p>
          <a:p>
            <a:pPr marL="0" indent="0">
              <a:buNone/>
              <a:defRPr/>
            </a:pPr>
            <a:br>
              <a:rPr lang="id-ID" sz="1000" dirty="0"/>
            </a:br>
            <a:r>
              <a:rPr lang="id-ID" sz="2200" b="1" dirty="0"/>
              <a:t>7.9.2</a:t>
            </a:r>
            <a:r>
              <a:rPr lang="id-ID" sz="2200" dirty="0"/>
              <a:t> Deskripsi proses penanganan pengaduan harus tersedia untuk setiap pihak yang berkepentingan atau atas permintaan. </a:t>
            </a:r>
            <a:endParaRPr lang="en-US" sz="2200" dirty="0"/>
          </a:p>
          <a:p>
            <a:pPr marL="0" indent="0">
              <a:buNone/>
              <a:defRPr/>
            </a:pPr>
            <a:endParaRPr lang="id-ID" sz="1000" dirty="0"/>
          </a:p>
          <a:p>
            <a:pPr>
              <a:defRPr/>
            </a:pPr>
            <a:r>
              <a:rPr lang="id-ID" sz="2200" dirty="0"/>
              <a:t>Setelah menerima pengaduan, laboratorium harus memastikan apakah pengaduan tersebut berkaitan dengan kegiatan laboratorium, jika ya, lab harus menyelesaikannya.</a:t>
            </a:r>
          </a:p>
          <a:p>
            <a:pPr>
              <a:defRPr/>
            </a:pPr>
            <a:r>
              <a:rPr lang="id-ID" sz="2200" dirty="0"/>
              <a:t>Laboratorium harus bertanggung jawab untuk semua tingkat proses penanganan pengaduan.</a:t>
            </a:r>
            <a:br>
              <a:rPr lang="id-ID" sz="2200" dirty="0"/>
            </a:br>
            <a:br>
              <a:rPr lang="id-ID" sz="2200" dirty="0"/>
            </a:br>
            <a:endParaRPr lang="id-ID" sz="2200" dirty="0"/>
          </a:p>
        </p:txBody>
      </p:sp>
      <p:grpSp>
        <p:nvGrpSpPr>
          <p:cNvPr id="159749" name="Group 6">
            <a:extLst>
              <a:ext uri="{FF2B5EF4-FFF2-40B4-BE49-F238E27FC236}">
                <a16:creationId xmlns:a16="http://schemas.microsoft.com/office/drawing/2014/main" id="{31A4D143-6EB0-409C-818F-70A5B117D89B}"/>
              </a:ext>
            </a:extLst>
          </p:cNvPr>
          <p:cNvGrpSpPr>
            <a:grpSpLocks/>
          </p:cNvGrpSpPr>
          <p:nvPr/>
        </p:nvGrpSpPr>
        <p:grpSpPr bwMode="auto">
          <a:xfrm>
            <a:off x="2362200" y="838200"/>
            <a:ext cx="4876800" cy="228600"/>
            <a:chOff x="904875" y="914400"/>
            <a:chExt cx="4184650" cy="0"/>
          </a:xfrm>
        </p:grpSpPr>
        <p:sp>
          <p:nvSpPr>
            <p:cNvPr id="159750" name="Line 8">
              <a:extLst>
                <a:ext uri="{FF2B5EF4-FFF2-40B4-BE49-F238E27FC236}">
                  <a16:creationId xmlns:a16="http://schemas.microsoft.com/office/drawing/2014/main" id="{20CED195-7EE3-4622-B64D-BB108EBAEEE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59751" name="Line 9">
              <a:extLst>
                <a:ext uri="{FF2B5EF4-FFF2-40B4-BE49-F238E27FC236}">
                  <a16:creationId xmlns:a16="http://schemas.microsoft.com/office/drawing/2014/main" id="{C5DD0506-0466-4C14-84B8-FCE77460B2F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1CE25464-E12F-4C70-BABB-A663A9478E9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D4FD5E02-384C-4428-B2F8-FC6A26320209}"/>
              </a:ext>
            </a:extLst>
          </p:cNvPr>
          <p:cNvSpPr>
            <a:spLocks noGrp="1"/>
          </p:cNvSpPr>
          <p:nvPr>
            <p:ph type="sldNum" sz="quarter" idx="12"/>
          </p:nvPr>
        </p:nvSpPr>
        <p:spPr/>
        <p:txBody>
          <a:bodyPr/>
          <a:lstStyle/>
          <a:p>
            <a:fld id="{D613E84E-F90B-4997-BEAD-0068A8707C75}" type="slidenum">
              <a:rPr lang="en-US" smtClean="0"/>
              <a:t>118</a:t>
            </a:fld>
            <a:endParaRPr lang="en-US" dirty="0"/>
          </a:p>
        </p:txBody>
      </p:sp>
      <p:sp>
        <p:nvSpPr>
          <p:cNvPr id="5" name="Title 4">
            <a:extLst>
              <a:ext uri="{FF2B5EF4-FFF2-40B4-BE49-F238E27FC236}">
                <a16:creationId xmlns:a16="http://schemas.microsoft.com/office/drawing/2014/main" id="{D8B2EFDA-2540-474B-8F1B-91C27B0431FA}"/>
              </a:ext>
            </a:extLst>
          </p:cNvPr>
          <p:cNvSpPr>
            <a:spLocks noGrp="1"/>
          </p:cNvSpPr>
          <p:nvPr>
            <p:ph type="title"/>
          </p:nvPr>
        </p:nvSpPr>
        <p:spPr>
          <a:xfrm>
            <a:off x="2380385" y="122904"/>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Content Placeholder 2">
            <a:extLst>
              <a:ext uri="{FF2B5EF4-FFF2-40B4-BE49-F238E27FC236}">
                <a16:creationId xmlns:a16="http://schemas.microsoft.com/office/drawing/2014/main" id="{BDBE4343-946C-4187-9828-AB573F0A1581}"/>
              </a:ext>
            </a:extLst>
          </p:cNvPr>
          <p:cNvSpPr>
            <a:spLocks noGrp="1" noChangeArrowheads="1"/>
          </p:cNvSpPr>
          <p:nvPr>
            <p:ph idx="1"/>
          </p:nvPr>
        </p:nvSpPr>
        <p:spPr>
          <a:xfrm>
            <a:off x="914400" y="842965"/>
            <a:ext cx="8458200" cy="5562600"/>
          </a:xfrm>
        </p:spPr>
        <p:txBody>
          <a:bodyPr/>
          <a:lstStyle/>
          <a:p>
            <a:pPr marL="0" indent="0" algn="ctr">
              <a:buNone/>
            </a:pPr>
            <a:r>
              <a:rPr lang="id-ID" altLang="en-US" b="1" u="sng" dirty="0">
                <a:solidFill>
                  <a:srgbClr val="00B050"/>
                </a:solidFill>
              </a:rPr>
              <a:t>7.9 Pengaduan</a:t>
            </a:r>
            <a:br>
              <a:rPr lang="id-ID" altLang="en-US" b="1" dirty="0">
                <a:solidFill>
                  <a:srgbClr val="00B050"/>
                </a:solidFill>
              </a:rPr>
            </a:br>
            <a:br>
              <a:rPr lang="id-ID" altLang="en-US" sz="1400" dirty="0"/>
            </a:br>
            <a:endParaRPr lang="id-ID" altLang="en-US" sz="1400" dirty="0"/>
          </a:p>
          <a:p>
            <a:pPr marL="0" indent="0">
              <a:buClrTx/>
              <a:buSzPct val="100000"/>
              <a:buNone/>
            </a:pPr>
            <a:r>
              <a:rPr lang="id-ID" altLang="en-US" sz="2200" b="1" dirty="0"/>
              <a:t>7.9.3</a:t>
            </a:r>
            <a:r>
              <a:rPr lang="id-ID" altLang="en-US" sz="2200" dirty="0"/>
              <a:t> Proses penanganan pengaduan harus mencakup setidaknya unsur dan metode berikut:</a:t>
            </a:r>
            <a:br>
              <a:rPr lang="id-ID" altLang="en-US" sz="2200" dirty="0"/>
            </a:br>
            <a:endParaRPr lang="id-ID" altLang="en-US" sz="2200" dirty="0"/>
          </a:p>
          <a:p>
            <a:pPr marL="0" indent="0">
              <a:buClrTx/>
              <a:buSzPct val="100000"/>
              <a:buFont typeface="Arial" panose="020B0604020202020204" pitchFamily="34" charset="0"/>
              <a:buAutoNum type="alphaLcParenR"/>
            </a:pPr>
            <a:r>
              <a:rPr lang="id-ID" altLang="en-US" sz="2200" dirty="0"/>
              <a:t>deskripsi proses untuk menerima, memvalidasi, menyelidiki pengaduan, dan memutuskan tindakan apa yang harus diambil dalam menanggapi hal itu;</a:t>
            </a:r>
            <a:br>
              <a:rPr lang="id-ID" altLang="en-US" sz="2200" dirty="0"/>
            </a:br>
            <a:endParaRPr lang="id-ID" altLang="en-US" sz="1000" dirty="0"/>
          </a:p>
          <a:p>
            <a:pPr marL="0" indent="0">
              <a:buClrTx/>
              <a:buSzPct val="100000"/>
              <a:buFont typeface="Arial" panose="020B0604020202020204" pitchFamily="34" charset="0"/>
              <a:buAutoNum type="alphaLcParenR"/>
            </a:pPr>
            <a:r>
              <a:rPr lang="id-ID" altLang="en-US" sz="2200" dirty="0"/>
              <a:t>pelacakan dan merekam pengaduan, termasuk tindakan yang dilakukan untuk mengatasinya;</a:t>
            </a:r>
            <a:br>
              <a:rPr lang="id-ID" altLang="en-US" sz="2200" dirty="0"/>
            </a:br>
            <a:endParaRPr lang="id-ID" altLang="en-US" sz="1000" dirty="0"/>
          </a:p>
          <a:p>
            <a:pPr marL="0" indent="0">
              <a:buClrTx/>
              <a:buSzPct val="100000"/>
              <a:buFont typeface="Arial" panose="020B0604020202020204" pitchFamily="34" charset="0"/>
              <a:buAutoNum type="alphaLcParenR"/>
            </a:pPr>
            <a:r>
              <a:rPr lang="id-ID" altLang="en-US" sz="2200" dirty="0"/>
              <a:t>memastikan bahwa setiap tindakan yang tepat diambil.</a:t>
            </a:r>
          </a:p>
        </p:txBody>
      </p:sp>
      <p:grpSp>
        <p:nvGrpSpPr>
          <p:cNvPr id="160773" name="Group 6">
            <a:extLst>
              <a:ext uri="{FF2B5EF4-FFF2-40B4-BE49-F238E27FC236}">
                <a16:creationId xmlns:a16="http://schemas.microsoft.com/office/drawing/2014/main" id="{3C1258C5-227D-4D1F-B483-E23110C1BE06}"/>
              </a:ext>
            </a:extLst>
          </p:cNvPr>
          <p:cNvGrpSpPr>
            <a:grpSpLocks/>
          </p:cNvGrpSpPr>
          <p:nvPr/>
        </p:nvGrpSpPr>
        <p:grpSpPr bwMode="auto">
          <a:xfrm>
            <a:off x="2362200" y="838200"/>
            <a:ext cx="5181600" cy="228600"/>
            <a:chOff x="904875" y="914400"/>
            <a:chExt cx="4184650" cy="0"/>
          </a:xfrm>
        </p:grpSpPr>
        <p:sp>
          <p:nvSpPr>
            <p:cNvPr id="160774" name="Line 8">
              <a:extLst>
                <a:ext uri="{FF2B5EF4-FFF2-40B4-BE49-F238E27FC236}">
                  <a16:creationId xmlns:a16="http://schemas.microsoft.com/office/drawing/2014/main" id="{F565C57B-D264-40D4-91AE-758858DC9544}"/>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0775" name="Line 9">
              <a:extLst>
                <a:ext uri="{FF2B5EF4-FFF2-40B4-BE49-F238E27FC236}">
                  <a16:creationId xmlns:a16="http://schemas.microsoft.com/office/drawing/2014/main" id="{965E48CE-5C03-417C-95AA-E12BACDC1ED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28131800-C1FB-440E-BEB3-49D71B5835C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2A3B702-3687-4298-9A9D-189133676A0F}"/>
              </a:ext>
            </a:extLst>
          </p:cNvPr>
          <p:cNvSpPr>
            <a:spLocks noGrp="1"/>
          </p:cNvSpPr>
          <p:nvPr>
            <p:ph type="sldNum" sz="quarter" idx="12"/>
          </p:nvPr>
        </p:nvSpPr>
        <p:spPr/>
        <p:txBody>
          <a:bodyPr/>
          <a:lstStyle/>
          <a:p>
            <a:fld id="{D613E84E-F90B-4997-BEAD-0068A8707C75}" type="slidenum">
              <a:rPr lang="en-US" smtClean="0"/>
              <a:t>119</a:t>
            </a:fld>
            <a:endParaRPr lang="en-US" dirty="0"/>
          </a:p>
        </p:txBody>
      </p:sp>
      <p:sp>
        <p:nvSpPr>
          <p:cNvPr id="5" name="Title 4">
            <a:extLst>
              <a:ext uri="{FF2B5EF4-FFF2-40B4-BE49-F238E27FC236}">
                <a16:creationId xmlns:a16="http://schemas.microsoft.com/office/drawing/2014/main" id="{C4F662BE-2299-4FCC-B858-41C1DFFF7E5F}"/>
              </a:ext>
            </a:extLst>
          </p:cNvPr>
          <p:cNvSpPr>
            <a:spLocks noGrp="1"/>
          </p:cNvSpPr>
          <p:nvPr>
            <p:ph type="title"/>
          </p:nvPr>
        </p:nvSpPr>
        <p:spPr>
          <a:xfrm>
            <a:off x="2453286" y="175752"/>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401096"/>
            <a:ext cx="8596668" cy="4847304"/>
          </a:xfrm>
        </p:spPr>
        <p:txBody>
          <a:bodyPr>
            <a:normAutofit lnSpcReduction="10000"/>
          </a:bodyPr>
          <a:lstStyle/>
          <a:p>
            <a:pPr marL="0" indent="0">
              <a:buNone/>
            </a:pPr>
            <a:r>
              <a:rPr lang="en-US" dirty="0" err="1"/>
              <a:t>Direkomendasikan</a:t>
            </a:r>
            <a:r>
              <a:rPr lang="en-US" dirty="0"/>
              <a:t> </a:t>
            </a:r>
            <a:r>
              <a:rPr lang="en-US" dirty="0" err="1"/>
              <a:t>untuk</a:t>
            </a:r>
            <a:r>
              <a:rPr lang="en-US" dirty="0"/>
              <a:t> </a:t>
            </a:r>
            <a:r>
              <a:rPr lang="en-US" dirty="0" err="1"/>
              <a:t>menerapkan</a:t>
            </a:r>
            <a:r>
              <a:rPr lang="en-US" dirty="0"/>
              <a:t> </a:t>
            </a:r>
            <a:r>
              <a:rPr lang="en-US" dirty="0" err="1"/>
              <a:t>prinsip-prinsip</a:t>
            </a:r>
            <a:r>
              <a:rPr lang="en-US" dirty="0"/>
              <a:t> </a:t>
            </a:r>
            <a:r>
              <a:rPr lang="en-US" dirty="0" err="1"/>
              <a:t>utama</a:t>
            </a:r>
            <a:r>
              <a:rPr lang="en-US" dirty="0"/>
              <a:t> </a:t>
            </a:r>
            <a:r>
              <a:rPr lang="en-US" dirty="0" err="1"/>
              <a:t>tersebut</a:t>
            </a:r>
            <a:r>
              <a:rPr lang="en-US" dirty="0"/>
              <a:t> </a:t>
            </a:r>
            <a:r>
              <a:rPr lang="en-US" dirty="0" err="1"/>
              <a:t>dengan</a:t>
            </a:r>
            <a:r>
              <a:rPr lang="en-US" dirty="0"/>
              <a:t> </a:t>
            </a:r>
            <a:r>
              <a:rPr lang="en-US" dirty="0" err="1"/>
              <a:t>metode</a:t>
            </a:r>
            <a:r>
              <a:rPr lang="en-US" dirty="0"/>
              <a:t> :</a:t>
            </a:r>
          </a:p>
          <a:p>
            <a:pPr marL="0" indent="0">
              <a:buNone/>
            </a:pPr>
            <a:endParaRPr lang="en-US" dirty="0"/>
          </a:p>
          <a:p>
            <a:r>
              <a:rPr lang="en-US" dirty="0" err="1"/>
              <a:t>Busines</a:t>
            </a:r>
            <a:r>
              <a:rPr lang="en-US" dirty="0"/>
              <a:t> Process Mapping (BPM) &amp; </a:t>
            </a:r>
          </a:p>
          <a:p>
            <a:endParaRPr lang="en-US" dirty="0"/>
          </a:p>
          <a:p>
            <a:r>
              <a:rPr lang="en-US" dirty="0"/>
              <a:t>Supplier Input Proses Output Customer Objective Risk Reference (SIPOCORR).</a:t>
            </a:r>
          </a:p>
          <a:p>
            <a:pPr marL="0" indent="0">
              <a:buNone/>
            </a:pPr>
            <a:endParaRPr lang="en-US" dirty="0"/>
          </a:p>
          <a:p>
            <a:pPr marL="0" indent="0">
              <a:buNone/>
            </a:pPr>
            <a:r>
              <a:rPr lang="en-US" dirty="0" err="1"/>
              <a:t>Konsep</a:t>
            </a:r>
            <a:r>
              <a:rPr lang="en-US" dirty="0"/>
              <a:t> </a:t>
            </a:r>
            <a:r>
              <a:rPr lang="en-US" dirty="0" err="1"/>
              <a:t>kedua</a:t>
            </a:r>
            <a:r>
              <a:rPr lang="en-US" dirty="0"/>
              <a:t> </a:t>
            </a:r>
            <a:r>
              <a:rPr lang="en-US" dirty="0" err="1"/>
              <a:t>metode</a:t>
            </a:r>
            <a:r>
              <a:rPr lang="en-US" dirty="0"/>
              <a:t> </a:t>
            </a:r>
            <a:r>
              <a:rPr lang="en-US" dirty="0" err="1"/>
              <a:t>diatas</a:t>
            </a:r>
            <a:r>
              <a:rPr lang="en-US" dirty="0"/>
              <a:t> </a:t>
            </a:r>
            <a:r>
              <a:rPr lang="en-US" dirty="0" err="1"/>
              <a:t>diilustrasikan</a:t>
            </a:r>
            <a:r>
              <a:rPr lang="en-US" dirty="0"/>
              <a:t> pada slide </a:t>
            </a:r>
            <a:r>
              <a:rPr lang="en-US" dirty="0" err="1"/>
              <a:t>berikutnya</a:t>
            </a:r>
            <a:r>
              <a:rPr lang="en-US" dirty="0"/>
              <a:t>.</a:t>
            </a:r>
          </a:p>
          <a:p>
            <a:pPr marL="0" indent="0">
              <a:buNone/>
            </a:pPr>
            <a:r>
              <a:rPr lang="en-US" dirty="0" err="1"/>
              <a:t>Contoh</a:t>
            </a:r>
            <a:r>
              <a:rPr lang="en-US" dirty="0"/>
              <a:t> BPM </a:t>
            </a:r>
            <a:r>
              <a:rPr lang="en-US" dirty="0" err="1"/>
              <a:t>terlampir</a:t>
            </a:r>
            <a:r>
              <a:rPr lang="en-US" dirty="0"/>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p:txBody>
          <a:bodyPr>
            <a:normAutofit/>
          </a:bodyPr>
          <a:lstStyle/>
          <a:p>
            <a:r>
              <a:rPr lang="en-US" dirty="0"/>
              <a:t>Prinsip-prinsip Utama ISO 17025:2017</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17B39060-1541-4076-ACFA-946517B5E807}"/>
              </a:ext>
            </a:extLst>
          </p:cNvPr>
          <p:cNvSpPr>
            <a:spLocks noGrp="1"/>
          </p:cNvSpPr>
          <p:nvPr>
            <p:ph type="sldNum" sz="quarter" idx="12"/>
          </p:nvPr>
        </p:nvSpPr>
        <p:spPr/>
        <p:txBody>
          <a:bodyPr/>
          <a:lstStyle/>
          <a:p>
            <a:fld id="{D613E84E-F90B-4997-BEAD-0068A8707C75}" type="slidenum">
              <a:rPr lang="en-US" smtClean="0"/>
              <a:t>12</a:t>
            </a:fld>
            <a:endParaRPr lang="en-US" dirty="0"/>
          </a:p>
        </p:txBody>
      </p:sp>
    </p:spTree>
    <p:extLst>
      <p:ext uri="{BB962C8B-B14F-4D97-AF65-F5344CB8AC3E}">
        <p14:creationId xmlns:p14="http://schemas.microsoft.com/office/powerpoint/2010/main" val="6264633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Content Placeholder 2">
            <a:extLst>
              <a:ext uri="{FF2B5EF4-FFF2-40B4-BE49-F238E27FC236}">
                <a16:creationId xmlns:a16="http://schemas.microsoft.com/office/drawing/2014/main" id="{A18CDDB1-3BE9-4B25-AB93-90496D9430C7}"/>
              </a:ext>
            </a:extLst>
          </p:cNvPr>
          <p:cNvSpPr>
            <a:spLocks noGrp="1" noChangeArrowheads="1"/>
          </p:cNvSpPr>
          <p:nvPr>
            <p:ph idx="1"/>
          </p:nvPr>
        </p:nvSpPr>
        <p:spPr>
          <a:xfrm>
            <a:off x="859809" y="862807"/>
            <a:ext cx="8458200" cy="5562600"/>
          </a:xfrm>
        </p:spPr>
        <p:txBody>
          <a:bodyPr/>
          <a:lstStyle/>
          <a:p>
            <a:pPr marL="0" indent="0" algn="ctr">
              <a:buNone/>
            </a:pPr>
            <a:r>
              <a:rPr lang="id-ID" altLang="en-US" sz="2200" b="1" u="sng" dirty="0">
                <a:solidFill>
                  <a:srgbClr val="00B050"/>
                </a:solidFill>
              </a:rPr>
              <a:t>7.9 </a:t>
            </a:r>
            <a:r>
              <a:rPr lang="id-ID" altLang="en-US" b="1" u="sng" dirty="0">
                <a:solidFill>
                  <a:srgbClr val="00B050"/>
                </a:solidFill>
              </a:rPr>
              <a:t>Pengaduan</a:t>
            </a:r>
            <a:br>
              <a:rPr lang="id-ID" altLang="en-US" sz="2200" b="1" dirty="0"/>
            </a:br>
            <a:endParaRPr lang="id-ID" altLang="en-US" sz="1000" dirty="0"/>
          </a:p>
          <a:p>
            <a:pPr marL="0" indent="0">
              <a:buNone/>
            </a:pPr>
            <a:r>
              <a:rPr lang="id-ID" altLang="en-US" sz="2200" b="1" dirty="0"/>
              <a:t>7.9.4</a:t>
            </a:r>
            <a:r>
              <a:rPr lang="id-ID" altLang="en-US" sz="2200" dirty="0"/>
              <a:t> Laboratorium menerima pengaduan bertanggung jawab untuk mengumpulkan dan memverifikasi semua informasi yang diperlukan untuk memvalidasi pengaduan.</a:t>
            </a:r>
            <a:br>
              <a:rPr lang="id-ID" altLang="en-US" sz="2200" dirty="0"/>
            </a:br>
            <a:br>
              <a:rPr lang="id-ID" altLang="en-US" sz="1000" dirty="0"/>
            </a:br>
            <a:r>
              <a:rPr lang="id-ID" altLang="en-US" sz="2200" b="1" dirty="0"/>
              <a:t>7.9.5</a:t>
            </a:r>
            <a:r>
              <a:rPr lang="id-ID" altLang="en-US" sz="2200" dirty="0"/>
              <a:t> Bila mungkin, laboratorium harus mengakui menerima pengaduan, dan memberikan laporan kemajuan dan hasil keputusan pengaduan.</a:t>
            </a:r>
            <a:br>
              <a:rPr lang="id-ID" altLang="en-US" sz="2200" dirty="0"/>
            </a:br>
            <a:br>
              <a:rPr lang="id-ID" altLang="en-US" sz="1000" dirty="0"/>
            </a:br>
            <a:r>
              <a:rPr lang="id-ID" altLang="en-US" sz="2200" b="1" dirty="0"/>
              <a:t>7.9.6</a:t>
            </a:r>
            <a:r>
              <a:rPr lang="id-ID" altLang="en-US" sz="2200" dirty="0"/>
              <a:t> Hasil dikomunikasikan kepada pengadu harus dilakukan oleh, atau ditinjau dan disetujui oleh, individu yang tidak terlibat dalam kegiatan laboratorium awal yang bersangkutan.</a:t>
            </a:r>
            <a:br>
              <a:rPr lang="id-ID" altLang="en-US" sz="2200" dirty="0"/>
            </a:br>
            <a:br>
              <a:rPr lang="id-ID" altLang="en-US" sz="1000" dirty="0"/>
            </a:br>
            <a:r>
              <a:rPr lang="id-ID" altLang="en-US" sz="2200" b="1" dirty="0"/>
              <a:t>7.9.7</a:t>
            </a:r>
            <a:r>
              <a:rPr lang="id-ID" altLang="en-US" sz="2200" dirty="0"/>
              <a:t> Bila mungkin, laboratorium harus memberikan pemberitahuan resmi dari akhir penanganan pengaduan kepada pengadu.</a:t>
            </a:r>
          </a:p>
          <a:p>
            <a:pPr marL="0" indent="0">
              <a:buNone/>
            </a:pPr>
            <a:endParaRPr lang="id-ID" altLang="en-US" sz="2200" dirty="0"/>
          </a:p>
        </p:txBody>
      </p:sp>
      <p:grpSp>
        <p:nvGrpSpPr>
          <p:cNvPr id="161797" name="Group 6">
            <a:extLst>
              <a:ext uri="{FF2B5EF4-FFF2-40B4-BE49-F238E27FC236}">
                <a16:creationId xmlns:a16="http://schemas.microsoft.com/office/drawing/2014/main" id="{4511BCAA-6269-4B65-8880-4F0CDB02D659}"/>
              </a:ext>
            </a:extLst>
          </p:cNvPr>
          <p:cNvGrpSpPr>
            <a:grpSpLocks/>
          </p:cNvGrpSpPr>
          <p:nvPr/>
        </p:nvGrpSpPr>
        <p:grpSpPr bwMode="auto">
          <a:xfrm>
            <a:off x="2362200" y="838200"/>
            <a:ext cx="4876800" cy="228600"/>
            <a:chOff x="904875" y="914400"/>
            <a:chExt cx="4184650" cy="0"/>
          </a:xfrm>
        </p:grpSpPr>
        <p:sp>
          <p:nvSpPr>
            <p:cNvPr id="161798" name="Line 8">
              <a:extLst>
                <a:ext uri="{FF2B5EF4-FFF2-40B4-BE49-F238E27FC236}">
                  <a16:creationId xmlns:a16="http://schemas.microsoft.com/office/drawing/2014/main" id="{D0A28490-324C-40FE-8705-6BEA52CC5C8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1799" name="Line 9">
              <a:extLst>
                <a:ext uri="{FF2B5EF4-FFF2-40B4-BE49-F238E27FC236}">
                  <a16:creationId xmlns:a16="http://schemas.microsoft.com/office/drawing/2014/main" id="{F128E0AF-1964-40E6-8A41-0EF3E9FA5C4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E493187-0F20-4264-AAED-D1A08AE66BE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EE6E6D6-8109-4FD4-A93A-943172263D33}"/>
              </a:ext>
            </a:extLst>
          </p:cNvPr>
          <p:cNvSpPr>
            <a:spLocks noGrp="1"/>
          </p:cNvSpPr>
          <p:nvPr>
            <p:ph type="sldNum" sz="quarter" idx="12"/>
          </p:nvPr>
        </p:nvSpPr>
        <p:spPr/>
        <p:txBody>
          <a:bodyPr/>
          <a:lstStyle/>
          <a:p>
            <a:fld id="{D613E84E-F90B-4997-BEAD-0068A8707C75}" type="slidenum">
              <a:rPr lang="en-US" smtClean="0"/>
              <a:t>120</a:t>
            </a:fld>
            <a:endParaRPr lang="en-US" dirty="0"/>
          </a:p>
        </p:txBody>
      </p:sp>
      <p:sp>
        <p:nvSpPr>
          <p:cNvPr id="5" name="Title 4">
            <a:extLst>
              <a:ext uri="{FF2B5EF4-FFF2-40B4-BE49-F238E27FC236}">
                <a16:creationId xmlns:a16="http://schemas.microsoft.com/office/drawing/2014/main" id="{A36E271F-6BAC-42FB-920F-51C9DC843FDF}"/>
              </a:ext>
            </a:extLst>
          </p:cNvPr>
          <p:cNvSpPr>
            <a:spLocks noGrp="1"/>
          </p:cNvSpPr>
          <p:nvPr>
            <p:ph type="title"/>
          </p:nvPr>
        </p:nvSpPr>
        <p:spPr>
          <a:xfrm>
            <a:off x="2464571" y="235527"/>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04F52F74-D043-4896-ABC8-557EDF43851A}"/>
              </a:ext>
            </a:extLst>
          </p:cNvPr>
          <p:cNvSpPr>
            <a:spLocks noGrp="1" noChangeArrowheads="1"/>
          </p:cNvSpPr>
          <p:nvPr>
            <p:ph type="title"/>
          </p:nvPr>
        </p:nvSpPr>
        <p:spPr>
          <a:xfrm>
            <a:off x="2456913" y="136428"/>
            <a:ext cx="4040188" cy="576263"/>
          </a:xfrm>
        </p:spPr>
        <p:txBody>
          <a:bodyPr>
            <a:normAutofit/>
          </a:bodyPr>
          <a:lstStyle/>
          <a:p>
            <a:pPr eaLnBrk="1" hangingPunct="1"/>
            <a:r>
              <a:rPr lang="id-ID" altLang="en-US" sz="2400" dirty="0"/>
              <a:t>7.9</a:t>
            </a:r>
            <a:r>
              <a:rPr lang="en-US" altLang="en-US" sz="2400" dirty="0"/>
              <a:t> </a:t>
            </a:r>
            <a:r>
              <a:rPr lang="en-US" altLang="en-US" sz="2400" dirty="0" err="1"/>
              <a:t>Pengaduan</a:t>
            </a:r>
            <a:endParaRPr lang="en-US" altLang="en-US" sz="2400" dirty="0"/>
          </a:p>
        </p:txBody>
      </p:sp>
      <p:sp>
        <p:nvSpPr>
          <p:cNvPr id="162819" name="Line 3">
            <a:extLst>
              <a:ext uri="{FF2B5EF4-FFF2-40B4-BE49-F238E27FC236}">
                <a16:creationId xmlns:a16="http://schemas.microsoft.com/office/drawing/2014/main" id="{887A5A18-5951-4A15-9082-7A62E717D12D}"/>
              </a:ext>
            </a:extLst>
          </p:cNvPr>
          <p:cNvSpPr>
            <a:spLocks noChangeShapeType="1"/>
          </p:cNvSpPr>
          <p:nvPr/>
        </p:nvSpPr>
        <p:spPr bwMode="auto">
          <a:xfrm>
            <a:off x="6249932" y="2434435"/>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2820" name="Text Box 4">
            <a:extLst>
              <a:ext uri="{FF2B5EF4-FFF2-40B4-BE49-F238E27FC236}">
                <a16:creationId xmlns:a16="http://schemas.microsoft.com/office/drawing/2014/main" id="{4C5A512F-74BC-4D3A-8627-32BB1D15A06E}"/>
              </a:ext>
            </a:extLst>
          </p:cNvPr>
          <p:cNvSpPr txBox="1">
            <a:spLocks noChangeArrowheads="1"/>
          </p:cNvSpPr>
          <p:nvPr/>
        </p:nvSpPr>
        <p:spPr bwMode="auto">
          <a:xfrm>
            <a:off x="9130450" y="2075213"/>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7.9</a:t>
            </a:r>
            <a:endParaRPr lang="en-US" altLang="en-US" sz="1400">
              <a:solidFill>
                <a:srgbClr val="00B050"/>
              </a:solidFill>
            </a:endParaRPr>
          </a:p>
        </p:txBody>
      </p:sp>
      <p:sp>
        <p:nvSpPr>
          <p:cNvPr id="162821" name="Line 5">
            <a:extLst>
              <a:ext uri="{FF2B5EF4-FFF2-40B4-BE49-F238E27FC236}">
                <a16:creationId xmlns:a16="http://schemas.microsoft.com/office/drawing/2014/main" id="{32BE347B-5B8B-43B3-ACD7-72E02408E8F6}"/>
              </a:ext>
            </a:extLst>
          </p:cNvPr>
          <p:cNvSpPr>
            <a:spLocks noChangeShapeType="1"/>
          </p:cNvSpPr>
          <p:nvPr/>
        </p:nvSpPr>
        <p:spPr bwMode="auto">
          <a:xfrm>
            <a:off x="8305744" y="2100095"/>
            <a:ext cx="247650" cy="3343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2822" name="Text Box 6">
            <a:extLst>
              <a:ext uri="{FF2B5EF4-FFF2-40B4-BE49-F238E27FC236}">
                <a16:creationId xmlns:a16="http://schemas.microsoft.com/office/drawing/2014/main" id="{6F3A5EC3-6DDF-40D8-AB9F-B2B9A67D7700}"/>
              </a:ext>
            </a:extLst>
          </p:cNvPr>
          <p:cNvSpPr txBox="1">
            <a:spLocks noChangeArrowheads="1"/>
          </p:cNvSpPr>
          <p:nvPr/>
        </p:nvSpPr>
        <p:spPr bwMode="auto">
          <a:xfrm>
            <a:off x="7978720" y="1247723"/>
            <a:ext cx="1584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Proses terdokumentasi </a:t>
            </a:r>
          </a:p>
          <a:p>
            <a:pPr eaLnBrk="1" hangingPunct="1"/>
            <a:r>
              <a:rPr lang="id-ID" altLang="en-US" sz="1200" dirty="0">
                <a:solidFill>
                  <a:srgbClr val="00B050"/>
                </a:solidFill>
              </a:rPr>
              <a:t>Untuk pengaduan </a:t>
            </a:r>
            <a:r>
              <a:rPr lang="en-US" altLang="en-US" sz="1200" dirty="0">
                <a:solidFill>
                  <a:srgbClr val="00B050"/>
                </a:solidFill>
              </a:rPr>
              <a:t>(</a:t>
            </a:r>
            <a:r>
              <a:rPr lang="id-ID" altLang="en-US" sz="1200" dirty="0">
                <a:solidFill>
                  <a:srgbClr val="00B050"/>
                </a:solidFill>
              </a:rPr>
              <a:t>7.9</a:t>
            </a:r>
            <a:r>
              <a:rPr lang="en-US" altLang="en-US" sz="1200" dirty="0">
                <a:solidFill>
                  <a:srgbClr val="00B050"/>
                </a:solidFill>
              </a:rPr>
              <a:t>.1) </a:t>
            </a:r>
          </a:p>
        </p:txBody>
      </p:sp>
      <p:sp>
        <p:nvSpPr>
          <p:cNvPr id="162823" name="Line 7">
            <a:extLst>
              <a:ext uri="{FF2B5EF4-FFF2-40B4-BE49-F238E27FC236}">
                <a16:creationId xmlns:a16="http://schemas.microsoft.com/office/drawing/2014/main" id="{7F998032-599F-48B6-AE6C-012DDFBA861E}"/>
              </a:ext>
            </a:extLst>
          </p:cNvPr>
          <p:cNvSpPr>
            <a:spLocks noChangeShapeType="1"/>
          </p:cNvSpPr>
          <p:nvPr/>
        </p:nvSpPr>
        <p:spPr bwMode="auto">
          <a:xfrm>
            <a:off x="7523107" y="1888335"/>
            <a:ext cx="360362"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2824" name="Text Box 8">
            <a:extLst>
              <a:ext uri="{FF2B5EF4-FFF2-40B4-BE49-F238E27FC236}">
                <a16:creationId xmlns:a16="http://schemas.microsoft.com/office/drawing/2014/main" id="{CC7CBE67-0349-46B1-841E-7840BA68767E}"/>
              </a:ext>
            </a:extLst>
          </p:cNvPr>
          <p:cNvSpPr txBox="1">
            <a:spLocks noChangeArrowheads="1"/>
          </p:cNvSpPr>
          <p:nvPr/>
        </p:nvSpPr>
        <p:spPr bwMode="auto">
          <a:xfrm>
            <a:off x="6932557" y="1226348"/>
            <a:ext cx="1103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P</a:t>
            </a:r>
            <a:r>
              <a:rPr lang="id-ID" altLang="en-US" sz="1200">
                <a:solidFill>
                  <a:srgbClr val="00B050"/>
                </a:solidFill>
              </a:rPr>
              <a:t>enyelesaian</a:t>
            </a:r>
          </a:p>
          <a:p>
            <a:pPr eaLnBrk="1" hangingPunct="1"/>
            <a:r>
              <a:rPr lang="id-ID" altLang="en-US" sz="1200">
                <a:solidFill>
                  <a:srgbClr val="00B050"/>
                </a:solidFill>
              </a:rPr>
              <a:t>Pengaduan</a:t>
            </a:r>
          </a:p>
          <a:p>
            <a:pPr eaLnBrk="1" hangingPunct="1"/>
            <a:r>
              <a:rPr lang="en-US" altLang="en-US" sz="1200">
                <a:solidFill>
                  <a:srgbClr val="00B050"/>
                </a:solidFill>
              </a:rPr>
              <a:t>(</a:t>
            </a:r>
            <a:r>
              <a:rPr lang="id-ID" altLang="en-US" sz="1200">
                <a:solidFill>
                  <a:srgbClr val="00B050"/>
                </a:solidFill>
              </a:rPr>
              <a:t>7.9.2</a:t>
            </a:r>
            <a:r>
              <a:rPr lang="en-US" altLang="en-US" sz="1200">
                <a:solidFill>
                  <a:srgbClr val="00B050"/>
                </a:solidFill>
              </a:rPr>
              <a:t>) </a:t>
            </a:r>
          </a:p>
        </p:txBody>
      </p:sp>
      <p:sp>
        <p:nvSpPr>
          <p:cNvPr id="162825" name="Text Box 9">
            <a:extLst>
              <a:ext uri="{FF2B5EF4-FFF2-40B4-BE49-F238E27FC236}">
                <a16:creationId xmlns:a16="http://schemas.microsoft.com/office/drawing/2014/main" id="{9E383CBF-CC97-43ED-A68F-AC092391A56B}"/>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62826" name="Line 10">
            <a:extLst>
              <a:ext uri="{FF2B5EF4-FFF2-40B4-BE49-F238E27FC236}">
                <a16:creationId xmlns:a16="http://schemas.microsoft.com/office/drawing/2014/main" id="{73A74F0F-4D91-4AB2-B32F-D4E55A9D7501}"/>
              </a:ext>
            </a:extLst>
          </p:cNvPr>
          <p:cNvSpPr>
            <a:spLocks noChangeShapeType="1"/>
          </p:cNvSpPr>
          <p:nvPr/>
        </p:nvSpPr>
        <p:spPr bwMode="auto">
          <a:xfrm>
            <a:off x="5113338" y="820740"/>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62827" name="Text Box 11">
            <a:extLst>
              <a:ext uri="{FF2B5EF4-FFF2-40B4-BE49-F238E27FC236}">
                <a16:creationId xmlns:a16="http://schemas.microsoft.com/office/drawing/2014/main" id="{35F2E9C6-6F08-40E0-8AB9-FD95ADE4988E}"/>
              </a:ext>
            </a:extLst>
          </p:cNvPr>
          <p:cNvSpPr txBox="1">
            <a:spLocks noChangeArrowheads="1"/>
          </p:cNvSpPr>
          <p:nvPr/>
        </p:nvSpPr>
        <p:spPr bwMode="auto">
          <a:xfrm>
            <a:off x="792163" y="1223172"/>
            <a:ext cx="4321175"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t>Bukti</a:t>
            </a:r>
            <a:r>
              <a:rPr lang="en-US" altLang="en-US" sz="1600" b="1" dirty="0"/>
              <a:t> </a:t>
            </a:r>
            <a:r>
              <a:rPr lang="en-US" altLang="en-US" sz="1600" b="1" dirty="0" err="1"/>
              <a:t>Dokumen</a:t>
            </a:r>
            <a:r>
              <a:rPr lang="en-US" altLang="en-US" sz="1600" b="1" dirty="0"/>
              <a:t>:</a:t>
            </a:r>
          </a:p>
          <a:p>
            <a:pPr eaLnBrk="1" hangingPunct="1">
              <a:lnSpc>
                <a:spcPct val="120000"/>
              </a:lnSpc>
            </a:pPr>
            <a:endParaRPr lang="en-US" altLang="en-US" sz="1000" b="1" dirty="0"/>
          </a:p>
          <a:p>
            <a:pPr eaLnBrk="1" hangingPunct="1">
              <a:lnSpc>
                <a:spcPct val="130000"/>
              </a:lnSpc>
            </a:pPr>
            <a:r>
              <a:rPr lang="en-US" altLang="en-US" sz="1600" dirty="0" err="1"/>
              <a:t>Dokumen</a:t>
            </a:r>
            <a:r>
              <a:rPr lang="en-US" altLang="en-US" sz="1600" dirty="0"/>
              <a:t> level 1: </a:t>
            </a:r>
          </a:p>
          <a:p>
            <a:pPr eaLnBrk="1" hangingPunct="1">
              <a:lnSpc>
                <a:spcPct val="130000"/>
              </a:lnSpc>
              <a:buFontTx/>
              <a:buChar char="•"/>
            </a:pPr>
            <a:r>
              <a:rPr lang="en-US" altLang="en-US" sz="1600" dirty="0" err="1"/>
              <a:t>Kebijakan</a:t>
            </a:r>
            <a:r>
              <a:rPr lang="en-US" altLang="en-US" sz="1600" dirty="0"/>
              <a:t> </a:t>
            </a:r>
            <a:r>
              <a:rPr lang="en-US" altLang="en-US" sz="1600" dirty="0" err="1"/>
              <a:t>pengaduan</a:t>
            </a:r>
            <a:r>
              <a:rPr lang="en-US" altLang="en-US" sz="1600" dirty="0"/>
              <a:t> </a:t>
            </a:r>
            <a:r>
              <a:rPr lang="en-US" altLang="en-US" sz="1600" dirty="0" err="1"/>
              <a:t>dari</a:t>
            </a:r>
            <a:r>
              <a:rPr lang="en-US" altLang="en-US" sz="1600" dirty="0"/>
              <a:t> customer </a:t>
            </a:r>
            <a:r>
              <a:rPr lang="en-US" altLang="en-US" sz="1600" dirty="0" err="1"/>
              <a:t>atau</a:t>
            </a:r>
            <a:r>
              <a:rPr lang="en-US" altLang="en-US" sz="1600" dirty="0"/>
              <a:t> </a:t>
            </a:r>
            <a:r>
              <a:rPr lang="en-US" altLang="en-US" sz="1600" dirty="0" err="1"/>
              <a:t>pihak</a:t>
            </a:r>
            <a:r>
              <a:rPr lang="en-US" altLang="en-US" sz="1600" dirty="0"/>
              <a:t> lain</a:t>
            </a:r>
            <a:r>
              <a:rPr lang="id-ID" altLang="en-US" sz="1600" dirty="0"/>
              <a:t> dan komitmen menyelesaikannya.</a:t>
            </a:r>
            <a:endParaRPr lang="en-US" altLang="en-US" sz="1600" dirty="0"/>
          </a:p>
          <a:p>
            <a:pPr eaLnBrk="1" hangingPunct="1">
              <a:lnSpc>
                <a:spcPct val="130000"/>
              </a:lnSpc>
            </a:pPr>
            <a:r>
              <a:rPr lang="en-US" altLang="en-US" sz="1600" dirty="0" err="1"/>
              <a:t>Dokumen</a:t>
            </a:r>
            <a:r>
              <a:rPr lang="en-US" altLang="en-US" sz="1600" dirty="0"/>
              <a:t> level 2:</a:t>
            </a:r>
          </a:p>
          <a:p>
            <a:pPr eaLnBrk="1" hangingPunct="1">
              <a:lnSpc>
                <a:spcPct val="130000"/>
              </a:lnSpc>
              <a:buFontTx/>
              <a:buChar char="•"/>
            </a:pPr>
            <a:r>
              <a:rPr lang="en-US" altLang="en-US" sz="1600" dirty="0" err="1"/>
              <a:t>Prosedur</a:t>
            </a:r>
            <a:r>
              <a:rPr lang="en-US" altLang="en-US" sz="1600" dirty="0"/>
              <a:t> </a:t>
            </a:r>
            <a:r>
              <a:rPr lang="en-US" altLang="en-US" sz="1600" dirty="0" err="1"/>
              <a:t>pengaduan</a:t>
            </a:r>
            <a:r>
              <a:rPr lang="id-ID" altLang="en-US" sz="1600" dirty="0"/>
              <a:t> (menerima, mengevaluasi dan membuat keputusan)</a:t>
            </a:r>
            <a:endParaRPr lang="en-US" altLang="en-US" sz="1600" dirty="0"/>
          </a:p>
          <a:p>
            <a:pPr algn="ctr" eaLnBrk="1" hangingPunct="1">
              <a:lnSpc>
                <a:spcPct val="130000"/>
              </a:lnSpc>
            </a:pPr>
            <a:r>
              <a:rPr lang="en-US" altLang="en-US" sz="1600" b="1" dirty="0" err="1"/>
              <a:t>Bukti</a:t>
            </a:r>
            <a:r>
              <a:rPr lang="en-US" altLang="en-US" sz="1600" b="1" dirty="0"/>
              <a:t> </a:t>
            </a:r>
            <a:r>
              <a:rPr lang="en-US" altLang="en-US" sz="1600" b="1" dirty="0" err="1"/>
              <a:t>Kerja</a:t>
            </a:r>
            <a:r>
              <a:rPr lang="en-US" altLang="en-US" sz="1600" b="1" dirty="0"/>
              <a:t>:</a:t>
            </a:r>
          </a:p>
          <a:p>
            <a:pPr algn="ctr" eaLnBrk="1" hangingPunct="1">
              <a:lnSpc>
                <a:spcPct val="130000"/>
              </a:lnSpc>
            </a:pPr>
            <a:endParaRPr lang="en-US" altLang="en-US" sz="1000" b="1" dirty="0"/>
          </a:p>
          <a:p>
            <a:pPr eaLnBrk="1" hangingPunct="1">
              <a:lnSpc>
                <a:spcPct val="130000"/>
              </a:lnSpc>
              <a:buFontTx/>
              <a:buChar char="•"/>
            </a:pPr>
            <a:r>
              <a:rPr lang="en-US" altLang="en-US" sz="1600" dirty="0" err="1"/>
              <a:t>Rekaman</a:t>
            </a:r>
            <a:r>
              <a:rPr lang="en-US" altLang="en-US" sz="1600" dirty="0"/>
              <a:t> </a:t>
            </a:r>
            <a:r>
              <a:rPr lang="en-US" altLang="en-US" sz="1600" dirty="0" err="1"/>
              <a:t>semua</a:t>
            </a:r>
            <a:r>
              <a:rPr lang="en-US" altLang="en-US" sz="1600" dirty="0"/>
              <a:t> </a:t>
            </a:r>
            <a:r>
              <a:rPr lang="en-US" altLang="en-US" sz="1600" dirty="0" err="1"/>
              <a:t>pengaduan</a:t>
            </a:r>
            <a:r>
              <a:rPr lang="en-US" altLang="en-US" sz="1600" dirty="0"/>
              <a:t>, </a:t>
            </a:r>
            <a:r>
              <a:rPr lang="en-US" altLang="en-US" sz="1600" dirty="0" err="1"/>
              <a:t>penyelidikan</a:t>
            </a:r>
            <a:r>
              <a:rPr lang="en-US" altLang="en-US" sz="1600" dirty="0"/>
              <a:t>, dan </a:t>
            </a:r>
            <a:r>
              <a:rPr lang="en-US" altLang="en-US" sz="1600" dirty="0" err="1"/>
              <a:t>serta</a:t>
            </a:r>
            <a:r>
              <a:rPr lang="en-US" altLang="en-US" sz="1600" dirty="0"/>
              <a:t> </a:t>
            </a:r>
            <a:r>
              <a:rPr lang="en-US" altLang="en-US" sz="1600" dirty="0" err="1"/>
              <a:t>tindakan</a:t>
            </a:r>
            <a:r>
              <a:rPr lang="en-US" altLang="en-US" sz="1600" dirty="0"/>
              <a:t> </a:t>
            </a:r>
            <a:r>
              <a:rPr lang="en-US" altLang="en-US" sz="1600" dirty="0" err="1"/>
              <a:t>perbaikan</a:t>
            </a:r>
            <a:r>
              <a:rPr lang="en-US" altLang="en-US" sz="1600" dirty="0"/>
              <a:t>, </a:t>
            </a:r>
            <a:r>
              <a:rPr lang="en-US" altLang="en-US" sz="1600" dirty="0" err="1"/>
              <a:t>diselesaikan</a:t>
            </a:r>
            <a:r>
              <a:rPr lang="en-US" altLang="en-US" sz="1600" dirty="0"/>
              <a:t> </a:t>
            </a:r>
            <a:r>
              <a:rPr lang="en-US" altLang="en-US" sz="1600" dirty="0" err="1"/>
              <a:t>sesuai</a:t>
            </a:r>
            <a:r>
              <a:rPr lang="en-US" altLang="en-US" sz="1600" dirty="0"/>
              <a:t> </a:t>
            </a:r>
            <a:r>
              <a:rPr lang="en-US" altLang="en-US" sz="1600" dirty="0" err="1"/>
              <a:t>prosedur</a:t>
            </a:r>
            <a:r>
              <a:rPr lang="en-US" altLang="en-US" sz="1600" dirty="0"/>
              <a:t> yang </a:t>
            </a:r>
            <a:r>
              <a:rPr lang="en-US" altLang="en-US" sz="1600" dirty="0" err="1"/>
              <a:t>telah</a:t>
            </a:r>
            <a:r>
              <a:rPr lang="en-US" altLang="en-US" sz="1600" dirty="0"/>
              <a:t> </a:t>
            </a:r>
            <a:r>
              <a:rPr lang="en-US" altLang="en-US" sz="1600" dirty="0" err="1"/>
              <a:t>ditetapkan</a:t>
            </a:r>
            <a:r>
              <a:rPr lang="en-US" altLang="en-US" sz="1600" dirty="0"/>
              <a:t>, </a:t>
            </a:r>
            <a:r>
              <a:rPr lang="en-US" altLang="en-US" sz="1600" dirty="0" err="1"/>
              <a:t>harus</a:t>
            </a:r>
            <a:r>
              <a:rPr lang="en-US" altLang="en-US" sz="1600" dirty="0"/>
              <a:t> </a:t>
            </a:r>
            <a:r>
              <a:rPr lang="en-US" altLang="en-US" sz="1600" dirty="0" err="1"/>
              <a:t>dipelihara</a:t>
            </a:r>
            <a:r>
              <a:rPr lang="en-US" altLang="en-US" sz="1600" dirty="0"/>
              <a:t>.</a:t>
            </a:r>
          </a:p>
          <a:p>
            <a:pPr eaLnBrk="1" hangingPunct="1">
              <a:lnSpc>
                <a:spcPct val="130000"/>
              </a:lnSpc>
              <a:buFontTx/>
              <a:buChar char="•"/>
            </a:pPr>
            <a:r>
              <a:rPr lang="id-ID" altLang="en-US" sz="1600" dirty="0"/>
              <a:t>Evaluasi pengaduan selang waktu tertentu pada kajiulang manajemen.</a:t>
            </a:r>
            <a:endParaRPr lang="en-US" altLang="en-US" sz="1600" dirty="0"/>
          </a:p>
        </p:txBody>
      </p:sp>
      <p:sp>
        <p:nvSpPr>
          <p:cNvPr id="162828" name="Text Box 12">
            <a:extLst>
              <a:ext uri="{FF2B5EF4-FFF2-40B4-BE49-F238E27FC236}">
                <a16:creationId xmlns:a16="http://schemas.microsoft.com/office/drawing/2014/main" id="{5AED770E-EA2B-4A30-B5C0-B3BF8B0A9A7F}"/>
              </a:ext>
            </a:extLst>
          </p:cNvPr>
          <p:cNvSpPr txBox="1">
            <a:spLocks noChangeArrowheads="1"/>
          </p:cNvSpPr>
          <p:nvPr/>
        </p:nvSpPr>
        <p:spPr bwMode="auto">
          <a:xfrm>
            <a:off x="5943600" y="4494213"/>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Clr>
                <a:srgbClr val="CC0000"/>
              </a:buClr>
              <a:buFont typeface="Wingdings" panose="05000000000000000000" pitchFamily="2" charset="2"/>
              <a:buChar char="q"/>
            </a:pPr>
            <a:r>
              <a:rPr lang="en-US" altLang="en-US" dirty="0"/>
              <a:t> </a:t>
            </a:r>
            <a:r>
              <a:rPr lang="id-ID" altLang="en-US" dirty="0"/>
              <a:t>Prosedur u/p</a:t>
            </a:r>
            <a:r>
              <a:rPr lang="en-US" altLang="en-US" dirty="0" err="1"/>
              <a:t>enyelesaian</a:t>
            </a:r>
            <a:r>
              <a:rPr lang="en-US" altLang="en-US" dirty="0"/>
              <a:t> </a:t>
            </a:r>
            <a:r>
              <a:rPr lang="en-US" altLang="en-US" dirty="0" err="1"/>
              <a:t>pengaduan</a:t>
            </a:r>
            <a:r>
              <a:rPr lang="id-ID" altLang="en-US" dirty="0"/>
              <a:t>: menerima, mengevaluasi, dan membuat keputusan.</a:t>
            </a:r>
            <a:endParaRPr lang="en-US" altLang="en-US" dirty="0"/>
          </a:p>
          <a:p>
            <a:pPr eaLnBrk="1" hangingPunct="1">
              <a:buClr>
                <a:srgbClr val="CC0000"/>
              </a:buClr>
            </a:pPr>
            <a:endParaRPr lang="en-US" altLang="en-US" dirty="0"/>
          </a:p>
        </p:txBody>
      </p:sp>
      <p:pic>
        <p:nvPicPr>
          <p:cNvPr id="162829" name="Picture 13" descr="j0230358">
            <a:extLst>
              <a:ext uri="{FF2B5EF4-FFF2-40B4-BE49-F238E27FC236}">
                <a16:creationId xmlns:a16="http://schemas.microsoft.com/office/drawing/2014/main" id="{1D6E0E25-AAAF-4B44-8399-4D25DC91D7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58838" y="892971"/>
            <a:ext cx="665163" cy="715962"/>
          </a:xfrm>
        </p:spPr>
      </p:pic>
      <p:grpSp>
        <p:nvGrpSpPr>
          <p:cNvPr id="162830" name="Group 16">
            <a:extLst>
              <a:ext uri="{FF2B5EF4-FFF2-40B4-BE49-F238E27FC236}">
                <a16:creationId xmlns:a16="http://schemas.microsoft.com/office/drawing/2014/main" id="{4BA4A0A1-D4B0-4380-9D1D-6EC950271432}"/>
              </a:ext>
            </a:extLst>
          </p:cNvPr>
          <p:cNvGrpSpPr>
            <a:grpSpLocks/>
          </p:cNvGrpSpPr>
          <p:nvPr/>
        </p:nvGrpSpPr>
        <p:grpSpPr bwMode="auto">
          <a:xfrm>
            <a:off x="3873501" y="4077497"/>
            <a:ext cx="935037" cy="503237"/>
            <a:chOff x="4059" y="3110"/>
            <a:chExt cx="1413" cy="590"/>
          </a:xfrm>
        </p:grpSpPr>
        <p:sp>
          <p:nvSpPr>
            <p:cNvPr id="162845" name="AutoShape 17">
              <a:extLst>
                <a:ext uri="{FF2B5EF4-FFF2-40B4-BE49-F238E27FC236}">
                  <a16:creationId xmlns:a16="http://schemas.microsoft.com/office/drawing/2014/main" id="{746D4F0D-9536-47FB-ABAE-64263CF4FF0B}"/>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2846" name="Freeform 18">
              <a:extLst>
                <a:ext uri="{FF2B5EF4-FFF2-40B4-BE49-F238E27FC236}">
                  <a16:creationId xmlns:a16="http://schemas.microsoft.com/office/drawing/2014/main" id="{56DA54C6-9361-4990-B5EB-9218BB0541DE}"/>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62847" name="Freeform 19">
              <a:extLst>
                <a:ext uri="{FF2B5EF4-FFF2-40B4-BE49-F238E27FC236}">
                  <a16:creationId xmlns:a16="http://schemas.microsoft.com/office/drawing/2014/main" id="{1CBE9D36-AA14-4AB4-94E6-16532C5DE479}"/>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62848" name="Freeform 20">
              <a:extLst>
                <a:ext uri="{FF2B5EF4-FFF2-40B4-BE49-F238E27FC236}">
                  <a16:creationId xmlns:a16="http://schemas.microsoft.com/office/drawing/2014/main" id="{E8E3E03C-2083-4BFF-AF56-56CBFD7AB258}"/>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62849" name="Freeform 21">
              <a:extLst>
                <a:ext uri="{FF2B5EF4-FFF2-40B4-BE49-F238E27FC236}">
                  <a16:creationId xmlns:a16="http://schemas.microsoft.com/office/drawing/2014/main" id="{825A6526-81CD-449B-94B6-DF4C92A7A274}"/>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62850" name="Freeform 22">
              <a:extLst>
                <a:ext uri="{FF2B5EF4-FFF2-40B4-BE49-F238E27FC236}">
                  <a16:creationId xmlns:a16="http://schemas.microsoft.com/office/drawing/2014/main" id="{2B682425-F098-4AF9-B7BF-9259B929DA31}"/>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62851" name="Freeform 23">
              <a:extLst>
                <a:ext uri="{FF2B5EF4-FFF2-40B4-BE49-F238E27FC236}">
                  <a16:creationId xmlns:a16="http://schemas.microsoft.com/office/drawing/2014/main" id="{E64D6386-19A3-459F-A97F-167B682A307D}"/>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62852" name="Freeform 24">
              <a:extLst>
                <a:ext uri="{FF2B5EF4-FFF2-40B4-BE49-F238E27FC236}">
                  <a16:creationId xmlns:a16="http://schemas.microsoft.com/office/drawing/2014/main" id="{EC585211-B859-4E8D-86FF-ED2AC359185E}"/>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62853" name="Freeform 25">
              <a:extLst>
                <a:ext uri="{FF2B5EF4-FFF2-40B4-BE49-F238E27FC236}">
                  <a16:creationId xmlns:a16="http://schemas.microsoft.com/office/drawing/2014/main" id="{A20C0059-2DC4-4660-B11E-AFE68027FD50}"/>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62854" name="Freeform 26">
              <a:extLst>
                <a:ext uri="{FF2B5EF4-FFF2-40B4-BE49-F238E27FC236}">
                  <a16:creationId xmlns:a16="http://schemas.microsoft.com/office/drawing/2014/main" id="{F6752261-3D1B-475B-A9D7-144A4BCB7861}"/>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62855" name="Freeform 27">
              <a:extLst>
                <a:ext uri="{FF2B5EF4-FFF2-40B4-BE49-F238E27FC236}">
                  <a16:creationId xmlns:a16="http://schemas.microsoft.com/office/drawing/2014/main" id="{DCF768FE-B862-4700-B9AD-D3467C23D7B2}"/>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62856" name="Freeform 28">
              <a:extLst>
                <a:ext uri="{FF2B5EF4-FFF2-40B4-BE49-F238E27FC236}">
                  <a16:creationId xmlns:a16="http://schemas.microsoft.com/office/drawing/2014/main" id="{8B9B1852-C458-48E2-B1E5-DC21A73A97AB}"/>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62857" name="Freeform 29">
              <a:extLst>
                <a:ext uri="{FF2B5EF4-FFF2-40B4-BE49-F238E27FC236}">
                  <a16:creationId xmlns:a16="http://schemas.microsoft.com/office/drawing/2014/main" id="{250E9244-4B22-4D6A-9C44-DB68464DE729}"/>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62858" name="Freeform 30">
              <a:extLst>
                <a:ext uri="{FF2B5EF4-FFF2-40B4-BE49-F238E27FC236}">
                  <a16:creationId xmlns:a16="http://schemas.microsoft.com/office/drawing/2014/main" id="{F7BCF383-A8A5-4DBF-AE80-0486580ECA62}"/>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62859" name="Freeform 31">
              <a:extLst>
                <a:ext uri="{FF2B5EF4-FFF2-40B4-BE49-F238E27FC236}">
                  <a16:creationId xmlns:a16="http://schemas.microsoft.com/office/drawing/2014/main" id="{16AAC473-5D49-42A6-987F-A5B0B26600BE}"/>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62860" name="Freeform 32">
              <a:extLst>
                <a:ext uri="{FF2B5EF4-FFF2-40B4-BE49-F238E27FC236}">
                  <a16:creationId xmlns:a16="http://schemas.microsoft.com/office/drawing/2014/main" id="{1DA9559D-B487-4E69-AD1A-F38D293F6B6F}"/>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62861" name="Freeform 33">
              <a:extLst>
                <a:ext uri="{FF2B5EF4-FFF2-40B4-BE49-F238E27FC236}">
                  <a16:creationId xmlns:a16="http://schemas.microsoft.com/office/drawing/2014/main" id="{2B00CC8D-9233-4B51-9F1A-30C50DC7ED53}"/>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62862" name="Freeform 34">
              <a:extLst>
                <a:ext uri="{FF2B5EF4-FFF2-40B4-BE49-F238E27FC236}">
                  <a16:creationId xmlns:a16="http://schemas.microsoft.com/office/drawing/2014/main" id="{80FA0818-A5C2-4418-8EEC-4D816CCA6648}"/>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62863" name="Freeform 35">
              <a:extLst>
                <a:ext uri="{FF2B5EF4-FFF2-40B4-BE49-F238E27FC236}">
                  <a16:creationId xmlns:a16="http://schemas.microsoft.com/office/drawing/2014/main" id="{24CDB940-982A-42DD-A4E6-7ADBA80EC6D6}"/>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62864" name="Freeform 36">
              <a:extLst>
                <a:ext uri="{FF2B5EF4-FFF2-40B4-BE49-F238E27FC236}">
                  <a16:creationId xmlns:a16="http://schemas.microsoft.com/office/drawing/2014/main" id="{A67B22C6-0E09-46E7-B67A-25A1F1D6B080}"/>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62865" name="Freeform 37">
              <a:extLst>
                <a:ext uri="{FF2B5EF4-FFF2-40B4-BE49-F238E27FC236}">
                  <a16:creationId xmlns:a16="http://schemas.microsoft.com/office/drawing/2014/main" id="{B53BF0B8-961B-4F1B-BD66-217A530E3F41}"/>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62866" name="Freeform 38">
              <a:extLst>
                <a:ext uri="{FF2B5EF4-FFF2-40B4-BE49-F238E27FC236}">
                  <a16:creationId xmlns:a16="http://schemas.microsoft.com/office/drawing/2014/main" id="{BD3532F3-0522-4B43-8ED9-5C537F086F9C}"/>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62867" name="Freeform 39">
              <a:extLst>
                <a:ext uri="{FF2B5EF4-FFF2-40B4-BE49-F238E27FC236}">
                  <a16:creationId xmlns:a16="http://schemas.microsoft.com/office/drawing/2014/main" id="{15B9B52E-20DE-43C3-A70F-1807CAC5FD5C}"/>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62868" name="Freeform 40">
              <a:extLst>
                <a:ext uri="{FF2B5EF4-FFF2-40B4-BE49-F238E27FC236}">
                  <a16:creationId xmlns:a16="http://schemas.microsoft.com/office/drawing/2014/main" id="{5CFF72CB-130A-4BC6-B6FC-97B4AFB36658}"/>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62869" name="Freeform 41">
              <a:extLst>
                <a:ext uri="{FF2B5EF4-FFF2-40B4-BE49-F238E27FC236}">
                  <a16:creationId xmlns:a16="http://schemas.microsoft.com/office/drawing/2014/main" id="{6D2427EE-DF3F-4E36-A08A-1F80904ACC3A}"/>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62870" name="Freeform 42">
              <a:extLst>
                <a:ext uri="{FF2B5EF4-FFF2-40B4-BE49-F238E27FC236}">
                  <a16:creationId xmlns:a16="http://schemas.microsoft.com/office/drawing/2014/main" id="{E8E3CB31-FEAE-4EB1-84D5-96FDF2856056}"/>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62871" name="Freeform 43">
              <a:extLst>
                <a:ext uri="{FF2B5EF4-FFF2-40B4-BE49-F238E27FC236}">
                  <a16:creationId xmlns:a16="http://schemas.microsoft.com/office/drawing/2014/main" id="{E7E1855C-4CA1-46E7-B878-AB721DA7D947}"/>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62872" name="Freeform 44">
              <a:extLst>
                <a:ext uri="{FF2B5EF4-FFF2-40B4-BE49-F238E27FC236}">
                  <a16:creationId xmlns:a16="http://schemas.microsoft.com/office/drawing/2014/main" id="{6F9C9480-80D1-4A2C-9A72-5029543E0B15}"/>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62873" name="Freeform 45">
              <a:extLst>
                <a:ext uri="{FF2B5EF4-FFF2-40B4-BE49-F238E27FC236}">
                  <a16:creationId xmlns:a16="http://schemas.microsoft.com/office/drawing/2014/main" id="{09264BB8-935F-4D75-9388-C5742770255F}"/>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62874" name="Freeform 46">
              <a:extLst>
                <a:ext uri="{FF2B5EF4-FFF2-40B4-BE49-F238E27FC236}">
                  <a16:creationId xmlns:a16="http://schemas.microsoft.com/office/drawing/2014/main" id="{9BEDFE67-0B13-46B1-A384-9FEFBFE385DD}"/>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62875" name="Freeform 47">
              <a:extLst>
                <a:ext uri="{FF2B5EF4-FFF2-40B4-BE49-F238E27FC236}">
                  <a16:creationId xmlns:a16="http://schemas.microsoft.com/office/drawing/2014/main" id="{61CC23B8-0D47-455D-8B84-ACCEBED934AE}"/>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62876" name="Freeform 48">
              <a:extLst>
                <a:ext uri="{FF2B5EF4-FFF2-40B4-BE49-F238E27FC236}">
                  <a16:creationId xmlns:a16="http://schemas.microsoft.com/office/drawing/2014/main" id="{EE03362E-409C-436D-876B-6FEFFE87BBC5}"/>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62877" name="Freeform 49">
              <a:extLst>
                <a:ext uri="{FF2B5EF4-FFF2-40B4-BE49-F238E27FC236}">
                  <a16:creationId xmlns:a16="http://schemas.microsoft.com/office/drawing/2014/main" id="{E1149E19-754F-4B8A-9C38-85974FB072F9}"/>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62878" name="Freeform 50">
              <a:extLst>
                <a:ext uri="{FF2B5EF4-FFF2-40B4-BE49-F238E27FC236}">
                  <a16:creationId xmlns:a16="http://schemas.microsoft.com/office/drawing/2014/main" id="{5522FD12-527F-46E4-B295-1D0B8C4E56B1}"/>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62879" name="Freeform 51">
              <a:extLst>
                <a:ext uri="{FF2B5EF4-FFF2-40B4-BE49-F238E27FC236}">
                  <a16:creationId xmlns:a16="http://schemas.microsoft.com/office/drawing/2014/main" id="{3612E184-F02C-4EF4-A975-664D737144B8}"/>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62880" name="Freeform 52">
              <a:extLst>
                <a:ext uri="{FF2B5EF4-FFF2-40B4-BE49-F238E27FC236}">
                  <a16:creationId xmlns:a16="http://schemas.microsoft.com/office/drawing/2014/main" id="{38973D28-8AC3-4880-84FD-31B4FDDF2FE2}"/>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62881" name="Freeform 53">
              <a:extLst>
                <a:ext uri="{FF2B5EF4-FFF2-40B4-BE49-F238E27FC236}">
                  <a16:creationId xmlns:a16="http://schemas.microsoft.com/office/drawing/2014/main" id="{570042B8-128F-4D9C-9FDB-F0D16DFBAF6C}"/>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62831" name="Group 54">
            <a:extLst>
              <a:ext uri="{FF2B5EF4-FFF2-40B4-BE49-F238E27FC236}">
                <a16:creationId xmlns:a16="http://schemas.microsoft.com/office/drawing/2014/main" id="{C215770D-EC4C-45F5-AEF3-76637C6A89D1}"/>
              </a:ext>
            </a:extLst>
          </p:cNvPr>
          <p:cNvGrpSpPr>
            <a:grpSpLocks/>
          </p:cNvGrpSpPr>
          <p:nvPr/>
        </p:nvGrpSpPr>
        <p:grpSpPr bwMode="auto">
          <a:xfrm>
            <a:off x="2209800" y="838200"/>
            <a:ext cx="2438400" cy="304800"/>
            <a:chOff x="4201" y="618"/>
            <a:chExt cx="2039" cy="0"/>
          </a:xfrm>
        </p:grpSpPr>
        <p:sp>
          <p:nvSpPr>
            <p:cNvPr id="162843" name="Line 55">
              <a:extLst>
                <a:ext uri="{FF2B5EF4-FFF2-40B4-BE49-F238E27FC236}">
                  <a16:creationId xmlns:a16="http://schemas.microsoft.com/office/drawing/2014/main" id="{92315FE9-B734-4FA7-99FD-8F95D98F8F7E}"/>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2844" name="Line 56">
              <a:extLst>
                <a:ext uri="{FF2B5EF4-FFF2-40B4-BE49-F238E27FC236}">
                  <a16:creationId xmlns:a16="http://schemas.microsoft.com/office/drawing/2014/main" id="{BDC14484-DD1E-44C0-B612-BA48EE51BF3C}"/>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3" name="Straight Arrow Connector 2">
            <a:extLst>
              <a:ext uri="{FF2B5EF4-FFF2-40B4-BE49-F238E27FC236}">
                <a16:creationId xmlns:a16="http://schemas.microsoft.com/office/drawing/2014/main" id="{1639D902-A052-4B13-BDB9-89CB578B205C}"/>
              </a:ext>
            </a:extLst>
          </p:cNvPr>
          <p:cNvCxnSpPr/>
          <p:nvPr/>
        </p:nvCxnSpPr>
        <p:spPr>
          <a:xfrm flipV="1">
            <a:off x="8285107" y="2443960"/>
            <a:ext cx="360362" cy="5667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26B54D-D023-41B8-97D8-1AE7BC283FE0}"/>
              </a:ext>
            </a:extLst>
          </p:cNvPr>
          <p:cNvCxnSpPr/>
          <p:nvPr/>
        </p:nvCxnSpPr>
        <p:spPr>
          <a:xfrm flipV="1">
            <a:off x="7424683" y="2405861"/>
            <a:ext cx="534987" cy="9175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D79F943-6F75-431C-BA60-E475B98F094A}"/>
              </a:ext>
            </a:extLst>
          </p:cNvPr>
          <p:cNvCxnSpPr/>
          <p:nvPr/>
        </p:nvCxnSpPr>
        <p:spPr>
          <a:xfrm flipV="1">
            <a:off x="6130870" y="2405860"/>
            <a:ext cx="360363" cy="5667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2836" name="Text Box 6">
            <a:extLst>
              <a:ext uri="{FF2B5EF4-FFF2-40B4-BE49-F238E27FC236}">
                <a16:creationId xmlns:a16="http://schemas.microsoft.com/office/drawing/2014/main" id="{CA02804F-321F-4ADC-8A3A-C46E3420E87D}"/>
              </a:ext>
            </a:extLst>
          </p:cNvPr>
          <p:cNvSpPr txBox="1">
            <a:spLocks noChangeArrowheads="1"/>
          </p:cNvSpPr>
          <p:nvPr/>
        </p:nvSpPr>
        <p:spPr bwMode="auto">
          <a:xfrm>
            <a:off x="6892869" y="3239298"/>
            <a:ext cx="992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Verifikasi </a:t>
            </a:r>
          </a:p>
          <a:p>
            <a:pPr eaLnBrk="1" hangingPunct="1"/>
            <a:r>
              <a:rPr lang="id-ID" altLang="en-US" sz="1200">
                <a:solidFill>
                  <a:srgbClr val="00B050"/>
                </a:solidFill>
              </a:rPr>
              <a:t>pengaduan </a:t>
            </a:r>
          </a:p>
          <a:p>
            <a:pPr eaLnBrk="1" hangingPunct="1"/>
            <a:r>
              <a:rPr lang="en-US" altLang="en-US" sz="1200">
                <a:solidFill>
                  <a:srgbClr val="00B050"/>
                </a:solidFill>
              </a:rPr>
              <a:t>(</a:t>
            </a:r>
            <a:r>
              <a:rPr lang="id-ID" altLang="en-US" sz="1200">
                <a:solidFill>
                  <a:srgbClr val="00B050"/>
                </a:solidFill>
              </a:rPr>
              <a:t>7.9</a:t>
            </a:r>
            <a:r>
              <a:rPr lang="en-US" altLang="en-US" sz="1200">
                <a:solidFill>
                  <a:srgbClr val="00B050"/>
                </a:solidFill>
              </a:rPr>
              <a:t>.</a:t>
            </a:r>
            <a:r>
              <a:rPr lang="id-ID" altLang="en-US" sz="1200">
                <a:solidFill>
                  <a:srgbClr val="00B050"/>
                </a:solidFill>
              </a:rPr>
              <a:t>4</a:t>
            </a:r>
            <a:r>
              <a:rPr lang="en-US" altLang="en-US" sz="1200">
                <a:solidFill>
                  <a:srgbClr val="00B050"/>
                </a:solidFill>
              </a:rPr>
              <a:t>) </a:t>
            </a:r>
          </a:p>
        </p:txBody>
      </p:sp>
      <p:sp>
        <p:nvSpPr>
          <p:cNvPr id="162837" name="Text Box 6">
            <a:extLst>
              <a:ext uri="{FF2B5EF4-FFF2-40B4-BE49-F238E27FC236}">
                <a16:creationId xmlns:a16="http://schemas.microsoft.com/office/drawing/2014/main" id="{60AAA2B3-B0AB-4E89-AA4D-FC04E5B7034A}"/>
              </a:ext>
            </a:extLst>
          </p:cNvPr>
          <p:cNvSpPr txBox="1">
            <a:spLocks noChangeArrowheads="1"/>
          </p:cNvSpPr>
          <p:nvPr/>
        </p:nvSpPr>
        <p:spPr bwMode="auto">
          <a:xfrm>
            <a:off x="7731069" y="3017048"/>
            <a:ext cx="186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Laporan kemajuan</a:t>
            </a:r>
          </a:p>
          <a:p>
            <a:pPr eaLnBrk="1" hangingPunct="1"/>
            <a:r>
              <a:rPr lang="id-ID" altLang="en-US" sz="1200">
                <a:solidFill>
                  <a:srgbClr val="00B050"/>
                </a:solidFill>
              </a:rPr>
              <a:t>Penanganan pengaduan</a:t>
            </a:r>
          </a:p>
          <a:p>
            <a:pPr eaLnBrk="1" hangingPunct="1"/>
            <a:r>
              <a:rPr lang="id-ID" altLang="en-US" sz="1200">
                <a:solidFill>
                  <a:srgbClr val="00B050"/>
                </a:solidFill>
              </a:rPr>
              <a:t>kpd pengadu </a:t>
            </a:r>
            <a:r>
              <a:rPr lang="en-US" altLang="en-US" sz="1200">
                <a:solidFill>
                  <a:srgbClr val="00B050"/>
                </a:solidFill>
              </a:rPr>
              <a:t>(</a:t>
            </a:r>
            <a:r>
              <a:rPr lang="id-ID" altLang="en-US" sz="1200">
                <a:solidFill>
                  <a:srgbClr val="00B050"/>
                </a:solidFill>
              </a:rPr>
              <a:t>7.9</a:t>
            </a:r>
            <a:r>
              <a:rPr lang="en-US" altLang="en-US" sz="1200">
                <a:solidFill>
                  <a:srgbClr val="00B050"/>
                </a:solidFill>
              </a:rPr>
              <a:t>.</a:t>
            </a:r>
            <a:r>
              <a:rPr lang="id-ID" altLang="en-US" sz="1200">
                <a:solidFill>
                  <a:srgbClr val="00B050"/>
                </a:solidFill>
              </a:rPr>
              <a:t>5</a:t>
            </a:r>
            <a:r>
              <a:rPr lang="en-US" altLang="en-US" sz="1200">
                <a:solidFill>
                  <a:srgbClr val="00B050"/>
                </a:solidFill>
              </a:rPr>
              <a:t>) </a:t>
            </a:r>
          </a:p>
        </p:txBody>
      </p:sp>
      <p:sp>
        <p:nvSpPr>
          <p:cNvPr id="162838" name="Text Box 6">
            <a:extLst>
              <a:ext uri="{FF2B5EF4-FFF2-40B4-BE49-F238E27FC236}">
                <a16:creationId xmlns:a16="http://schemas.microsoft.com/office/drawing/2014/main" id="{E545D9E5-92A3-4C69-9F83-7AC1CFAFDD86}"/>
              </a:ext>
            </a:extLst>
          </p:cNvPr>
          <p:cNvSpPr txBox="1">
            <a:spLocks noChangeArrowheads="1"/>
          </p:cNvSpPr>
          <p:nvPr/>
        </p:nvSpPr>
        <p:spPr bwMode="auto">
          <a:xfrm>
            <a:off x="5336930" y="2913067"/>
            <a:ext cx="1606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Proses penyelesaian</a:t>
            </a:r>
          </a:p>
          <a:p>
            <a:pPr eaLnBrk="1" hangingPunct="1"/>
            <a:r>
              <a:rPr lang="id-ID" altLang="en-US" sz="1200">
                <a:solidFill>
                  <a:srgbClr val="00B050"/>
                </a:solidFill>
              </a:rPr>
              <a:t>pengaduan </a:t>
            </a:r>
            <a:r>
              <a:rPr lang="en-US" altLang="en-US" sz="1200">
                <a:solidFill>
                  <a:srgbClr val="00B050"/>
                </a:solidFill>
              </a:rPr>
              <a:t>(</a:t>
            </a:r>
            <a:r>
              <a:rPr lang="id-ID" altLang="en-US" sz="1200">
                <a:solidFill>
                  <a:srgbClr val="00B050"/>
                </a:solidFill>
              </a:rPr>
              <a:t>7.9</a:t>
            </a:r>
            <a:r>
              <a:rPr lang="en-US" altLang="en-US" sz="1200">
                <a:solidFill>
                  <a:srgbClr val="00B050"/>
                </a:solidFill>
              </a:rPr>
              <a:t>.</a:t>
            </a:r>
            <a:r>
              <a:rPr lang="id-ID" altLang="en-US" sz="1200">
                <a:solidFill>
                  <a:srgbClr val="00B050"/>
                </a:solidFill>
              </a:rPr>
              <a:t>3</a:t>
            </a:r>
            <a:r>
              <a:rPr lang="en-US" altLang="en-US" sz="1200">
                <a:solidFill>
                  <a:srgbClr val="00B050"/>
                </a:solidFill>
              </a:rPr>
              <a:t>) </a:t>
            </a:r>
          </a:p>
        </p:txBody>
      </p:sp>
      <p:sp>
        <p:nvSpPr>
          <p:cNvPr id="162839" name="Line 7">
            <a:extLst>
              <a:ext uri="{FF2B5EF4-FFF2-40B4-BE49-F238E27FC236}">
                <a16:creationId xmlns:a16="http://schemas.microsoft.com/office/drawing/2014/main" id="{F7FAFE42-FE81-4BE3-B112-D54D5D57DDB1}"/>
              </a:ext>
            </a:extLst>
          </p:cNvPr>
          <p:cNvSpPr>
            <a:spLocks noChangeShapeType="1"/>
          </p:cNvSpPr>
          <p:nvPr/>
        </p:nvSpPr>
        <p:spPr bwMode="auto">
          <a:xfrm>
            <a:off x="6451544" y="1247723"/>
            <a:ext cx="725488" cy="113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2840" name="Line 7">
            <a:extLst>
              <a:ext uri="{FF2B5EF4-FFF2-40B4-BE49-F238E27FC236}">
                <a16:creationId xmlns:a16="http://schemas.microsoft.com/office/drawing/2014/main" id="{7DCF72B1-2621-46CA-9EC5-0DEF31777CDF}"/>
              </a:ext>
            </a:extLst>
          </p:cNvPr>
          <p:cNvSpPr>
            <a:spLocks noChangeShapeType="1"/>
          </p:cNvSpPr>
          <p:nvPr/>
        </p:nvSpPr>
        <p:spPr bwMode="auto">
          <a:xfrm>
            <a:off x="6319782" y="2140748"/>
            <a:ext cx="171451" cy="24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2841" name="Text Box 8">
            <a:extLst>
              <a:ext uri="{FF2B5EF4-FFF2-40B4-BE49-F238E27FC236}">
                <a16:creationId xmlns:a16="http://schemas.microsoft.com/office/drawing/2014/main" id="{1261438D-B37C-4A08-AF42-B7AA49FF7375}"/>
              </a:ext>
            </a:extLst>
          </p:cNvPr>
          <p:cNvSpPr txBox="1">
            <a:spLocks noChangeArrowheads="1"/>
          </p:cNvSpPr>
          <p:nvPr/>
        </p:nvSpPr>
        <p:spPr bwMode="auto">
          <a:xfrm>
            <a:off x="5492393" y="719939"/>
            <a:ext cx="2813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a:solidFill>
                  <a:srgbClr val="00B050"/>
                </a:solidFill>
              </a:rPr>
              <a:t>L</a:t>
            </a:r>
            <a:r>
              <a:rPr lang="id-ID" altLang="en-US" sz="1200" dirty="0">
                <a:solidFill>
                  <a:srgbClr val="00B050"/>
                </a:solidFill>
              </a:rPr>
              <a:t>aporan disetujui oleh personel lab </a:t>
            </a:r>
          </a:p>
          <a:p>
            <a:pPr eaLnBrk="1" hangingPunct="1"/>
            <a:r>
              <a:rPr lang="id-ID" altLang="en-US" sz="1200" dirty="0">
                <a:solidFill>
                  <a:srgbClr val="00B050"/>
                </a:solidFill>
              </a:rPr>
              <a:t>Yang bukan terkait dengan pengaduan</a:t>
            </a:r>
          </a:p>
          <a:p>
            <a:pPr eaLnBrk="1" hangingPunct="1"/>
            <a:r>
              <a:rPr lang="en-US" altLang="en-US" sz="1200" dirty="0">
                <a:solidFill>
                  <a:srgbClr val="00B050"/>
                </a:solidFill>
              </a:rPr>
              <a:t>(</a:t>
            </a:r>
            <a:r>
              <a:rPr lang="id-ID" altLang="en-US" sz="1200" dirty="0">
                <a:solidFill>
                  <a:srgbClr val="00B050"/>
                </a:solidFill>
              </a:rPr>
              <a:t>7.9.6</a:t>
            </a:r>
            <a:r>
              <a:rPr lang="en-US" altLang="en-US" sz="1200" dirty="0">
                <a:solidFill>
                  <a:srgbClr val="00B050"/>
                </a:solidFill>
              </a:rPr>
              <a:t>) </a:t>
            </a:r>
          </a:p>
        </p:txBody>
      </p:sp>
      <p:sp>
        <p:nvSpPr>
          <p:cNvPr id="162842" name="Text Box 8">
            <a:extLst>
              <a:ext uri="{FF2B5EF4-FFF2-40B4-BE49-F238E27FC236}">
                <a16:creationId xmlns:a16="http://schemas.microsoft.com/office/drawing/2014/main" id="{3B6FA1DF-5ED9-4201-8714-2C1488F0948A}"/>
              </a:ext>
            </a:extLst>
          </p:cNvPr>
          <p:cNvSpPr txBox="1">
            <a:spLocks noChangeArrowheads="1"/>
          </p:cNvSpPr>
          <p:nvPr/>
        </p:nvSpPr>
        <p:spPr bwMode="auto">
          <a:xfrm>
            <a:off x="5414907" y="1485112"/>
            <a:ext cx="11636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Laporan resmi</a:t>
            </a:r>
          </a:p>
          <a:p>
            <a:pPr eaLnBrk="1" hangingPunct="1"/>
            <a:r>
              <a:rPr lang="en-US" altLang="en-US" sz="1200" dirty="0">
                <a:solidFill>
                  <a:srgbClr val="00B050"/>
                </a:solidFill>
              </a:rPr>
              <a:t>P</a:t>
            </a:r>
            <a:r>
              <a:rPr lang="id-ID" altLang="en-US" sz="1200" dirty="0">
                <a:solidFill>
                  <a:srgbClr val="00B050"/>
                </a:solidFill>
              </a:rPr>
              <a:t>enyelesaian</a:t>
            </a:r>
          </a:p>
          <a:p>
            <a:pPr eaLnBrk="1" hangingPunct="1"/>
            <a:r>
              <a:rPr lang="id-ID" altLang="en-US" sz="1200" dirty="0">
                <a:solidFill>
                  <a:srgbClr val="00B050"/>
                </a:solidFill>
              </a:rPr>
              <a:t>Pengaduan</a:t>
            </a:r>
          </a:p>
          <a:p>
            <a:pPr eaLnBrk="1" hangingPunct="1"/>
            <a:r>
              <a:rPr lang="en-US" altLang="en-US" sz="1200" dirty="0">
                <a:solidFill>
                  <a:srgbClr val="00B050"/>
                </a:solidFill>
              </a:rPr>
              <a:t>(</a:t>
            </a:r>
            <a:r>
              <a:rPr lang="id-ID" altLang="en-US" sz="1200" dirty="0">
                <a:solidFill>
                  <a:srgbClr val="00B050"/>
                </a:solidFill>
              </a:rPr>
              <a:t>7.9.7</a:t>
            </a:r>
            <a:r>
              <a:rPr lang="en-US" altLang="en-US" sz="1200" dirty="0">
                <a:solidFill>
                  <a:srgbClr val="00B050"/>
                </a:solidFill>
              </a:rPr>
              <a:t>) </a:t>
            </a:r>
          </a:p>
        </p:txBody>
      </p:sp>
      <p:sp>
        <p:nvSpPr>
          <p:cNvPr id="2" name="Footer Placeholder 1">
            <a:extLst>
              <a:ext uri="{FF2B5EF4-FFF2-40B4-BE49-F238E27FC236}">
                <a16:creationId xmlns:a16="http://schemas.microsoft.com/office/drawing/2014/main" id="{90E95F98-55E6-46A7-B630-3D849DD920E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CA14A1F0-CB05-4D05-9BFD-ACD4C631E0CB}"/>
              </a:ext>
            </a:extLst>
          </p:cNvPr>
          <p:cNvSpPr>
            <a:spLocks noGrp="1"/>
          </p:cNvSpPr>
          <p:nvPr>
            <p:ph type="sldNum" sz="quarter" idx="12"/>
          </p:nvPr>
        </p:nvSpPr>
        <p:spPr/>
        <p:txBody>
          <a:bodyPr/>
          <a:lstStyle/>
          <a:p>
            <a:fld id="{D613E84E-F90B-4997-BEAD-0068A8707C75}" type="slidenum">
              <a:rPr lang="en-US" smtClean="0"/>
              <a:t>121</a:t>
            </a:fld>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Content Placeholder 2">
            <a:extLst>
              <a:ext uri="{FF2B5EF4-FFF2-40B4-BE49-F238E27FC236}">
                <a16:creationId xmlns:a16="http://schemas.microsoft.com/office/drawing/2014/main" id="{45BE8E20-AA64-49B7-BDD2-829DD65497A4}"/>
              </a:ext>
            </a:extLst>
          </p:cNvPr>
          <p:cNvSpPr>
            <a:spLocks noGrp="1" noChangeArrowheads="1"/>
          </p:cNvSpPr>
          <p:nvPr>
            <p:ph idx="1"/>
          </p:nvPr>
        </p:nvSpPr>
        <p:spPr>
          <a:xfrm>
            <a:off x="955343" y="919166"/>
            <a:ext cx="8458200" cy="5562600"/>
          </a:xfrm>
        </p:spPr>
        <p:txBody>
          <a:bodyPr>
            <a:normAutofit fontScale="92500"/>
          </a:bodyPr>
          <a:lstStyle/>
          <a:p>
            <a:pPr marL="0" indent="0" algn="ctr">
              <a:buNone/>
            </a:pPr>
            <a:r>
              <a:rPr lang="id-ID" altLang="en-US" sz="2200" b="1" u="sng" dirty="0">
                <a:solidFill>
                  <a:srgbClr val="00B050"/>
                </a:solidFill>
              </a:rPr>
              <a:t>7.10 Pekerjaaan yang tidak sesuai</a:t>
            </a:r>
            <a:br>
              <a:rPr lang="id-ID" altLang="en-US" sz="2200" b="1" dirty="0"/>
            </a:br>
            <a:br>
              <a:rPr lang="id-ID" altLang="en-US" sz="1000" dirty="0"/>
            </a:br>
            <a:endParaRPr lang="id-ID" altLang="en-US" sz="1000" dirty="0"/>
          </a:p>
          <a:p>
            <a:pPr marL="0" indent="0">
              <a:buNone/>
            </a:pPr>
            <a:r>
              <a:rPr lang="id-ID" altLang="en-US" sz="2200" b="1" dirty="0"/>
              <a:t>7.10.1</a:t>
            </a:r>
            <a:r>
              <a:rPr lang="id-ID" altLang="en-US" sz="2200" dirty="0"/>
              <a:t> Laboratorium harus memiliki </a:t>
            </a:r>
            <a:r>
              <a:rPr lang="id-ID" altLang="en-US" sz="2200" b="1" u="sng" dirty="0">
                <a:solidFill>
                  <a:srgbClr val="00B050"/>
                </a:solidFill>
              </a:rPr>
              <a:t>prosedur</a:t>
            </a:r>
            <a:r>
              <a:rPr lang="id-ID" altLang="en-US" sz="2200" dirty="0"/>
              <a:t> yang harus dilaksanakan ketika setiap aspek kegiatan laboratorium atau hasil pekerjaan lab yang tidak sesuai dengan prosedur  atau persyaratan yang disepakati dengan pelanggan (misalnya peralatan laboratorium ditemukan keluar dari batas yang ditentukan atau hasil pemantauan yang gagal memenuhi kriteria tertentu). </a:t>
            </a:r>
          </a:p>
          <a:p>
            <a:pPr marL="0" indent="0">
              <a:buNone/>
            </a:pPr>
            <a:r>
              <a:rPr lang="id-ID" altLang="en-US" sz="2200" dirty="0"/>
              <a:t>Prosedur harus memastikan bahwa:</a:t>
            </a:r>
            <a:br>
              <a:rPr lang="id-ID" altLang="en-US" sz="2200" dirty="0"/>
            </a:br>
            <a:endParaRPr lang="id-ID" altLang="en-US" sz="1000" dirty="0"/>
          </a:p>
          <a:p>
            <a:pPr marL="0" indent="0">
              <a:buClrTx/>
              <a:buSzPct val="100000"/>
              <a:buFont typeface="Arial" panose="020B0604020202020204" pitchFamily="34" charset="0"/>
              <a:buAutoNum type="alphaLcParenR"/>
            </a:pPr>
            <a:r>
              <a:rPr lang="id-ID" altLang="en-US" sz="2200" dirty="0"/>
              <a:t>tanggung jawab dan kewenangan untuk pengelolaan pekerjaan yang tidak sesuai ditetapkan;</a:t>
            </a:r>
            <a:br>
              <a:rPr lang="id-ID" altLang="en-US" sz="2200" dirty="0"/>
            </a:br>
            <a:endParaRPr lang="id-ID" altLang="en-US" sz="1000" dirty="0"/>
          </a:p>
          <a:p>
            <a:pPr marL="0" indent="0">
              <a:buClrTx/>
              <a:buSzPct val="100000"/>
              <a:buFont typeface="Arial" panose="020B0604020202020204" pitchFamily="34" charset="0"/>
              <a:buAutoNum type="alphaLcParenR"/>
            </a:pPr>
            <a:r>
              <a:rPr lang="id-ID" altLang="en-US" sz="2200" dirty="0"/>
              <a:t>tindakan (termasuk menghentikan pekerjaan, mengulangi dan penghentian laporan pengujian atau sertifikat kalibrasi, yang diperlukan) ditetapkan dan diambil tindakan bila ditemukan pekerjaan yang diidentifikasi;</a:t>
            </a:r>
          </a:p>
        </p:txBody>
      </p:sp>
      <p:grpSp>
        <p:nvGrpSpPr>
          <p:cNvPr id="163845" name="Group 6">
            <a:extLst>
              <a:ext uri="{FF2B5EF4-FFF2-40B4-BE49-F238E27FC236}">
                <a16:creationId xmlns:a16="http://schemas.microsoft.com/office/drawing/2014/main" id="{950261EA-42D2-4318-A243-8C061509024E}"/>
              </a:ext>
            </a:extLst>
          </p:cNvPr>
          <p:cNvGrpSpPr>
            <a:grpSpLocks/>
          </p:cNvGrpSpPr>
          <p:nvPr/>
        </p:nvGrpSpPr>
        <p:grpSpPr bwMode="auto">
          <a:xfrm>
            <a:off x="2362200" y="838200"/>
            <a:ext cx="5181600" cy="228600"/>
            <a:chOff x="904875" y="914400"/>
            <a:chExt cx="4184650" cy="0"/>
          </a:xfrm>
        </p:grpSpPr>
        <p:sp>
          <p:nvSpPr>
            <p:cNvPr id="163846" name="Line 8">
              <a:extLst>
                <a:ext uri="{FF2B5EF4-FFF2-40B4-BE49-F238E27FC236}">
                  <a16:creationId xmlns:a16="http://schemas.microsoft.com/office/drawing/2014/main" id="{53423D37-77A9-477A-B361-8F64EBD87B44}"/>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3847" name="Line 9">
              <a:extLst>
                <a:ext uri="{FF2B5EF4-FFF2-40B4-BE49-F238E27FC236}">
                  <a16:creationId xmlns:a16="http://schemas.microsoft.com/office/drawing/2014/main" id="{CBD69541-E698-4BDE-9E03-F40501387D60}"/>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BCE061DC-7381-4492-A4B7-B773F271441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B15456B-3A98-41DC-99BE-D432EBC3C551}"/>
              </a:ext>
            </a:extLst>
          </p:cNvPr>
          <p:cNvSpPr>
            <a:spLocks noGrp="1"/>
          </p:cNvSpPr>
          <p:nvPr>
            <p:ph type="sldNum" sz="quarter" idx="12"/>
          </p:nvPr>
        </p:nvSpPr>
        <p:spPr/>
        <p:txBody>
          <a:bodyPr/>
          <a:lstStyle/>
          <a:p>
            <a:fld id="{D613E84E-F90B-4997-BEAD-0068A8707C75}" type="slidenum">
              <a:rPr lang="en-US" smtClean="0"/>
              <a:t>122</a:t>
            </a:fld>
            <a:endParaRPr lang="en-US" dirty="0"/>
          </a:p>
        </p:txBody>
      </p:sp>
      <p:sp>
        <p:nvSpPr>
          <p:cNvPr id="5" name="Title 4">
            <a:extLst>
              <a:ext uri="{FF2B5EF4-FFF2-40B4-BE49-F238E27FC236}">
                <a16:creationId xmlns:a16="http://schemas.microsoft.com/office/drawing/2014/main" id="{6400C2CB-EB80-4931-9D83-59141649DC04}"/>
              </a:ext>
            </a:extLst>
          </p:cNvPr>
          <p:cNvSpPr>
            <a:spLocks noGrp="1"/>
          </p:cNvSpPr>
          <p:nvPr>
            <p:ph type="title"/>
          </p:nvPr>
        </p:nvSpPr>
        <p:spPr>
          <a:xfrm>
            <a:off x="2654378" y="257609"/>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Content Placeholder 2">
            <a:extLst>
              <a:ext uri="{FF2B5EF4-FFF2-40B4-BE49-F238E27FC236}">
                <a16:creationId xmlns:a16="http://schemas.microsoft.com/office/drawing/2014/main" id="{373C0CC1-58F3-43B6-8187-CC9310A92418}"/>
              </a:ext>
            </a:extLst>
          </p:cNvPr>
          <p:cNvSpPr>
            <a:spLocks noGrp="1"/>
          </p:cNvSpPr>
          <p:nvPr>
            <p:ph idx="1"/>
          </p:nvPr>
        </p:nvSpPr>
        <p:spPr>
          <a:xfrm>
            <a:off x="873456" y="862807"/>
            <a:ext cx="8458200" cy="5562600"/>
          </a:xfrm>
        </p:spPr>
        <p:txBody>
          <a:bodyPr>
            <a:normAutofit fontScale="92500" lnSpcReduction="10000"/>
          </a:bodyPr>
          <a:lstStyle/>
          <a:p>
            <a:pPr marL="0" indent="0" algn="ctr">
              <a:buNone/>
              <a:defRPr/>
            </a:pPr>
            <a:r>
              <a:rPr lang="id-ID" b="1" u="sng" dirty="0">
                <a:solidFill>
                  <a:srgbClr val="00B050"/>
                </a:solidFill>
              </a:rPr>
              <a:t>7.10 Pekerjaan yang tidak sesuai </a:t>
            </a:r>
          </a:p>
          <a:p>
            <a:pPr marL="0" indent="0">
              <a:buNone/>
              <a:defRPr/>
            </a:pPr>
            <a:endParaRPr lang="id-ID" sz="800" dirty="0"/>
          </a:p>
          <a:p>
            <a:pPr marL="457200" indent="-457200">
              <a:buClrTx/>
              <a:buSzPct val="100000"/>
              <a:buFont typeface="+mj-lt"/>
              <a:buAutoNum type="alphaLcParenR" startAt="3"/>
              <a:defRPr/>
            </a:pPr>
            <a:r>
              <a:rPr lang="id-ID" sz="2000" dirty="0"/>
              <a:t>evaluasi dibuat akan pentingnya pekerjaan yang tidak sesuai, termasuk analisis dampak pada hasil sebelumnya</a:t>
            </a:r>
            <a:r>
              <a:rPr lang="id-ID" sz="2200" dirty="0"/>
              <a:t>;</a:t>
            </a:r>
            <a:br>
              <a:rPr lang="id-ID" sz="2200" dirty="0"/>
            </a:br>
            <a:endParaRPr lang="id-ID" sz="800" dirty="0"/>
          </a:p>
          <a:p>
            <a:pPr marL="457200" indent="-457200">
              <a:buClrTx/>
              <a:buSzPct val="100000"/>
              <a:buFont typeface="+mj-lt"/>
              <a:buAutoNum type="alphaLcParenR" startAt="3"/>
              <a:defRPr/>
            </a:pPr>
            <a:r>
              <a:rPr lang="id-ID" sz="2000" dirty="0"/>
              <a:t>keputusan diambil pada penerimaan dari pekerjaan yang tidak sesuai</a:t>
            </a:r>
            <a:r>
              <a:rPr lang="id-ID" sz="2200" dirty="0"/>
              <a:t>;</a:t>
            </a:r>
            <a:br>
              <a:rPr lang="id-ID" sz="2200" dirty="0"/>
            </a:br>
            <a:endParaRPr lang="id-ID" sz="800" dirty="0"/>
          </a:p>
          <a:p>
            <a:pPr marL="457200" indent="-457200">
              <a:buClrTx/>
              <a:buSzPct val="100000"/>
              <a:buFont typeface="+mj-lt"/>
              <a:buAutoNum type="alphaLcParenR" startAt="3"/>
              <a:defRPr/>
            </a:pPr>
            <a:r>
              <a:rPr lang="id-ID" sz="2000" dirty="0"/>
              <a:t>bila perlu, pelanggan diberitahu dan pekerjaan terkait</a:t>
            </a:r>
            <a:r>
              <a:rPr lang="id-ID" sz="2200" dirty="0"/>
              <a:t>;</a:t>
            </a:r>
            <a:br>
              <a:rPr lang="id-ID" sz="2200" dirty="0"/>
            </a:br>
            <a:endParaRPr lang="id-ID" sz="800" dirty="0"/>
          </a:p>
          <a:p>
            <a:pPr marL="457200" indent="-457200">
              <a:buClrTx/>
              <a:buSzPct val="100000"/>
              <a:buFont typeface="+mj-lt"/>
              <a:buAutoNum type="alphaLcParenR" startAt="3"/>
              <a:defRPr/>
            </a:pPr>
            <a:r>
              <a:rPr lang="id-ID" sz="2000" dirty="0"/>
              <a:t>tanggung jawab untuk menyetujui dilanjutkannya kembali pekerjaan ditetapkan</a:t>
            </a:r>
            <a:r>
              <a:rPr lang="id-ID" sz="2200" dirty="0"/>
              <a:t>;</a:t>
            </a:r>
            <a:br>
              <a:rPr lang="id-ID" sz="2200" dirty="0"/>
            </a:br>
            <a:endParaRPr lang="id-ID" sz="800" dirty="0"/>
          </a:p>
          <a:p>
            <a:pPr marL="0" indent="0">
              <a:buClrTx/>
              <a:buSzPct val="100000"/>
              <a:buNone/>
              <a:defRPr/>
            </a:pPr>
            <a:r>
              <a:rPr lang="id-ID" sz="2000" dirty="0"/>
              <a:t>7.10.2 pekerjaan yang tidak sesuai dan tindakan yang diperlukan sebagaimana ditentukan dalam b) - f) harus direkam.</a:t>
            </a:r>
          </a:p>
          <a:p>
            <a:pPr marL="0" indent="0">
              <a:buNone/>
              <a:defRPr/>
            </a:pPr>
            <a:endParaRPr lang="id-ID" sz="1000" dirty="0"/>
          </a:p>
          <a:p>
            <a:pPr marL="0" indent="0">
              <a:buNone/>
              <a:defRPr/>
            </a:pPr>
            <a:r>
              <a:rPr lang="id-ID" sz="2000" dirty="0"/>
              <a:t>7.10.3 Bila evaluasi menunjukkan bahwa pekerjaan yang tidak sesuai bisa terjadi kembali, atau ada keraguan tentang kesesuaian operasi laboratorium dengan kebijakan dan prosedur, laboratorium harus menerapkan tindakan perbaikan</a:t>
            </a:r>
            <a:r>
              <a:rPr lang="en-US" sz="2000" dirty="0"/>
              <a:t> (</a:t>
            </a:r>
            <a:r>
              <a:rPr lang="en-US" sz="2000" dirty="0" err="1">
                <a:solidFill>
                  <a:srgbClr val="FFC000"/>
                </a:solidFill>
              </a:rPr>
              <a:t>prosedur</a:t>
            </a:r>
            <a:r>
              <a:rPr lang="en-US" sz="2000" dirty="0">
                <a:solidFill>
                  <a:srgbClr val="FFC000"/>
                </a:solidFill>
              </a:rPr>
              <a:t> 8.7</a:t>
            </a:r>
            <a:r>
              <a:rPr lang="en-US" sz="2000" dirty="0"/>
              <a:t>)</a:t>
            </a:r>
            <a:endParaRPr lang="id-ID" sz="2000" dirty="0">
              <a:solidFill>
                <a:srgbClr val="3615FB"/>
              </a:solidFill>
            </a:endParaRPr>
          </a:p>
        </p:txBody>
      </p:sp>
      <p:grpSp>
        <p:nvGrpSpPr>
          <p:cNvPr id="164869" name="Group 6">
            <a:extLst>
              <a:ext uri="{FF2B5EF4-FFF2-40B4-BE49-F238E27FC236}">
                <a16:creationId xmlns:a16="http://schemas.microsoft.com/office/drawing/2014/main" id="{3E203881-612B-413C-9F56-2CC7B233611D}"/>
              </a:ext>
            </a:extLst>
          </p:cNvPr>
          <p:cNvGrpSpPr>
            <a:grpSpLocks/>
          </p:cNvGrpSpPr>
          <p:nvPr/>
        </p:nvGrpSpPr>
        <p:grpSpPr bwMode="auto">
          <a:xfrm>
            <a:off x="2362200" y="838200"/>
            <a:ext cx="4876800" cy="228600"/>
            <a:chOff x="904875" y="914400"/>
            <a:chExt cx="4184650" cy="0"/>
          </a:xfrm>
        </p:grpSpPr>
        <p:sp>
          <p:nvSpPr>
            <p:cNvPr id="164870" name="Line 8">
              <a:extLst>
                <a:ext uri="{FF2B5EF4-FFF2-40B4-BE49-F238E27FC236}">
                  <a16:creationId xmlns:a16="http://schemas.microsoft.com/office/drawing/2014/main" id="{E2204196-94F7-479E-A599-3A55931652CD}"/>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71" name="Line 9">
              <a:extLst>
                <a:ext uri="{FF2B5EF4-FFF2-40B4-BE49-F238E27FC236}">
                  <a16:creationId xmlns:a16="http://schemas.microsoft.com/office/drawing/2014/main" id="{364B9FDF-913B-4A72-AC4E-A4C6E1B68476}"/>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D22061C-CE2E-44B2-8DA9-817206D17D5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152502CE-F623-4736-B33F-6EDB1F471727}"/>
              </a:ext>
            </a:extLst>
          </p:cNvPr>
          <p:cNvSpPr>
            <a:spLocks noGrp="1"/>
          </p:cNvSpPr>
          <p:nvPr>
            <p:ph type="sldNum" sz="quarter" idx="12"/>
          </p:nvPr>
        </p:nvSpPr>
        <p:spPr/>
        <p:txBody>
          <a:bodyPr/>
          <a:lstStyle/>
          <a:p>
            <a:fld id="{D613E84E-F90B-4997-BEAD-0068A8707C75}" type="slidenum">
              <a:rPr lang="en-US" smtClean="0"/>
              <a:t>123</a:t>
            </a:fld>
            <a:endParaRPr lang="en-US" dirty="0"/>
          </a:p>
        </p:txBody>
      </p:sp>
      <p:sp>
        <p:nvSpPr>
          <p:cNvPr id="5" name="Title 4">
            <a:extLst>
              <a:ext uri="{FF2B5EF4-FFF2-40B4-BE49-F238E27FC236}">
                <a16:creationId xmlns:a16="http://schemas.microsoft.com/office/drawing/2014/main" id="{596CFDA4-A815-490E-9D7D-2A54CADF280E}"/>
              </a:ext>
            </a:extLst>
          </p:cNvPr>
          <p:cNvSpPr>
            <a:spLocks noGrp="1"/>
          </p:cNvSpPr>
          <p:nvPr>
            <p:ph type="title"/>
          </p:nvPr>
        </p:nvSpPr>
        <p:spPr>
          <a:xfrm>
            <a:off x="2506134" y="263236"/>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70050F3D-D458-47CB-9DB8-6A8302806E48}"/>
              </a:ext>
            </a:extLst>
          </p:cNvPr>
          <p:cNvSpPr>
            <a:spLocks noGrp="1" noChangeArrowheads="1"/>
          </p:cNvSpPr>
          <p:nvPr>
            <p:ph type="title"/>
          </p:nvPr>
        </p:nvSpPr>
        <p:spPr>
          <a:xfrm>
            <a:off x="2617050" y="-54247"/>
            <a:ext cx="7515225" cy="788988"/>
          </a:xfrm>
        </p:spPr>
        <p:txBody>
          <a:bodyPr>
            <a:normAutofit fontScale="90000"/>
          </a:bodyPr>
          <a:lstStyle/>
          <a:p>
            <a:pPr eaLnBrk="1" hangingPunct="1"/>
            <a:r>
              <a:rPr lang="id-ID" altLang="en-US" sz="2400" dirty="0"/>
              <a:t>7.10</a:t>
            </a:r>
            <a:r>
              <a:rPr lang="en-US" altLang="en-US" sz="2400" dirty="0"/>
              <a:t> </a:t>
            </a:r>
            <a:r>
              <a:rPr lang="id-ID" altLang="en-US" sz="2400" dirty="0"/>
              <a:t>P</a:t>
            </a:r>
            <a:r>
              <a:rPr lang="en-US" altLang="en-US" sz="2400" dirty="0" err="1"/>
              <a:t>ekerjaan</a:t>
            </a:r>
            <a:r>
              <a:rPr lang="en-US" altLang="en-US" sz="2400" dirty="0"/>
              <a:t> </a:t>
            </a:r>
            <a:r>
              <a:rPr lang="en-US" altLang="en-US" sz="2400" dirty="0" err="1"/>
              <a:t>pengujian</a:t>
            </a:r>
            <a:r>
              <a:rPr lang="en-US" altLang="en-US" sz="2400" dirty="0"/>
              <a:t> </a:t>
            </a:r>
            <a:br>
              <a:rPr lang="en-US" altLang="en-US" sz="2400" dirty="0"/>
            </a:br>
            <a:r>
              <a:rPr lang="en-US" altLang="en-US" sz="2400" dirty="0"/>
              <a:t>dan /</a:t>
            </a:r>
            <a:r>
              <a:rPr lang="en-US" altLang="en-US" sz="2400" dirty="0" err="1"/>
              <a:t>atau</a:t>
            </a:r>
            <a:r>
              <a:rPr lang="en-US" altLang="en-US" sz="2400" dirty="0"/>
              <a:t> </a:t>
            </a:r>
            <a:r>
              <a:rPr lang="en-US" altLang="en-US" sz="2400" dirty="0" err="1"/>
              <a:t>kalibrasi</a:t>
            </a:r>
            <a:r>
              <a:rPr lang="en-US" altLang="en-US" sz="2400" dirty="0"/>
              <a:t> yang </a:t>
            </a:r>
            <a:r>
              <a:rPr lang="en-US" altLang="en-US" sz="2400" dirty="0" err="1"/>
              <a:t>tidak</a:t>
            </a:r>
            <a:r>
              <a:rPr lang="en-US" altLang="en-US" sz="2400" dirty="0"/>
              <a:t> </a:t>
            </a:r>
            <a:r>
              <a:rPr lang="en-US" altLang="en-US" sz="2400" dirty="0" err="1"/>
              <a:t>sesuai</a:t>
            </a:r>
            <a:endParaRPr lang="en-US" altLang="en-US" sz="2400" dirty="0"/>
          </a:p>
        </p:txBody>
      </p:sp>
      <p:sp>
        <p:nvSpPr>
          <p:cNvPr id="165891" name="Line 3">
            <a:extLst>
              <a:ext uri="{FF2B5EF4-FFF2-40B4-BE49-F238E27FC236}">
                <a16:creationId xmlns:a16="http://schemas.microsoft.com/office/drawing/2014/main" id="{3EEF00C2-82DA-4D39-BA95-93C57B111248}"/>
              </a:ext>
            </a:extLst>
          </p:cNvPr>
          <p:cNvSpPr>
            <a:spLocks noChangeShapeType="1"/>
          </p:cNvSpPr>
          <p:nvPr/>
        </p:nvSpPr>
        <p:spPr bwMode="auto">
          <a:xfrm>
            <a:off x="5871426" y="2422841"/>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5892" name="Text Box 4">
            <a:extLst>
              <a:ext uri="{FF2B5EF4-FFF2-40B4-BE49-F238E27FC236}">
                <a16:creationId xmlns:a16="http://schemas.microsoft.com/office/drawing/2014/main" id="{ECF3D476-845D-47B1-BFD6-CD083CE0C97C}"/>
              </a:ext>
            </a:extLst>
          </p:cNvPr>
          <p:cNvSpPr txBox="1">
            <a:spLocks noChangeArrowheads="1"/>
          </p:cNvSpPr>
          <p:nvPr/>
        </p:nvSpPr>
        <p:spPr bwMode="auto">
          <a:xfrm>
            <a:off x="9019439" y="2278380"/>
            <a:ext cx="531813"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7.10</a:t>
            </a:r>
            <a:endParaRPr lang="en-US" altLang="en-US" sz="1400">
              <a:solidFill>
                <a:srgbClr val="00B050"/>
              </a:solidFill>
            </a:endParaRPr>
          </a:p>
        </p:txBody>
      </p:sp>
      <p:sp>
        <p:nvSpPr>
          <p:cNvPr id="165893" name="Line 5">
            <a:extLst>
              <a:ext uri="{FF2B5EF4-FFF2-40B4-BE49-F238E27FC236}">
                <a16:creationId xmlns:a16="http://schemas.microsoft.com/office/drawing/2014/main" id="{53246A3D-E2B5-44F8-953B-57D2368C3178}"/>
              </a:ext>
            </a:extLst>
          </p:cNvPr>
          <p:cNvSpPr>
            <a:spLocks noChangeShapeType="1"/>
          </p:cNvSpPr>
          <p:nvPr/>
        </p:nvSpPr>
        <p:spPr bwMode="auto">
          <a:xfrm>
            <a:off x="7671652" y="1724341"/>
            <a:ext cx="503237" cy="698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5894" name="Text Box 6">
            <a:extLst>
              <a:ext uri="{FF2B5EF4-FFF2-40B4-BE49-F238E27FC236}">
                <a16:creationId xmlns:a16="http://schemas.microsoft.com/office/drawing/2014/main" id="{89101DB7-0188-4434-BB5B-31A44521CC0B}"/>
              </a:ext>
            </a:extLst>
          </p:cNvPr>
          <p:cNvSpPr txBox="1">
            <a:spLocks noChangeArrowheads="1"/>
          </p:cNvSpPr>
          <p:nvPr/>
        </p:nvSpPr>
        <p:spPr bwMode="auto">
          <a:xfrm>
            <a:off x="7384313" y="1165542"/>
            <a:ext cx="177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Kebijakan</a:t>
            </a:r>
          </a:p>
          <a:p>
            <a:pPr eaLnBrk="1" hangingPunct="1"/>
            <a:r>
              <a:rPr lang="en-US" altLang="en-US" sz="1200">
                <a:solidFill>
                  <a:srgbClr val="00B050"/>
                </a:solidFill>
              </a:rPr>
              <a:t>Dan prosedur  (</a:t>
            </a:r>
            <a:r>
              <a:rPr lang="id-ID" altLang="en-US" sz="1200">
                <a:solidFill>
                  <a:srgbClr val="00B050"/>
                </a:solidFill>
              </a:rPr>
              <a:t>7.10</a:t>
            </a:r>
            <a:r>
              <a:rPr lang="en-US" altLang="en-US" sz="1200">
                <a:solidFill>
                  <a:srgbClr val="00B050"/>
                </a:solidFill>
              </a:rPr>
              <a:t>.1) </a:t>
            </a:r>
          </a:p>
        </p:txBody>
      </p:sp>
      <p:sp>
        <p:nvSpPr>
          <p:cNvPr id="165895" name="Line 7">
            <a:extLst>
              <a:ext uri="{FF2B5EF4-FFF2-40B4-BE49-F238E27FC236}">
                <a16:creationId xmlns:a16="http://schemas.microsoft.com/office/drawing/2014/main" id="{EBFCE012-4E26-4D81-A663-8B3EEE589922}"/>
              </a:ext>
            </a:extLst>
          </p:cNvPr>
          <p:cNvSpPr>
            <a:spLocks noChangeShapeType="1"/>
          </p:cNvSpPr>
          <p:nvPr/>
        </p:nvSpPr>
        <p:spPr bwMode="auto">
          <a:xfrm>
            <a:off x="6447688" y="1724341"/>
            <a:ext cx="431800" cy="698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5896" name="Text Box 8">
            <a:extLst>
              <a:ext uri="{FF2B5EF4-FFF2-40B4-BE49-F238E27FC236}">
                <a16:creationId xmlns:a16="http://schemas.microsoft.com/office/drawing/2014/main" id="{6335F432-775F-4222-B540-2AA7CDF02099}"/>
              </a:ext>
            </a:extLst>
          </p:cNvPr>
          <p:cNvSpPr txBox="1">
            <a:spLocks noChangeArrowheads="1"/>
          </p:cNvSpPr>
          <p:nvPr/>
        </p:nvSpPr>
        <p:spPr bwMode="auto">
          <a:xfrm>
            <a:off x="5871427" y="1292542"/>
            <a:ext cx="1379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Evaluasi (</a:t>
            </a:r>
            <a:r>
              <a:rPr lang="id-ID" altLang="en-US" sz="1200">
                <a:solidFill>
                  <a:srgbClr val="00B050"/>
                </a:solidFill>
              </a:rPr>
              <a:t>7.10</a:t>
            </a:r>
            <a:r>
              <a:rPr lang="en-US" altLang="en-US" sz="1200">
                <a:solidFill>
                  <a:srgbClr val="00B050"/>
                </a:solidFill>
              </a:rPr>
              <a:t>.2) </a:t>
            </a:r>
          </a:p>
        </p:txBody>
      </p:sp>
      <p:sp>
        <p:nvSpPr>
          <p:cNvPr id="165897" name="Text Box 9">
            <a:extLst>
              <a:ext uri="{FF2B5EF4-FFF2-40B4-BE49-F238E27FC236}">
                <a16:creationId xmlns:a16="http://schemas.microsoft.com/office/drawing/2014/main" id="{978E8AB2-6D8C-44F3-9E0D-1965F4594B1A}"/>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65898" name="Line 10">
            <a:extLst>
              <a:ext uri="{FF2B5EF4-FFF2-40B4-BE49-F238E27FC236}">
                <a16:creationId xmlns:a16="http://schemas.microsoft.com/office/drawing/2014/main" id="{256F5474-C465-4699-B534-23046ADA781D}"/>
              </a:ext>
            </a:extLst>
          </p:cNvPr>
          <p:cNvSpPr>
            <a:spLocks noChangeShapeType="1"/>
          </p:cNvSpPr>
          <p:nvPr/>
        </p:nvSpPr>
        <p:spPr bwMode="auto">
          <a:xfrm>
            <a:off x="5166059" y="1009651"/>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65899" name="Text Box 11">
            <a:extLst>
              <a:ext uri="{FF2B5EF4-FFF2-40B4-BE49-F238E27FC236}">
                <a16:creationId xmlns:a16="http://schemas.microsoft.com/office/drawing/2014/main" id="{F60D49B3-6D2F-4F0A-B545-C016721279E8}"/>
              </a:ext>
            </a:extLst>
          </p:cNvPr>
          <p:cNvSpPr txBox="1">
            <a:spLocks noChangeArrowheads="1"/>
          </p:cNvSpPr>
          <p:nvPr/>
        </p:nvSpPr>
        <p:spPr bwMode="auto">
          <a:xfrm>
            <a:off x="835785" y="1045119"/>
            <a:ext cx="432117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400" b="1" dirty="0" err="1"/>
              <a:t>Bukti</a:t>
            </a:r>
            <a:r>
              <a:rPr lang="en-US" altLang="en-US" sz="1400" b="1" dirty="0"/>
              <a:t> </a:t>
            </a:r>
            <a:r>
              <a:rPr lang="en-US" altLang="en-US" sz="1400" b="1" dirty="0" err="1"/>
              <a:t>Dokumen</a:t>
            </a:r>
            <a:r>
              <a:rPr lang="en-US" altLang="en-US" sz="1400" b="1" dirty="0"/>
              <a:t>:</a:t>
            </a:r>
          </a:p>
          <a:p>
            <a:pPr eaLnBrk="1" hangingPunct="1">
              <a:lnSpc>
                <a:spcPct val="120000"/>
              </a:lnSpc>
            </a:pPr>
            <a:endParaRPr lang="en-US" altLang="en-US" sz="1000" b="1" dirty="0"/>
          </a:p>
          <a:p>
            <a:pPr eaLnBrk="1" hangingPunct="1">
              <a:lnSpc>
                <a:spcPct val="130000"/>
              </a:lnSpc>
            </a:pPr>
            <a:r>
              <a:rPr lang="en-US" altLang="en-US" sz="1400" dirty="0" err="1"/>
              <a:t>Dokumen</a:t>
            </a:r>
            <a:r>
              <a:rPr lang="en-US" altLang="en-US" sz="1400" dirty="0"/>
              <a:t> level 1: </a:t>
            </a:r>
          </a:p>
          <a:p>
            <a:pPr eaLnBrk="1" hangingPunct="1">
              <a:lnSpc>
                <a:spcPct val="130000"/>
              </a:lnSpc>
              <a:buFontTx/>
              <a:buChar char="•"/>
            </a:pPr>
            <a:r>
              <a:rPr lang="en-US" altLang="en-US" sz="1400" dirty="0" err="1"/>
              <a:t>Kebijakan</a:t>
            </a:r>
            <a:r>
              <a:rPr lang="en-US" altLang="en-US" sz="1400" dirty="0"/>
              <a:t> </a:t>
            </a:r>
            <a:r>
              <a:rPr lang="en-US" altLang="en-US" sz="1400" dirty="0" err="1"/>
              <a:t>pengendalian</a:t>
            </a:r>
            <a:r>
              <a:rPr lang="en-US" altLang="en-US" sz="1400" dirty="0"/>
              <a:t> </a:t>
            </a:r>
            <a:r>
              <a:rPr lang="en-US" altLang="en-US" sz="1400" dirty="0" err="1"/>
              <a:t>pekerjaan</a:t>
            </a:r>
            <a:r>
              <a:rPr lang="en-US" altLang="en-US" sz="1400" dirty="0"/>
              <a:t> </a:t>
            </a:r>
            <a:r>
              <a:rPr lang="en-US" altLang="en-US" sz="1400" dirty="0" err="1"/>
              <a:t>pengujian</a:t>
            </a:r>
            <a:r>
              <a:rPr lang="en-US" altLang="en-US" sz="1400" dirty="0"/>
              <a:t> / </a:t>
            </a:r>
            <a:r>
              <a:rPr lang="en-US" altLang="en-US" sz="1400" dirty="0" err="1"/>
              <a:t>kalibrasi</a:t>
            </a:r>
            <a:r>
              <a:rPr lang="en-US" altLang="en-US" sz="1400" dirty="0"/>
              <a:t> yang </a:t>
            </a:r>
            <a:r>
              <a:rPr lang="en-US" altLang="en-US" sz="1400" dirty="0" err="1"/>
              <a:t>tidak</a:t>
            </a:r>
            <a:r>
              <a:rPr lang="en-US" altLang="en-US" sz="1400" dirty="0"/>
              <a:t> </a:t>
            </a:r>
            <a:r>
              <a:rPr lang="en-US" altLang="en-US" sz="1400" dirty="0" err="1"/>
              <a:t>sesuai</a:t>
            </a:r>
            <a:r>
              <a:rPr lang="en-US" altLang="en-US" sz="1400" dirty="0"/>
              <a:t>.</a:t>
            </a:r>
          </a:p>
          <a:p>
            <a:pPr eaLnBrk="1" hangingPunct="1">
              <a:lnSpc>
                <a:spcPct val="130000"/>
              </a:lnSpc>
            </a:pPr>
            <a:r>
              <a:rPr lang="en-US" altLang="en-US" sz="1400" dirty="0" err="1"/>
              <a:t>Dokumen</a:t>
            </a:r>
            <a:r>
              <a:rPr lang="en-US" altLang="en-US" sz="1400" dirty="0"/>
              <a:t> level 2:</a:t>
            </a:r>
          </a:p>
          <a:p>
            <a:pPr eaLnBrk="1" hangingPunct="1">
              <a:lnSpc>
                <a:spcPct val="130000"/>
              </a:lnSpc>
              <a:buFontTx/>
              <a:buChar char="•"/>
            </a:pPr>
            <a:r>
              <a:rPr lang="en-US" altLang="en-US" sz="1400" dirty="0" err="1"/>
              <a:t>Prosedur</a:t>
            </a:r>
            <a:r>
              <a:rPr lang="en-US" altLang="en-US" sz="1400" dirty="0"/>
              <a:t> </a:t>
            </a:r>
            <a:r>
              <a:rPr lang="id-ID" altLang="en-US" sz="1400" dirty="0"/>
              <a:t>manajemen</a:t>
            </a:r>
            <a:r>
              <a:rPr lang="en-US" altLang="en-US" sz="1400" dirty="0"/>
              <a:t> </a:t>
            </a:r>
            <a:r>
              <a:rPr lang="en-US" altLang="en-US" sz="1400" dirty="0" err="1"/>
              <a:t>pekerjaan</a:t>
            </a:r>
            <a:r>
              <a:rPr lang="en-US" altLang="en-US" sz="1400" dirty="0"/>
              <a:t> </a:t>
            </a:r>
            <a:r>
              <a:rPr lang="en-US" altLang="en-US" sz="1400" dirty="0" err="1"/>
              <a:t>pengujian</a:t>
            </a:r>
            <a:r>
              <a:rPr lang="en-US" altLang="en-US" sz="1400" dirty="0"/>
              <a:t>/</a:t>
            </a:r>
            <a:r>
              <a:rPr lang="en-US" altLang="en-US" sz="1400" dirty="0" err="1"/>
              <a:t>kalibrasi</a:t>
            </a:r>
            <a:r>
              <a:rPr lang="en-US" altLang="en-US" sz="1400" dirty="0"/>
              <a:t> yang </a:t>
            </a:r>
            <a:r>
              <a:rPr lang="en-US" altLang="en-US" sz="1400" dirty="0" err="1"/>
              <a:t>tidak</a:t>
            </a:r>
            <a:r>
              <a:rPr lang="en-US" altLang="en-US" sz="1400" dirty="0"/>
              <a:t> </a:t>
            </a:r>
            <a:r>
              <a:rPr lang="en-US" altLang="en-US" sz="1400" dirty="0" err="1"/>
              <a:t>sesuai</a:t>
            </a:r>
            <a:endParaRPr lang="en-US" altLang="en-US" sz="1400" dirty="0"/>
          </a:p>
          <a:p>
            <a:pPr eaLnBrk="1" hangingPunct="1">
              <a:lnSpc>
                <a:spcPct val="130000"/>
              </a:lnSpc>
            </a:pPr>
            <a:endParaRPr lang="en-US" altLang="en-US" sz="1000" dirty="0"/>
          </a:p>
          <a:p>
            <a:pPr algn="ctr" eaLnBrk="1" hangingPunct="1">
              <a:lnSpc>
                <a:spcPct val="130000"/>
              </a:lnSpc>
            </a:pPr>
            <a:r>
              <a:rPr lang="en-US" altLang="en-US" sz="1400" b="1" dirty="0" err="1"/>
              <a:t>Bukti</a:t>
            </a:r>
            <a:r>
              <a:rPr lang="en-US" altLang="en-US" sz="1400" b="1" dirty="0"/>
              <a:t> </a:t>
            </a:r>
            <a:r>
              <a:rPr lang="en-US" altLang="en-US" sz="1400" b="1" dirty="0" err="1"/>
              <a:t>Kerja</a:t>
            </a:r>
            <a:r>
              <a:rPr lang="en-US" altLang="en-US" sz="1400" b="1" dirty="0"/>
              <a:t>:</a:t>
            </a:r>
          </a:p>
          <a:p>
            <a:pPr algn="ctr" eaLnBrk="1" hangingPunct="1">
              <a:lnSpc>
                <a:spcPct val="130000"/>
              </a:lnSpc>
            </a:pPr>
            <a:endParaRPr lang="en-US" altLang="en-US" sz="1000" b="1" dirty="0"/>
          </a:p>
          <a:p>
            <a:pPr eaLnBrk="1" hangingPunct="1">
              <a:lnSpc>
                <a:spcPct val="130000"/>
              </a:lnSpc>
              <a:buFontTx/>
              <a:buChar char="•"/>
            </a:pPr>
            <a:r>
              <a:rPr lang="en-US" altLang="en-US" sz="1400" dirty="0" err="1"/>
              <a:t>Rekaman</a:t>
            </a:r>
            <a:r>
              <a:rPr lang="en-US" altLang="en-US" sz="1400" dirty="0"/>
              <a:t> </a:t>
            </a:r>
            <a:r>
              <a:rPr lang="en-US" altLang="en-US" sz="1400" dirty="0" err="1"/>
              <a:t>dari</a:t>
            </a:r>
            <a:r>
              <a:rPr lang="en-US" altLang="en-US" sz="1400" dirty="0"/>
              <a:t> </a:t>
            </a:r>
            <a:r>
              <a:rPr lang="en-US" altLang="en-US" sz="1400" dirty="0" err="1"/>
              <a:t>pekerjaan</a:t>
            </a:r>
            <a:r>
              <a:rPr lang="en-US" altLang="en-US" sz="1400" dirty="0"/>
              <a:t> yang </a:t>
            </a:r>
            <a:r>
              <a:rPr lang="en-US" altLang="en-US" sz="1400" dirty="0" err="1"/>
              <a:t>tidak</a:t>
            </a:r>
            <a:r>
              <a:rPr lang="en-US" altLang="en-US" sz="1400" dirty="0"/>
              <a:t> </a:t>
            </a:r>
            <a:r>
              <a:rPr lang="en-US" altLang="en-US" sz="1400" dirty="0" err="1"/>
              <a:t>sesuai</a:t>
            </a:r>
            <a:r>
              <a:rPr lang="en-US" altLang="en-US" sz="1400" dirty="0"/>
              <a:t> </a:t>
            </a:r>
            <a:r>
              <a:rPr lang="en-US" altLang="en-US" sz="1400" dirty="0" err="1"/>
              <a:t>atau</a:t>
            </a:r>
            <a:r>
              <a:rPr lang="en-US" altLang="en-US" sz="1400" dirty="0"/>
              <a:t> </a:t>
            </a:r>
            <a:r>
              <a:rPr lang="en-US" altLang="en-US" sz="1400" dirty="0" err="1"/>
              <a:t>hasil</a:t>
            </a:r>
            <a:r>
              <a:rPr lang="en-US" altLang="en-US" sz="1400" dirty="0"/>
              <a:t> </a:t>
            </a:r>
            <a:r>
              <a:rPr lang="en-US" altLang="en-US" sz="1400" dirty="0" err="1"/>
              <a:t>pekerjaan</a:t>
            </a:r>
            <a:r>
              <a:rPr lang="en-US" altLang="en-US" sz="1400" dirty="0"/>
              <a:t> </a:t>
            </a:r>
            <a:r>
              <a:rPr lang="en-US" altLang="en-US" sz="1400" dirty="0" err="1"/>
              <a:t>tidak</a:t>
            </a:r>
            <a:r>
              <a:rPr lang="en-US" altLang="en-US" sz="1400" dirty="0"/>
              <a:t> </a:t>
            </a:r>
            <a:r>
              <a:rPr lang="en-US" altLang="en-US" sz="1400" dirty="0" err="1"/>
              <a:t>sesuai</a:t>
            </a:r>
            <a:r>
              <a:rPr lang="en-US" altLang="en-US" sz="1400" dirty="0"/>
              <a:t> </a:t>
            </a:r>
            <a:r>
              <a:rPr lang="en-US" altLang="en-US" sz="1400" dirty="0" err="1"/>
              <a:t>dengan</a:t>
            </a:r>
            <a:r>
              <a:rPr lang="en-US" altLang="en-US" sz="1400" dirty="0"/>
              <a:t> </a:t>
            </a:r>
            <a:r>
              <a:rPr lang="en-US" altLang="en-US" sz="1400" dirty="0" err="1"/>
              <a:t>prosedur</a:t>
            </a:r>
            <a:r>
              <a:rPr lang="en-US" altLang="en-US" sz="1400" dirty="0"/>
              <a:t> </a:t>
            </a:r>
            <a:r>
              <a:rPr lang="en-US" altLang="en-US" sz="1400" dirty="0" err="1"/>
              <a:t>atau</a:t>
            </a:r>
            <a:r>
              <a:rPr lang="en-US" altLang="en-US" sz="1400" dirty="0"/>
              <a:t> </a:t>
            </a:r>
            <a:r>
              <a:rPr lang="en-US" altLang="en-US" sz="1400" dirty="0" err="1"/>
              <a:t>persyaratan</a:t>
            </a:r>
            <a:r>
              <a:rPr lang="en-US" altLang="en-US" sz="1400" dirty="0"/>
              <a:t> customer.</a:t>
            </a:r>
          </a:p>
          <a:p>
            <a:pPr eaLnBrk="1" hangingPunct="1">
              <a:lnSpc>
                <a:spcPct val="130000"/>
              </a:lnSpc>
              <a:buFontTx/>
              <a:buChar char="•"/>
            </a:pPr>
            <a:r>
              <a:rPr lang="en-US" altLang="en-US" sz="1400" dirty="0" err="1"/>
              <a:t>Persetujuan</a:t>
            </a:r>
            <a:r>
              <a:rPr lang="en-US" altLang="en-US" sz="1400" dirty="0"/>
              <a:t> </a:t>
            </a:r>
            <a:r>
              <a:rPr lang="en-US" altLang="en-US" sz="1400" dirty="0" err="1"/>
              <a:t>dihentikannya</a:t>
            </a:r>
            <a:r>
              <a:rPr lang="en-US" altLang="en-US" sz="1400" dirty="0"/>
              <a:t> </a:t>
            </a:r>
            <a:r>
              <a:rPr lang="en-US" altLang="en-US" sz="1400" dirty="0" err="1"/>
              <a:t>pekerjaan</a:t>
            </a:r>
            <a:r>
              <a:rPr lang="en-US" altLang="en-US" sz="1400" dirty="0"/>
              <a:t> oleh </a:t>
            </a:r>
            <a:r>
              <a:rPr lang="en-US" altLang="en-US" sz="1400" dirty="0" err="1"/>
              <a:t>personel</a:t>
            </a:r>
            <a:r>
              <a:rPr lang="en-US" altLang="en-US" sz="1400" dirty="0"/>
              <a:t> yang </a:t>
            </a:r>
            <a:r>
              <a:rPr lang="en-US" altLang="en-US" sz="1400" dirty="0" err="1"/>
              <a:t>telah</a:t>
            </a:r>
            <a:r>
              <a:rPr lang="en-US" altLang="en-US" sz="1400" dirty="0"/>
              <a:t> </a:t>
            </a:r>
            <a:r>
              <a:rPr lang="en-US" altLang="en-US" sz="1400" dirty="0" err="1"/>
              <a:t>ditetapkan</a:t>
            </a:r>
            <a:endParaRPr lang="en-US" altLang="en-US" sz="1400" dirty="0"/>
          </a:p>
          <a:p>
            <a:pPr eaLnBrk="1" hangingPunct="1">
              <a:lnSpc>
                <a:spcPct val="130000"/>
              </a:lnSpc>
              <a:buFontTx/>
              <a:buChar char="•"/>
            </a:pPr>
            <a:r>
              <a:rPr lang="en-US" altLang="en-US" sz="1400" dirty="0" err="1"/>
              <a:t>Bukti</a:t>
            </a:r>
            <a:r>
              <a:rPr lang="en-US" altLang="en-US" sz="1400" dirty="0"/>
              <a:t> </a:t>
            </a:r>
            <a:r>
              <a:rPr lang="en-US" altLang="en-US" sz="1400" dirty="0" err="1"/>
              <a:t>dilakukannya</a:t>
            </a:r>
            <a:r>
              <a:rPr lang="en-US" altLang="en-US" sz="1400" dirty="0"/>
              <a:t> </a:t>
            </a:r>
            <a:r>
              <a:rPr lang="en-US" altLang="en-US" sz="1400" dirty="0" err="1"/>
              <a:t>evaluasi</a:t>
            </a:r>
            <a:r>
              <a:rPr lang="en-US" altLang="en-US" sz="1400" dirty="0"/>
              <a:t> </a:t>
            </a:r>
            <a:r>
              <a:rPr lang="en-US" altLang="en-US" sz="1400" dirty="0" err="1"/>
              <a:t>signifikansi</a:t>
            </a:r>
            <a:endParaRPr lang="en-US" altLang="en-US" sz="1400" dirty="0"/>
          </a:p>
          <a:p>
            <a:pPr eaLnBrk="1" hangingPunct="1">
              <a:lnSpc>
                <a:spcPct val="130000"/>
              </a:lnSpc>
              <a:buFontTx/>
              <a:buChar char="•"/>
            </a:pPr>
            <a:r>
              <a:rPr lang="en-US" altLang="en-US" sz="1400" dirty="0" err="1"/>
              <a:t>Bukti</a:t>
            </a:r>
            <a:r>
              <a:rPr lang="en-US" altLang="en-US" sz="1400" dirty="0"/>
              <a:t> </a:t>
            </a:r>
            <a:r>
              <a:rPr lang="en-US" altLang="en-US" sz="1400" dirty="0" err="1"/>
              <a:t>pemberitahuan</a:t>
            </a:r>
            <a:r>
              <a:rPr lang="en-US" altLang="en-US" sz="1400" dirty="0"/>
              <a:t> </a:t>
            </a:r>
            <a:r>
              <a:rPr lang="en-US" altLang="en-US" sz="1400" dirty="0" err="1"/>
              <a:t>kepada</a:t>
            </a:r>
            <a:r>
              <a:rPr lang="en-US" altLang="en-US" sz="1400" dirty="0"/>
              <a:t> customer </a:t>
            </a:r>
            <a:r>
              <a:rPr lang="en-US" altLang="en-US" sz="1400" dirty="0" err="1"/>
              <a:t>bila</a:t>
            </a:r>
            <a:r>
              <a:rPr lang="en-US" altLang="en-US" sz="1400" dirty="0"/>
              <a:t> </a:t>
            </a:r>
            <a:r>
              <a:rPr lang="en-US" altLang="en-US" sz="1400" dirty="0" err="1"/>
              <a:t>pekerjaan</a:t>
            </a:r>
            <a:r>
              <a:rPr lang="en-US" altLang="en-US" sz="1400" dirty="0"/>
              <a:t> </a:t>
            </a:r>
            <a:r>
              <a:rPr lang="en-US" altLang="en-US" sz="1400" dirty="0" err="1"/>
              <a:t>dihentikan</a:t>
            </a:r>
            <a:r>
              <a:rPr lang="en-US" altLang="en-US" sz="1400" dirty="0"/>
              <a:t>.</a:t>
            </a:r>
          </a:p>
          <a:p>
            <a:pPr eaLnBrk="1" hangingPunct="1">
              <a:lnSpc>
                <a:spcPct val="130000"/>
              </a:lnSpc>
              <a:buFontTx/>
              <a:buChar char="•"/>
            </a:pPr>
            <a:r>
              <a:rPr lang="en-US" altLang="en-US" sz="1400" dirty="0" err="1"/>
              <a:t>Persetujuan</a:t>
            </a:r>
            <a:r>
              <a:rPr lang="en-US" altLang="en-US" sz="1400" dirty="0"/>
              <a:t> </a:t>
            </a:r>
            <a:r>
              <a:rPr lang="en-US" altLang="en-US" sz="1400" dirty="0" err="1"/>
              <a:t>bila</a:t>
            </a:r>
            <a:r>
              <a:rPr lang="en-US" altLang="en-US" sz="1400" dirty="0"/>
              <a:t> </a:t>
            </a:r>
            <a:r>
              <a:rPr lang="en-US" altLang="en-US" sz="1400" dirty="0" err="1"/>
              <a:t>pekerjaan</a:t>
            </a:r>
            <a:r>
              <a:rPr lang="en-US" altLang="en-US" sz="1400" dirty="0"/>
              <a:t> </a:t>
            </a:r>
            <a:r>
              <a:rPr lang="en-US" altLang="en-US" sz="1400" dirty="0" err="1"/>
              <a:t>dilanjutkan</a:t>
            </a:r>
            <a:r>
              <a:rPr lang="en-US" altLang="en-US" sz="1400" dirty="0"/>
              <a:t> </a:t>
            </a:r>
            <a:r>
              <a:rPr lang="en-US" altLang="en-US" sz="1400" dirty="0" err="1"/>
              <a:t>kembali</a:t>
            </a:r>
            <a:endParaRPr lang="en-US" altLang="en-US" sz="1400" dirty="0"/>
          </a:p>
        </p:txBody>
      </p:sp>
      <p:sp>
        <p:nvSpPr>
          <p:cNvPr id="165900" name="Text Box 12">
            <a:extLst>
              <a:ext uri="{FF2B5EF4-FFF2-40B4-BE49-F238E27FC236}">
                <a16:creationId xmlns:a16="http://schemas.microsoft.com/office/drawing/2014/main" id="{A7E4111E-BCEF-4F34-B09B-E9E256D90D10}"/>
              </a:ext>
            </a:extLst>
          </p:cNvPr>
          <p:cNvSpPr txBox="1">
            <a:spLocks noChangeArrowheads="1"/>
          </p:cNvSpPr>
          <p:nvPr/>
        </p:nvSpPr>
        <p:spPr bwMode="auto">
          <a:xfrm>
            <a:off x="5371363" y="3461067"/>
            <a:ext cx="4267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Clr>
                <a:srgbClr val="CC0000"/>
              </a:buClr>
              <a:buFont typeface="Wingdings" panose="05000000000000000000" pitchFamily="2" charset="2"/>
              <a:buNone/>
            </a:pPr>
            <a:r>
              <a:rPr lang="en-US" altLang="en-US">
                <a:solidFill>
                  <a:srgbClr val="993366"/>
                </a:solidFill>
              </a:rPr>
              <a:t>Kebijakan &amp; Prosedur:</a:t>
            </a:r>
          </a:p>
          <a:p>
            <a:pPr eaLnBrk="1" hangingPunct="1">
              <a:lnSpc>
                <a:spcPct val="120000"/>
              </a:lnSpc>
              <a:buClr>
                <a:srgbClr val="CC0000"/>
              </a:buClr>
              <a:buFont typeface="Wingdings" panose="05000000000000000000" pitchFamily="2" charset="2"/>
              <a:buChar char="q"/>
            </a:pPr>
            <a:r>
              <a:rPr lang="en-US" altLang="en-US">
                <a:solidFill>
                  <a:srgbClr val="993366"/>
                </a:solidFill>
              </a:rPr>
              <a:t> </a:t>
            </a:r>
            <a:r>
              <a:rPr lang="en-US" altLang="en-US" sz="1600">
                <a:solidFill>
                  <a:srgbClr val="993366"/>
                </a:solidFill>
              </a:rPr>
              <a:t>tanggungjawab dan kewenangan</a:t>
            </a:r>
          </a:p>
          <a:p>
            <a:pPr eaLnBrk="1" hangingPunct="1">
              <a:lnSpc>
                <a:spcPct val="120000"/>
              </a:lnSpc>
              <a:buClr>
                <a:srgbClr val="CC0000"/>
              </a:buClr>
              <a:buFont typeface="Wingdings" panose="05000000000000000000" pitchFamily="2" charset="2"/>
              <a:buNone/>
            </a:pPr>
            <a:r>
              <a:rPr lang="en-US" altLang="en-US" sz="1600">
                <a:solidFill>
                  <a:srgbClr val="993366"/>
                </a:solidFill>
              </a:rPr>
              <a:t>    untuk pengelolaan pekerjaan yang</a:t>
            </a:r>
          </a:p>
          <a:p>
            <a:pPr eaLnBrk="1" hangingPunct="1">
              <a:lnSpc>
                <a:spcPct val="120000"/>
              </a:lnSpc>
              <a:buClr>
                <a:srgbClr val="CC0000"/>
              </a:buClr>
              <a:buFont typeface="Wingdings" panose="05000000000000000000" pitchFamily="2" charset="2"/>
              <a:buNone/>
            </a:pPr>
            <a:r>
              <a:rPr lang="en-US" altLang="en-US" sz="1600">
                <a:solidFill>
                  <a:srgbClr val="993366"/>
                </a:solidFill>
              </a:rPr>
              <a:t>    tidak sesuai ditentukan</a:t>
            </a:r>
          </a:p>
          <a:p>
            <a:pPr eaLnBrk="1" hangingPunct="1">
              <a:lnSpc>
                <a:spcPct val="120000"/>
              </a:lnSpc>
              <a:buClr>
                <a:srgbClr val="CC0000"/>
              </a:buClr>
              <a:buFont typeface="Wingdings" panose="05000000000000000000" pitchFamily="2" charset="2"/>
              <a:buChar char="q"/>
            </a:pPr>
            <a:r>
              <a:rPr lang="en-US" altLang="en-US" sz="1600">
                <a:solidFill>
                  <a:srgbClr val="993366"/>
                </a:solidFill>
              </a:rPr>
              <a:t> Evaluasi signifikansi ketidak-</a:t>
            </a:r>
          </a:p>
          <a:p>
            <a:pPr eaLnBrk="1" hangingPunct="1">
              <a:lnSpc>
                <a:spcPct val="120000"/>
              </a:lnSpc>
              <a:buClr>
                <a:srgbClr val="CC0000"/>
              </a:buClr>
              <a:buFont typeface="Wingdings" panose="05000000000000000000" pitchFamily="2" charset="2"/>
              <a:buNone/>
            </a:pPr>
            <a:r>
              <a:rPr lang="en-US" altLang="en-US" sz="1600">
                <a:solidFill>
                  <a:srgbClr val="993366"/>
                </a:solidFill>
              </a:rPr>
              <a:t>    sesuaian pekerjaan</a:t>
            </a:r>
          </a:p>
          <a:p>
            <a:pPr eaLnBrk="1" hangingPunct="1">
              <a:lnSpc>
                <a:spcPct val="120000"/>
              </a:lnSpc>
              <a:buClr>
                <a:srgbClr val="CC0000"/>
              </a:buClr>
              <a:buFont typeface="Wingdings" panose="05000000000000000000" pitchFamily="2" charset="2"/>
              <a:buChar char="q"/>
            </a:pPr>
            <a:r>
              <a:rPr lang="en-US" altLang="en-US" sz="1600">
                <a:solidFill>
                  <a:srgbClr val="993366"/>
                </a:solidFill>
              </a:rPr>
              <a:t> tindakan perbaikan</a:t>
            </a:r>
          </a:p>
          <a:p>
            <a:pPr eaLnBrk="1" hangingPunct="1">
              <a:lnSpc>
                <a:spcPct val="120000"/>
              </a:lnSpc>
              <a:buClr>
                <a:srgbClr val="CC0000"/>
              </a:buClr>
              <a:buFont typeface="Wingdings" panose="05000000000000000000" pitchFamily="2" charset="2"/>
              <a:buChar char="q"/>
            </a:pPr>
            <a:r>
              <a:rPr lang="en-US" altLang="en-US" sz="1600">
                <a:solidFill>
                  <a:srgbClr val="993366"/>
                </a:solidFill>
              </a:rPr>
              <a:t> pemberitahuaan kepada customer</a:t>
            </a:r>
          </a:p>
          <a:p>
            <a:pPr eaLnBrk="1" hangingPunct="1">
              <a:lnSpc>
                <a:spcPct val="120000"/>
              </a:lnSpc>
              <a:buClr>
                <a:srgbClr val="CC0000"/>
              </a:buClr>
              <a:buFont typeface="Wingdings" panose="05000000000000000000" pitchFamily="2" charset="2"/>
              <a:buChar char="q"/>
            </a:pPr>
            <a:r>
              <a:rPr lang="en-US" altLang="en-US" sz="1600">
                <a:solidFill>
                  <a:srgbClr val="993366"/>
                </a:solidFill>
              </a:rPr>
              <a:t> tanggungjawab untuk melanjutkan</a:t>
            </a:r>
          </a:p>
          <a:p>
            <a:pPr eaLnBrk="1" hangingPunct="1">
              <a:lnSpc>
                <a:spcPct val="120000"/>
              </a:lnSpc>
              <a:buClr>
                <a:srgbClr val="CC0000"/>
              </a:buClr>
              <a:buFont typeface="Wingdings" panose="05000000000000000000" pitchFamily="2" charset="2"/>
              <a:buNone/>
            </a:pPr>
            <a:r>
              <a:rPr lang="en-US" altLang="en-US" sz="1600">
                <a:solidFill>
                  <a:srgbClr val="993366"/>
                </a:solidFill>
              </a:rPr>
              <a:t>    pekerjaan.</a:t>
            </a:r>
          </a:p>
        </p:txBody>
      </p:sp>
      <p:sp>
        <p:nvSpPr>
          <p:cNvPr id="165901" name="Line 13">
            <a:extLst>
              <a:ext uri="{FF2B5EF4-FFF2-40B4-BE49-F238E27FC236}">
                <a16:creationId xmlns:a16="http://schemas.microsoft.com/office/drawing/2014/main" id="{C0651ECF-6CBB-4BA0-86C2-DA2F8F8F109C}"/>
              </a:ext>
            </a:extLst>
          </p:cNvPr>
          <p:cNvSpPr>
            <a:spLocks noChangeShapeType="1"/>
          </p:cNvSpPr>
          <p:nvPr/>
        </p:nvSpPr>
        <p:spPr bwMode="auto">
          <a:xfrm>
            <a:off x="6158763" y="208470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5902" name="Line 14">
            <a:extLst>
              <a:ext uri="{FF2B5EF4-FFF2-40B4-BE49-F238E27FC236}">
                <a16:creationId xmlns:a16="http://schemas.microsoft.com/office/drawing/2014/main" id="{35B187D7-9666-4A64-BAA2-1561F69C1B33}"/>
              </a:ext>
            </a:extLst>
          </p:cNvPr>
          <p:cNvSpPr>
            <a:spLocks noChangeShapeType="1"/>
          </p:cNvSpPr>
          <p:nvPr/>
        </p:nvSpPr>
        <p:spPr bwMode="auto">
          <a:xfrm flipH="1">
            <a:off x="6735026" y="2156141"/>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65903" name="Text Box 15">
            <a:extLst>
              <a:ext uri="{FF2B5EF4-FFF2-40B4-BE49-F238E27FC236}">
                <a16:creationId xmlns:a16="http://schemas.microsoft.com/office/drawing/2014/main" id="{440EED34-B973-49DF-A354-4FE4458380D0}"/>
              </a:ext>
            </a:extLst>
          </p:cNvPr>
          <p:cNvSpPr txBox="1">
            <a:spLocks noChangeArrowheads="1"/>
          </p:cNvSpPr>
          <p:nvPr/>
        </p:nvSpPr>
        <p:spPr bwMode="auto">
          <a:xfrm>
            <a:off x="7074752" y="1868804"/>
            <a:ext cx="822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Ada</a:t>
            </a:r>
          </a:p>
          <a:p>
            <a:pPr eaLnBrk="1" hangingPunct="1"/>
            <a:r>
              <a:rPr lang="en-US" altLang="en-US" sz="1200">
                <a:solidFill>
                  <a:srgbClr val="00B050"/>
                </a:solidFill>
              </a:rPr>
              <a:t>keraguan</a:t>
            </a:r>
          </a:p>
        </p:txBody>
      </p:sp>
      <p:sp>
        <p:nvSpPr>
          <p:cNvPr id="165904" name="Text Box 16">
            <a:extLst>
              <a:ext uri="{FF2B5EF4-FFF2-40B4-BE49-F238E27FC236}">
                <a16:creationId xmlns:a16="http://schemas.microsoft.com/office/drawing/2014/main" id="{559AAAB0-85ED-44D0-8C0F-48F65B17F61A}"/>
              </a:ext>
            </a:extLst>
          </p:cNvPr>
          <p:cNvSpPr txBox="1">
            <a:spLocks noChangeArrowheads="1"/>
          </p:cNvSpPr>
          <p:nvPr/>
        </p:nvSpPr>
        <p:spPr bwMode="auto">
          <a:xfrm>
            <a:off x="5439627" y="1795779"/>
            <a:ext cx="712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Terjadi </a:t>
            </a:r>
          </a:p>
          <a:p>
            <a:pPr eaLnBrk="1" hangingPunct="1"/>
            <a:r>
              <a:rPr lang="en-US" altLang="en-US" sz="1200">
                <a:solidFill>
                  <a:srgbClr val="00B050"/>
                </a:solidFill>
              </a:rPr>
              <a:t>kembali</a:t>
            </a:r>
          </a:p>
        </p:txBody>
      </p:sp>
      <p:sp>
        <p:nvSpPr>
          <p:cNvPr id="165905" name="AutoShape 17">
            <a:extLst>
              <a:ext uri="{FF2B5EF4-FFF2-40B4-BE49-F238E27FC236}">
                <a16:creationId xmlns:a16="http://schemas.microsoft.com/office/drawing/2014/main" id="{353DA53E-F846-4650-8853-82F661D04C4D}"/>
              </a:ext>
            </a:extLst>
          </p:cNvPr>
          <p:cNvSpPr>
            <a:spLocks noChangeArrowheads="1"/>
          </p:cNvSpPr>
          <p:nvPr/>
        </p:nvSpPr>
        <p:spPr bwMode="auto">
          <a:xfrm>
            <a:off x="6231789" y="2876866"/>
            <a:ext cx="1577975" cy="609600"/>
          </a:xfrm>
          <a:prstGeom prst="wedgeEllipseCallout">
            <a:avLst>
              <a:gd name="adj1" fmla="val -16926"/>
              <a:gd name="adj2" fmla="val -14400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solidFill>
                  <a:srgbClr val="00B050"/>
                </a:solidFill>
              </a:rPr>
              <a:t>Tindakan perbaikan</a:t>
            </a:r>
            <a:r>
              <a:rPr lang="id-ID" altLang="en-US" sz="1200">
                <a:solidFill>
                  <a:srgbClr val="00B050"/>
                </a:solidFill>
              </a:rPr>
              <a:t> 8.7</a:t>
            </a:r>
            <a:endParaRPr lang="en-US" altLang="en-US" sz="1200">
              <a:solidFill>
                <a:srgbClr val="00B050"/>
              </a:solidFill>
            </a:endParaRPr>
          </a:p>
        </p:txBody>
      </p:sp>
      <p:pic>
        <p:nvPicPr>
          <p:cNvPr id="165906" name="Picture 18" descr="j0230358">
            <a:extLst>
              <a:ext uri="{FF2B5EF4-FFF2-40B4-BE49-F238E27FC236}">
                <a16:creationId xmlns:a16="http://schemas.microsoft.com/office/drawing/2014/main" id="{326988C0-9BD5-48BA-8C7F-2EB8895306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7372" y="792707"/>
            <a:ext cx="671512" cy="722312"/>
          </a:xfrm>
        </p:spPr>
      </p:pic>
      <p:grpSp>
        <p:nvGrpSpPr>
          <p:cNvPr id="165907" name="Group 19">
            <a:extLst>
              <a:ext uri="{FF2B5EF4-FFF2-40B4-BE49-F238E27FC236}">
                <a16:creationId xmlns:a16="http://schemas.microsoft.com/office/drawing/2014/main" id="{08D338E1-5A68-40F7-8062-09B355853A5F}"/>
              </a:ext>
            </a:extLst>
          </p:cNvPr>
          <p:cNvGrpSpPr>
            <a:grpSpLocks/>
          </p:cNvGrpSpPr>
          <p:nvPr/>
        </p:nvGrpSpPr>
        <p:grpSpPr bwMode="auto">
          <a:xfrm>
            <a:off x="835784" y="3132683"/>
            <a:ext cx="935038" cy="503237"/>
            <a:chOff x="4059" y="3110"/>
            <a:chExt cx="1413" cy="590"/>
          </a:xfrm>
        </p:grpSpPr>
        <p:sp>
          <p:nvSpPr>
            <p:cNvPr id="165911" name="AutoShape 20">
              <a:extLst>
                <a:ext uri="{FF2B5EF4-FFF2-40B4-BE49-F238E27FC236}">
                  <a16:creationId xmlns:a16="http://schemas.microsoft.com/office/drawing/2014/main" id="{46D84B5A-A5F7-4E50-BDB6-E529D1679F99}"/>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5912" name="Freeform 21">
              <a:extLst>
                <a:ext uri="{FF2B5EF4-FFF2-40B4-BE49-F238E27FC236}">
                  <a16:creationId xmlns:a16="http://schemas.microsoft.com/office/drawing/2014/main" id="{CBA3225A-5B54-445E-85F9-DA7148274DC2}"/>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65913" name="Freeform 22">
              <a:extLst>
                <a:ext uri="{FF2B5EF4-FFF2-40B4-BE49-F238E27FC236}">
                  <a16:creationId xmlns:a16="http://schemas.microsoft.com/office/drawing/2014/main" id="{2C0D8C37-537C-4021-B850-2A5B7295EAF1}"/>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65914" name="Freeform 23">
              <a:extLst>
                <a:ext uri="{FF2B5EF4-FFF2-40B4-BE49-F238E27FC236}">
                  <a16:creationId xmlns:a16="http://schemas.microsoft.com/office/drawing/2014/main" id="{210B1DAC-6342-4684-97C6-8D7F82152911}"/>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65915" name="Freeform 24">
              <a:extLst>
                <a:ext uri="{FF2B5EF4-FFF2-40B4-BE49-F238E27FC236}">
                  <a16:creationId xmlns:a16="http://schemas.microsoft.com/office/drawing/2014/main" id="{5AC25113-22D4-4F5E-8390-3C879672CBCE}"/>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65916" name="Freeform 25">
              <a:extLst>
                <a:ext uri="{FF2B5EF4-FFF2-40B4-BE49-F238E27FC236}">
                  <a16:creationId xmlns:a16="http://schemas.microsoft.com/office/drawing/2014/main" id="{4752DC6C-7427-4389-AF61-F1F13D34D386}"/>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65917" name="Freeform 26">
              <a:extLst>
                <a:ext uri="{FF2B5EF4-FFF2-40B4-BE49-F238E27FC236}">
                  <a16:creationId xmlns:a16="http://schemas.microsoft.com/office/drawing/2014/main" id="{BC58A2C1-4E3A-4F47-BD9A-DB7826E0D39E}"/>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65918" name="Freeform 27">
              <a:extLst>
                <a:ext uri="{FF2B5EF4-FFF2-40B4-BE49-F238E27FC236}">
                  <a16:creationId xmlns:a16="http://schemas.microsoft.com/office/drawing/2014/main" id="{531C9A1A-BE73-4057-82F5-878B5548CC6F}"/>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65919" name="Freeform 28">
              <a:extLst>
                <a:ext uri="{FF2B5EF4-FFF2-40B4-BE49-F238E27FC236}">
                  <a16:creationId xmlns:a16="http://schemas.microsoft.com/office/drawing/2014/main" id="{F0A9895A-E78D-41D9-BA6B-A0568B4C6FC4}"/>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65920" name="Freeform 29">
              <a:extLst>
                <a:ext uri="{FF2B5EF4-FFF2-40B4-BE49-F238E27FC236}">
                  <a16:creationId xmlns:a16="http://schemas.microsoft.com/office/drawing/2014/main" id="{BFF14BF1-CE57-4006-BC35-75FFF71667CF}"/>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65921" name="Freeform 30">
              <a:extLst>
                <a:ext uri="{FF2B5EF4-FFF2-40B4-BE49-F238E27FC236}">
                  <a16:creationId xmlns:a16="http://schemas.microsoft.com/office/drawing/2014/main" id="{636075C9-B009-461A-A794-B0B81EDA78A4}"/>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65922" name="Freeform 31">
              <a:extLst>
                <a:ext uri="{FF2B5EF4-FFF2-40B4-BE49-F238E27FC236}">
                  <a16:creationId xmlns:a16="http://schemas.microsoft.com/office/drawing/2014/main" id="{C76BE7F0-A606-4DDE-9169-4F3A4A19B74E}"/>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65923" name="Freeform 32">
              <a:extLst>
                <a:ext uri="{FF2B5EF4-FFF2-40B4-BE49-F238E27FC236}">
                  <a16:creationId xmlns:a16="http://schemas.microsoft.com/office/drawing/2014/main" id="{C8047868-28CB-42E4-A3C0-E36A232F71AD}"/>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65924" name="Freeform 33">
              <a:extLst>
                <a:ext uri="{FF2B5EF4-FFF2-40B4-BE49-F238E27FC236}">
                  <a16:creationId xmlns:a16="http://schemas.microsoft.com/office/drawing/2014/main" id="{71427BEA-5912-4F0D-8A28-6878E7F33CB5}"/>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65925" name="Freeform 34">
              <a:extLst>
                <a:ext uri="{FF2B5EF4-FFF2-40B4-BE49-F238E27FC236}">
                  <a16:creationId xmlns:a16="http://schemas.microsoft.com/office/drawing/2014/main" id="{243AA1D5-6F12-406F-B21D-E26D863D47C6}"/>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65926" name="Freeform 35">
              <a:extLst>
                <a:ext uri="{FF2B5EF4-FFF2-40B4-BE49-F238E27FC236}">
                  <a16:creationId xmlns:a16="http://schemas.microsoft.com/office/drawing/2014/main" id="{399E2FDA-1906-4063-B456-D1FCDAE8CD8A}"/>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65927" name="Freeform 36">
              <a:extLst>
                <a:ext uri="{FF2B5EF4-FFF2-40B4-BE49-F238E27FC236}">
                  <a16:creationId xmlns:a16="http://schemas.microsoft.com/office/drawing/2014/main" id="{102C7A61-FB4D-40B1-BC5B-DABEBE783489}"/>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65928" name="Freeform 37">
              <a:extLst>
                <a:ext uri="{FF2B5EF4-FFF2-40B4-BE49-F238E27FC236}">
                  <a16:creationId xmlns:a16="http://schemas.microsoft.com/office/drawing/2014/main" id="{6E85EEDC-7171-4A26-886C-E79A42A4C02D}"/>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65929" name="Freeform 38">
              <a:extLst>
                <a:ext uri="{FF2B5EF4-FFF2-40B4-BE49-F238E27FC236}">
                  <a16:creationId xmlns:a16="http://schemas.microsoft.com/office/drawing/2014/main" id="{D8CD8A47-C8F4-41A6-A18E-63922B6419FF}"/>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65930" name="Freeform 39">
              <a:extLst>
                <a:ext uri="{FF2B5EF4-FFF2-40B4-BE49-F238E27FC236}">
                  <a16:creationId xmlns:a16="http://schemas.microsoft.com/office/drawing/2014/main" id="{FF859D8E-ED3E-4059-8169-C3C31FDC6636}"/>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65931" name="Freeform 40">
              <a:extLst>
                <a:ext uri="{FF2B5EF4-FFF2-40B4-BE49-F238E27FC236}">
                  <a16:creationId xmlns:a16="http://schemas.microsoft.com/office/drawing/2014/main" id="{B47F60FF-9F1C-4FD1-86BA-6904683C092D}"/>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65932" name="Freeform 41">
              <a:extLst>
                <a:ext uri="{FF2B5EF4-FFF2-40B4-BE49-F238E27FC236}">
                  <a16:creationId xmlns:a16="http://schemas.microsoft.com/office/drawing/2014/main" id="{32EFE0C2-EBC1-4E25-B622-9BAE9DFCCAC1}"/>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65933" name="Freeform 42">
              <a:extLst>
                <a:ext uri="{FF2B5EF4-FFF2-40B4-BE49-F238E27FC236}">
                  <a16:creationId xmlns:a16="http://schemas.microsoft.com/office/drawing/2014/main" id="{BF302550-9B0D-45C2-A742-00163FEC5456}"/>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65934" name="Freeform 43">
              <a:extLst>
                <a:ext uri="{FF2B5EF4-FFF2-40B4-BE49-F238E27FC236}">
                  <a16:creationId xmlns:a16="http://schemas.microsoft.com/office/drawing/2014/main" id="{ACE5F518-CCE8-4A88-8FC4-EECCDE111478}"/>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65935" name="Freeform 44">
              <a:extLst>
                <a:ext uri="{FF2B5EF4-FFF2-40B4-BE49-F238E27FC236}">
                  <a16:creationId xmlns:a16="http://schemas.microsoft.com/office/drawing/2014/main" id="{EF979725-417A-4C2D-8BB6-A7546C5AC7BE}"/>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65936" name="Freeform 45">
              <a:extLst>
                <a:ext uri="{FF2B5EF4-FFF2-40B4-BE49-F238E27FC236}">
                  <a16:creationId xmlns:a16="http://schemas.microsoft.com/office/drawing/2014/main" id="{8BB72398-40D6-405B-B934-6A41351A7108}"/>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65937" name="Freeform 46">
              <a:extLst>
                <a:ext uri="{FF2B5EF4-FFF2-40B4-BE49-F238E27FC236}">
                  <a16:creationId xmlns:a16="http://schemas.microsoft.com/office/drawing/2014/main" id="{55A93CAC-78B6-43AC-AAF1-7A4D536E2A76}"/>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65938" name="Freeform 47">
              <a:extLst>
                <a:ext uri="{FF2B5EF4-FFF2-40B4-BE49-F238E27FC236}">
                  <a16:creationId xmlns:a16="http://schemas.microsoft.com/office/drawing/2014/main" id="{2E711C25-C739-47C3-8A89-9E7769FCA246}"/>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65939" name="Freeform 48">
              <a:extLst>
                <a:ext uri="{FF2B5EF4-FFF2-40B4-BE49-F238E27FC236}">
                  <a16:creationId xmlns:a16="http://schemas.microsoft.com/office/drawing/2014/main" id="{606806D9-C2DC-481E-A68E-E91A09943678}"/>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65940" name="Freeform 49">
              <a:extLst>
                <a:ext uri="{FF2B5EF4-FFF2-40B4-BE49-F238E27FC236}">
                  <a16:creationId xmlns:a16="http://schemas.microsoft.com/office/drawing/2014/main" id="{A5A8592C-150C-4BD0-A023-9156CB6953F7}"/>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65941" name="Freeform 50">
              <a:extLst>
                <a:ext uri="{FF2B5EF4-FFF2-40B4-BE49-F238E27FC236}">
                  <a16:creationId xmlns:a16="http://schemas.microsoft.com/office/drawing/2014/main" id="{EF3EC2C1-17DB-4EBD-AD2E-FD3D7181A285}"/>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65942" name="Freeform 51">
              <a:extLst>
                <a:ext uri="{FF2B5EF4-FFF2-40B4-BE49-F238E27FC236}">
                  <a16:creationId xmlns:a16="http://schemas.microsoft.com/office/drawing/2014/main" id="{BBD90F40-F333-40C7-8262-970861196574}"/>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65943" name="Freeform 52">
              <a:extLst>
                <a:ext uri="{FF2B5EF4-FFF2-40B4-BE49-F238E27FC236}">
                  <a16:creationId xmlns:a16="http://schemas.microsoft.com/office/drawing/2014/main" id="{6ACEF4E5-BC54-45DC-8CF3-15F8CC8A77AE}"/>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65944" name="Freeform 53">
              <a:extLst>
                <a:ext uri="{FF2B5EF4-FFF2-40B4-BE49-F238E27FC236}">
                  <a16:creationId xmlns:a16="http://schemas.microsoft.com/office/drawing/2014/main" id="{BC177F8A-7D0D-4C06-9B66-2BDB16D5C0AB}"/>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65945" name="Freeform 54">
              <a:extLst>
                <a:ext uri="{FF2B5EF4-FFF2-40B4-BE49-F238E27FC236}">
                  <a16:creationId xmlns:a16="http://schemas.microsoft.com/office/drawing/2014/main" id="{35144B48-216F-45D2-840D-EA03AAF22438}"/>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65946" name="Freeform 55">
              <a:extLst>
                <a:ext uri="{FF2B5EF4-FFF2-40B4-BE49-F238E27FC236}">
                  <a16:creationId xmlns:a16="http://schemas.microsoft.com/office/drawing/2014/main" id="{7E1DF24F-3EFB-4FC8-90FC-575110AAE8DC}"/>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65947" name="Freeform 56">
              <a:extLst>
                <a:ext uri="{FF2B5EF4-FFF2-40B4-BE49-F238E27FC236}">
                  <a16:creationId xmlns:a16="http://schemas.microsoft.com/office/drawing/2014/main" id="{C173E019-8F48-4CCC-9F82-85C1D1B0766D}"/>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sp>
        <p:nvSpPr>
          <p:cNvPr id="165908" name="Line 60">
            <a:extLst>
              <a:ext uri="{FF2B5EF4-FFF2-40B4-BE49-F238E27FC236}">
                <a16:creationId xmlns:a16="http://schemas.microsoft.com/office/drawing/2014/main" id="{3E35A496-F680-464D-BEF5-F2F9CD3E9B42}"/>
              </a:ext>
            </a:extLst>
          </p:cNvPr>
          <p:cNvSpPr>
            <a:spLocks noChangeShapeType="1"/>
          </p:cNvSpPr>
          <p:nvPr/>
        </p:nvSpPr>
        <p:spPr bwMode="auto">
          <a:xfrm>
            <a:off x="2209801" y="838200"/>
            <a:ext cx="5038725"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09" name="Line 61">
            <a:extLst>
              <a:ext uri="{FF2B5EF4-FFF2-40B4-BE49-F238E27FC236}">
                <a16:creationId xmlns:a16="http://schemas.microsoft.com/office/drawing/2014/main" id="{A18DFC30-1999-4218-8D96-BCDD1FD273BA}"/>
              </a:ext>
            </a:extLst>
          </p:cNvPr>
          <p:cNvSpPr>
            <a:spLocks noChangeShapeType="1"/>
          </p:cNvSpPr>
          <p:nvPr/>
        </p:nvSpPr>
        <p:spPr bwMode="auto">
          <a:xfrm>
            <a:off x="6096001" y="838200"/>
            <a:ext cx="15843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646FDBDE-2A70-4164-B6F8-3404CFAF776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884AA73-24A3-45BA-B023-7226422912CB}"/>
              </a:ext>
            </a:extLst>
          </p:cNvPr>
          <p:cNvSpPr>
            <a:spLocks noGrp="1"/>
          </p:cNvSpPr>
          <p:nvPr>
            <p:ph type="sldNum" sz="quarter" idx="12"/>
          </p:nvPr>
        </p:nvSpPr>
        <p:spPr/>
        <p:txBody>
          <a:bodyPr/>
          <a:lstStyle/>
          <a:p>
            <a:fld id="{D613E84E-F90B-4997-BEAD-0068A8707C75}" type="slidenum">
              <a:rPr lang="en-US" smtClean="0"/>
              <a:t>124</a:t>
            </a:fld>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Content Placeholder 2">
            <a:extLst>
              <a:ext uri="{FF2B5EF4-FFF2-40B4-BE49-F238E27FC236}">
                <a16:creationId xmlns:a16="http://schemas.microsoft.com/office/drawing/2014/main" id="{E36A244C-B847-48F3-8BCF-4DE392E021E6}"/>
              </a:ext>
            </a:extLst>
          </p:cNvPr>
          <p:cNvSpPr>
            <a:spLocks noGrp="1" noChangeArrowheads="1"/>
          </p:cNvSpPr>
          <p:nvPr>
            <p:ph idx="1"/>
          </p:nvPr>
        </p:nvSpPr>
        <p:spPr>
          <a:xfrm>
            <a:off x="887105" y="920088"/>
            <a:ext cx="8458200" cy="5562600"/>
          </a:xfrm>
        </p:spPr>
        <p:txBody>
          <a:bodyPr>
            <a:normAutofit fontScale="92500" lnSpcReduction="10000"/>
          </a:bodyPr>
          <a:lstStyle/>
          <a:p>
            <a:pPr marL="0" indent="0" algn="ctr">
              <a:buNone/>
            </a:pPr>
            <a:r>
              <a:rPr lang="id-ID" altLang="en-US" b="1" u="sng" dirty="0">
                <a:solidFill>
                  <a:srgbClr val="00B050"/>
                </a:solidFill>
              </a:rPr>
              <a:t>7.11 Pengendalian data – Manajemen informasi</a:t>
            </a:r>
          </a:p>
          <a:p>
            <a:pPr marL="0" indent="0">
              <a:buNone/>
            </a:pPr>
            <a:br>
              <a:rPr lang="id-ID" altLang="en-US" sz="1000" dirty="0"/>
            </a:br>
            <a:br>
              <a:rPr lang="id-ID" altLang="en-US" sz="1000" dirty="0"/>
            </a:br>
            <a:r>
              <a:rPr lang="id-ID" altLang="en-US" sz="2200" b="1" dirty="0"/>
              <a:t>7.11.1</a:t>
            </a:r>
            <a:r>
              <a:rPr lang="id-ID" altLang="en-US" sz="2200" dirty="0"/>
              <a:t> Laboratorium harus memiliki akses ke data dan informasi yang dibutuhkan untuk menyediakan kegiatan laboratorium yang memenuhi kebutuhan dan persyaratan pengguna jasa.</a:t>
            </a:r>
            <a:br>
              <a:rPr lang="id-ID" altLang="en-US" sz="2200" dirty="0"/>
            </a:br>
            <a:br>
              <a:rPr lang="id-ID" altLang="en-US" sz="1000" dirty="0"/>
            </a:br>
            <a:r>
              <a:rPr lang="id-ID" altLang="en-US" sz="2200" b="1" dirty="0"/>
              <a:t>7.11.2</a:t>
            </a:r>
            <a:r>
              <a:rPr lang="id-ID" altLang="en-US" sz="2200" dirty="0"/>
              <a:t> Sistem informasi manajemen laboratorium digunakan untuk pengumpulan, pengolahan, perekaman, pelaporan, penyimpanan atau pengambilan data harus divalidasi fungsinya, termasuk berfungsinya interface dalam sistem informasi manajemen laboratorium sebelum digunakan. Setiap kali ada perubahan, termasuk konfigurasi software / modifikasi perangkat lunak komersial, harus ditetapkan oleh yang berwenang, didokumentasikan dan divalidasi sebelum digunakan.</a:t>
            </a:r>
          </a:p>
          <a:p>
            <a:pPr marL="0" indent="0">
              <a:buNone/>
            </a:pPr>
            <a:endParaRPr lang="id-ID" altLang="en-US" sz="1000" dirty="0"/>
          </a:p>
          <a:p>
            <a:pPr marL="0" indent="0">
              <a:buNone/>
            </a:pPr>
            <a:r>
              <a:rPr lang="id-ID" altLang="en-US" sz="1200" dirty="0"/>
              <a:t>CATATAN software commercial dalam penggunaan umum dalam rentang aplikasi yang dirancang dapat dianggap cukup divalidasi.</a:t>
            </a:r>
          </a:p>
          <a:p>
            <a:pPr marL="0" indent="0">
              <a:buNone/>
            </a:pPr>
            <a:r>
              <a:rPr lang="id-ID" altLang="en-US" sz="1200" dirty="0">
                <a:solidFill>
                  <a:schemeClr val="tx1"/>
                </a:solidFill>
                <a:latin typeface="Tahoma" panose="020B0604030504040204" pitchFamily="34" charset="0"/>
              </a:rPr>
              <a:t>Sistem manajemen informasi sebagai persyaratan baru yang sudah menjadi tuntutan pasar, menjadi persyaratan proses misi organisasi.</a:t>
            </a:r>
            <a:endParaRPr lang="en-US" altLang="en-US" sz="1200" dirty="0">
              <a:solidFill>
                <a:schemeClr val="tx1"/>
              </a:solidFill>
              <a:latin typeface="Tahoma" panose="020B0604030504040204" pitchFamily="34" charset="0"/>
            </a:endParaRPr>
          </a:p>
          <a:p>
            <a:pPr marL="0" indent="0">
              <a:buNone/>
            </a:pPr>
            <a:br>
              <a:rPr lang="id-ID" altLang="en-US" sz="1600" dirty="0"/>
            </a:br>
            <a:endParaRPr lang="id-ID" altLang="en-US" sz="1600" dirty="0"/>
          </a:p>
        </p:txBody>
      </p:sp>
      <p:grpSp>
        <p:nvGrpSpPr>
          <p:cNvPr id="166917" name="Group 6">
            <a:extLst>
              <a:ext uri="{FF2B5EF4-FFF2-40B4-BE49-F238E27FC236}">
                <a16:creationId xmlns:a16="http://schemas.microsoft.com/office/drawing/2014/main" id="{395C3711-E33F-4EE7-BF4C-5BE9A0E1C034}"/>
              </a:ext>
            </a:extLst>
          </p:cNvPr>
          <p:cNvGrpSpPr>
            <a:grpSpLocks/>
          </p:cNvGrpSpPr>
          <p:nvPr/>
        </p:nvGrpSpPr>
        <p:grpSpPr bwMode="auto">
          <a:xfrm>
            <a:off x="2362200" y="838200"/>
            <a:ext cx="4876800" cy="228600"/>
            <a:chOff x="904875" y="914400"/>
            <a:chExt cx="4184650" cy="0"/>
          </a:xfrm>
        </p:grpSpPr>
        <p:sp>
          <p:nvSpPr>
            <p:cNvPr id="166918" name="Line 8">
              <a:extLst>
                <a:ext uri="{FF2B5EF4-FFF2-40B4-BE49-F238E27FC236}">
                  <a16:creationId xmlns:a16="http://schemas.microsoft.com/office/drawing/2014/main" id="{2AAFC68F-91AB-45A6-A628-A3846AFD0B5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6919" name="Line 9">
              <a:extLst>
                <a:ext uri="{FF2B5EF4-FFF2-40B4-BE49-F238E27FC236}">
                  <a16:creationId xmlns:a16="http://schemas.microsoft.com/office/drawing/2014/main" id="{6C73EF11-6E32-4CDB-A682-9EACC1C8D9E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58F738DC-4674-47DD-8E84-7C8E0A8CB4A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95BE90D-8F24-4015-95AF-38326A73905A}"/>
              </a:ext>
            </a:extLst>
          </p:cNvPr>
          <p:cNvSpPr>
            <a:spLocks noGrp="1"/>
          </p:cNvSpPr>
          <p:nvPr>
            <p:ph type="sldNum" sz="quarter" idx="12"/>
          </p:nvPr>
        </p:nvSpPr>
        <p:spPr/>
        <p:txBody>
          <a:bodyPr/>
          <a:lstStyle/>
          <a:p>
            <a:fld id="{D613E84E-F90B-4997-BEAD-0068A8707C75}" type="slidenum">
              <a:rPr lang="en-US" smtClean="0"/>
              <a:t>125</a:t>
            </a:fld>
            <a:endParaRPr lang="en-US" dirty="0"/>
          </a:p>
        </p:txBody>
      </p:sp>
      <p:sp>
        <p:nvSpPr>
          <p:cNvPr id="5" name="Title 4">
            <a:extLst>
              <a:ext uri="{FF2B5EF4-FFF2-40B4-BE49-F238E27FC236}">
                <a16:creationId xmlns:a16="http://schemas.microsoft.com/office/drawing/2014/main" id="{72D3D97B-BFF3-4A34-998A-B882CE8E2FF2}"/>
              </a:ext>
            </a:extLst>
          </p:cNvPr>
          <p:cNvSpPr>
            <a:spLocks noGrp="1"/>
          </p:cNvSpPr>
          <p:nvPr>
            <p:ph type="title"/>
          </p:nvPr>
        </p:nvSpPr>
        <p:spPr>
          <a:xfrm>
            <a:off x="2533843" y="46703"/>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Content Placeholder 2">
            <a:extLst>
              <a:ext uri="{FF2B5EF4-FFF2-40B4-BE49-F238E27FC236}">
                <a16:creationId xmlns:a16="http://schemas.microsoft.com/office/drawing/2014/main" id="{2E99A088-D702-4600-8F03-934F2B9C8CA3}"/>
              </a:ext>
            </a:extLst>
          </p:cNvPr>
          <p:cNvSpPr>
            <a:spLocks noGrp="1" noChangeArrowheads="1"/>
          </p:cNvSpPr>
          <p:nvPr>
            <p:ph idx="1"/>
          </p:nvPr>
        </p:nvSpPr>
        <p:spPr>
          <a:xfrm>
            <a:off x="887104" y="939008"/>
            <a:ext cx="8458200" cy="5562600"/>
          </a:xfrm>
        </p:spPr>
        <p:txBody>
          <a:bodyPr/>
          <a:lstStyle/>
          <a:p>
            <a:pPr marL="0" indent="0" algn="ctr">
              <a:buNone/>
            </a:pPr>
            <a:r>
              <a:rPr lang="id-ID" altLang="en-US" b="1" u="sng" dirty="0">
                <a:solidFill>
                  <a:srgbClr val="00B050"/>
                </a:solidFill>
              </a:rPr>
              <a:t>7.11 Pengendalian data – Manajemen informasi</a:t>
            </a:r>
          </a:p>
          <a:p>
            <a:pPr marL="0" indent="0">
              <a:buNone/>
            </a:pPr>
            <a:br>
              <a:rPr lang="id-ID" altLang="en-US" sz="1000" dirty="0"/>
            </a:br>
            <a:r>
              <a:rPr lang="id-ID" altLang="en-US" sz="2000" b="1" dirty="0"/>
              <a:t>7.11.3</a:t>
            </a:r>
            <a:r>
              <a:rPr lang="id-ID" altLang="en-US" sz="2000" dirty="0"/>
              <a:t>  Sistem manajemen informasi  laboratorium harus:</a:t>
            </a:r>
            <a:br>
              <a:rPr lang="id-ID" altLang="en-US" sz="2000" dirty="0"/>
            </a:br>
            <a:endParaRPr lang="id-ID" altLang="en-US" sz="1000" dirty="0"/>
          </a:p>
          <a:p>
            <a:pPr marL="0" indent="0">
              <a:buClrTx/>
              <a:buSzPct val="100000"/>
              <a:buFont typeface="Arial" panose="020B0604020202020204" pitchFamily="34" charset="0"/>
              <a:buAutoNum type="alphaLcParenR"/>
            </a:pPr>
            <a:r>
              <a:rPr lang="id-ID" altLang="en-US" sz="2000" dirty="0"/>
              <a:t>dilindungi dari akses yang tidak sah;</a:t>
            </a:r>
            <a:br>
              <a:rPr lang="id-ID" altLang="en-US" sz="2000" dirty="0"/>
            </a:br>
            <a:endParaRPr lang="id-ID" altLang="en-US" sz="1000" dirty="0"/>
          </a:p>
          <a:p>
            <a:pPr marL="0" indent="0">
              <a:buClrTx/>
              <a:buSzPct val="100000"/>
              <a:buFont typeface="Arial" panose="020B0604020202020204" pitchFamily="34" charset="0"/>
              <a:buAutoNum type="alphaLcParenR"/>
            </a:pPr>
            <a:r>
              <a:rPr lang="id-ID" altLang="en-US" sz="2000" dirty="0"/>
              <a:t>dijaga terhadap gangguan atau kehilangan;</a:t>
            </a:r>
            <a:br>
              <a:rPr lang="id-ID" altLang="en-US" sz="2000" dirty="0"/>
            </a:br>
            <a:endParaRPr lang="id-ID" altLang="en-US" sz="1000" dirty="0"/>
          </a:p>
          <a:p>
            <a:pPr marL="0" indent="0">
              <a:buClrTx/>
              <a:buSzPct val="100000"/>
              <a:buFont typeface="Arial" panose="020B0604020202020204" pitchFamily="34" charset="0"/>
              <a:buAutoNum type="alphaLcParenR"/>
            </a:pPr>
            <a:r>
              <a:rPr lang="id-ID" altLang="en-US" sz="2000" dirty="0"/>
              <a:t>beroperasi di lingkungan yang sesuai dengan pemasok atau spesifikasi laboratorium atau, dalam kasus sistem non-komputerisasi, memberikan kondisi yang menjaga akurasi pencatatan manual dan transkripsi;</a:t>
            </a:r>
            <a:br>
              <a:rPr lang="id-ID" altLang="en-US" sz="2000" dirty="0"/>
            </a:br>
            <a:endParaRPr lang="id-ID" altLang="en-US" sz="1000" dirty="0"/>
          </a:p>
          <a:p>
            <a:pPr marL="0" indent="0">
              <a:buClrTx/>
              <a:buSzPct val="100000"/>
              <a:buFont typeface="Arial" panose="020B0604020202020204" pitchFamily="34" charset="0"/>
              <a:buAutoNum type="alphaLcParenR"/>
            </a:pPr>
            <a:r>
              <a:rPr lang="id-ID" altLang="en-US" sz="2000" dirty="0"/>
              <a:t>dipertahankan dengan cara yang menjamin integritas data dan informasi dan </a:t>
            </a:r>
          </a:p>
          <a:p>
            <a:pPr marL="0" indent="0">
              <a:buClrTx/>
              <a:buSzPct val="100000"/>
              <a:buFont typeface="Arial" panose="020B0604020202020204" pitchFamily="34" charset="0"/>
              <a:buAutoNum type="alphaLcParenR"/>
            </a:pPr>
            <a:r>
              <a:rPr lang="id-ID" altLang="en-US" sz="2000" dirty="0"/>
              <a:t>termasuk rekaman kegagalan sistem dan tindakan segera </a:t>
            </a:r>
            <a:r>
              <a:rPr lang="en-US" altLang="en-US" sz="2000" dirty="0" err="1"/>
              <a:t>serta</a:t>
            </a:r>
            <a:r>
              <a:rPr lang="en-US" altLang="en-US" sz="2000" dirty="0"/>
              <a:t> </a:t>
            </a:r>
            <a:r>
              <a:rPr lang="id-ID" altLang="en-US" sz="2000" dirty="0"/>
              <a:t>tindakan perbaikan;</a:t>
            </a:r>
          </a:p>
          <a:p>
            <a:pPr marL="0" indent="0">
              <a:buClrTx/>
              <a:buSzPct val="100000"/>
              <a:buFont typeface="Arial" panose="020B0604020202020204" pitchFamily="34" charset="0"/>
              <a:buAutoNum type="alphaLcParenR"/>
            </a:pPr>
            <a:endParaRPr lang="id-ID" altLang="en-US" sz="1000" dirty="0"/>
          </a:p>
        </p:txBody>
      </p:sp>
      <p:grpSp>
        <p:nvGrpSpPr>
          <p:cNvPr id="167941" name="Group 6">
            <a:extLst>
              <a:ext uri="{FF2B5EF4-FFF2-40B4-BE49-F238E27FC236}">
                <a16:creationId xmlns:a16="http://schemas.microsoft.com/office/drawing/2014/main" id="{0BDF301D-9EBB-44D7-80F0-E2D86A852AA1}"/>
              </a:ext>
            </a:extLst>
          </p:cNvPr>
          <p:cNvGrpSpPr>
            <a:grpSpLocks/>
          </p:cNvGrpSpPr>
          <p:nvPr/>
        </p:nvGrpSpPr>
        <p:grpSpPr bwMode="auto">
          <a:xfrm>
            <a:off x="2362200" y="838200"/>
            <a:ext cx="5181600" cy="228600"/>
            <a:chOff x="904875" y="914400"/>
            <a:chExt cx="4184650" cy="0"/>
          </a:xfrm>
        </p:grpSpPr>
        <p:sp>
          <p:nvSpPr>
            <p:cNvPr id="167942" name="Line 8">
              <a:extLst>
                <a:ext uri="{FF2B5EF4-FFF2-40B4-BE49-F238E27FC236}">
                  <a16:creationId xmlns:a16="http://schemas.microsoft.com/office/drawing/2014/main" id="{768597C7-5A69-49A6-9C86-D0B8E6F3962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7943" name="Line 9">
              <a:extLst>
                <a:ext uri="{FF2B5EF4-FFF2-40B4-BE49-F238E27FC236}">
                  <a16:creationId xmlns:a16="http://schemas.microsoft.com/office/drawing/2014/main" id="{05313FE7-1C06-4BD1-B546-B23706A0623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A85783A-DB23-4277-8D33-4B90FFDAD42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CB29A44-A316-4423-85FD-6F7B39F27A26}"/>
              </a:ext>
            </a:extLst>
          </p:cNvPr>
          <p:cNvSpPr>
            <a:spLocks noGrp="1"/>
          </p:cNvSpPr>
          <p:nvPr>
            <p:ph type="sldNum" sz="quarter" idx="12"/>
          </p:nvPr>
        </p:nvSpPr>
        <p:spPr/>
        <p:txBody>
          <a:bodyPr/>
          <a:lstStyle/>
          <a:p>
            <a:fld id="{D613E84E-F90B-4997-BEAD-0068A8707C75}" type="slidenum">
              <a:rPr lang="en-US" smtClean="0"/>
              <a:t>126</a:t>
            </a:fld>
            <a:endParaRPr lang="en-US" dirty="0"/>
          </a:p>
        </p:txBody>
      </p:sp>
      <p:sp>
        <p:nvSpPr>
          <p:cNvPr id="5" name="Title 4">
            <a:extLst>
              <a:ext uri="{FF2B5EF4-FFF2-40B4-BE49-F238E27FC236}">
                <a16:creationId xmlns:a16="http://schemas.microsoft.com/office/drawing/2014/main" id="{63D20F56-69F4-499F-890B-129F453EDDD0}"/>
              </a:ext>
            </a:extLst>
          </p:cNvPr>
          <p:cNvSpPr>
            <a:spLocks noGrp="1"/>
          </p:cNvSpPr>
          <p:nvPr>
            <p:ph type="title"/>
          </p:nvPr>
        </p:nvSpPr>
        <p:spPr>
          <a:xfrm>
            <a:off x="2453286"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Content Placeholder 2">
            <a:extLst>
              <a:ext uri="{FF2B5EF4-FFF2-40B4-BE49-F238E27FC236}">
                <a16:creationId xmlns:a16="http://schemas.microsoft.com/office/drawing/2014/main" id="{DDF1DE8F-702B-4C27-95DD-9F424D1D3B83}"/>
              </a:ext>
            </a:extLst>
          </p:cNvPr>
          <p:cNvSpPr>
            <a:spLocks noGrp="1" noChangeArrowheads="1"/>
          </p:cNvSpPr>
          <p:nvPr>
            <p:ph idx="1"/>
          </p:nvPr>
        </p:nvSpPr>
        <p:spPr>
          <a:xfrm>
            <a:off x="900752" y="939008"/>
            <a:ext cx="8458200" cy="5562600"/>
          </a:xfrm>
        </p:spPr>
        <p:txBody>
          <a:bodyPr>
            <a:normAutofit lnSpcReduction="10000"/>
          </a:bodyPr>
          <a:lstStyle/>
          <a:p>
            <a:pPr marL="0" indent="0" algn="ctr">
              <a:buNone/>
            </a:pPr>
            <a:r>
              <a:rPr lang="id-ID" altLang="en-US" b="1" u="sng" dirty="0">
                <a:solidFill>
                  <a:srgbClr val="00B050"/>
                </a:solidFill>
              </a:rPr>
              <a:t>7.11 Pengendalian data – Manajemen informasi</a:t>
            </a:r>
          </a:p>
          <a:p>
            <a:pPr marL="0" indent="0">
              <a:buNone/>
            </a:pPr>
            <a:endParaRPr lang="id-ID" altLang="en-US" sz="1400" dirty="0"/>
          </a:p>
          <a:p>
            <a:pPr marL="0" indent="0">
              <a:buNone/>
            </a:pPr>
            <a:r>
              <a:rPr lang="id-ID" altLang="en-US" sz="1600" dirty="0"/>
              <a:t>CATATAN Dalam standar ini, "sistem informasi manajemen laboratorium" meliputi pengelolaan data dan informasi yang terdapat dalam kedua sistem komputerisasi dan non-komputerisasi. Beberapa persyaratan dapat lebih berlaku untuk sistem komputerisasi dari sistem non-komputerisasi.</a:t>
            </a:r>
            <a:br>
              <a:rPr lang="id-ID" altLang="en-US" sz="1600" dirty="0"/>
            </a:br>
            <a:br>
              <a:rPr lang="id-ID" altLang="en-US" sz="1400" dirty="0"/>
            </a:br>
            <a:r>
              <a:rPr lang="id-ID" altLang="en-US" sz="2200" b="1" dirty="0"/>
              <a:t>7.11.4</a:t>
            </a:r>
            <a:r>
              <a:rPr lang="id-ID" altLang="en-US" sz="2200" dirty="0"/>
              <a:t> Ketika sistem manajemen informasi laboratorium dikelola dan dipelihara secara internal atau melalui penyedia eksternal, laboratorium harus memastikan bahwa penyedia atau operator sistem mematuhi semua persyaratan yang berlaku dari standar ini.</a:t>
            </a:r>
            <a:br>
              <a:rPr lang="id-ID" altLang="en-US" sz="2200" dirty="0"/>
            </a:br>
            <a:br>
              <a:rPr lang="id-ID" altLang="en-US" sz="1000" dirty="0"/>
            </a:br>
            <a:r>
              <a:rPr lang="id-ID" altLang="en-US" sz="2200" b="1" dirty="0"/>
              <a:t>7.11.5</a:t>
            </a:r>
            <a:r>
              <a:rPr lang="id-ID" altLang="en-US" sz="2200" dirty="0"/>
              <a:t> Laboratorium harus memastikan bahwa instruksi, manual dan data referensi yang relevan dengan sistem manajemen informasi laboratorium yang dibuat dan tersedia untuk personil.</a:t>
            </a:r>
            <a:br>
              <a:rPr lang="id-ID" altLang="en-US" sz="2200" dirty="0"/>
            </a:br>
            <a:br>
              <a:rPr lang="id-ID" altLang="en-US" sz="1000" dirty="0"/>
            </a:br>
            <a:r>
              <a:rPr lang="id-ID" altLang="en-US" sz="2200" b="1" dirty="0"/>
              <a:t>7.11.6</a:t>
            </a:r>
            <a:r>
              <a:rPr lang="id-ID" altLang="en-US" sz="2200" dirty="0"/>
              <a:t> Perhitungan dan transfer data harus diperiksa dengan cara yang sesuai dan sistematis.</a:t>
            </a:r>
          </a:p>
        </p:txBody>
      </p:sp>
      <p:grpSp>
        <p:nvGrpSpPr>
          <p:cNvPr id="168965" name="Group 6">
            <a:extLst>
              <a:ext uri="{FF2B5EF4-FFF2-40B4-BE49-F238E27FC236}">
                <a16:creationId xmlns:a16="http://schemas.microsoft.com/office/drawing/2014/main" id="{A564C346-5011-4889-AF07-91D99747AF1D}"/>
              </a:ext>
            </a:extLst>
          </p:cNvPr>
          <p:cNvGrpSpPr>
            <a:grpSpLocks/>
          </p:cNvGrpSpPr>
          <p:nvPr/>
        </p:nvGrpSpPr>
        <p:grpSpPr bwMode="auto">
          <a:xfrm>
            <a:off x="2362200" y="838200"/>
            <a:ext cx="4953000" cy="228600"/>
            <a:chOff x="904875" y="914400"/>
            <a:chExt cx="4184650" cy="0"/>
          </a:xfrm>
        </p:grpSpPr>
        <p:sp>
          <p:nvSpPr>
            <p:cNvPr id="168966" name="Line 8">
              <a:extLst>
                <a:ext uri="{FF2B5EF4-FFF2-40B4-BE49-F238E27FC236}">
                  <a16:creationId xmlns:a16="http://schemas.microsoft.com/office/drawing/2014/main" id="{927A7B6A-DA63-433B-916C-467F46E7D0E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8967" name="Line 9">
              <a:extLst>
                <a:ext uri="{FF2B5EF4-FFF2-40B4-BE49-F238E27FC236}">
                  <a16:creationId xmlns:a16="http://schemas.microsoft.com/office/drawing/2014/main" id="{E78E2315-2EAA-4BBE-B10F-38EDB6D1B33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A89079A5-2902-4F47-8DEA-339E8499A812}"/>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82243990-4591-4095-B306-7A751E11993F}"/>
              </a:ext>
            </a:extLst>
          </p:cNvPr>
          <p:cNvSpPr>
            <a:spLocks noGrp="1"/>
          </p:cNvSpPr>
          <p:nvPr>
            <p:ph type="sldNum" sz="quarter" idx="12"/>
          </p:nvPr>
        </p:nvSpPr>
        <p:spPr/>
        <p:txBody>
          <a:bodyPr/>
          <a:lstStyle/>
          <a:p>
            <a:fld id="{D613E84E-F90B-4997-BEAD-0068A8707C75}" type="slidenum">
              <a:rPr lang="en-US" smtClean="0"/>
              <a:t>127</a:t>
            </a:fld>
            <a:endParaRPr lang="en-US" dirty="0"/>
          </a:p>
        </p:txBody>
      </p:sp>
      <p:sp>
        <p:nvSpPr>
          <p:cNvPr id="5" name="Title 4">
            <a:extLst>
              <a:ext uri="{FF2B5EF4-FFF2-40B4-BE49-F238E27FC236}">
                <a16:creationId xmlns:a16="http://schemas.microsoft.com/office/drawing/2014/main" id="{E5004EDF-1C1E-409E-88A1-208BB9B8040C}"/>
              </a:ext>
            </a:extLst>
          </p:cNvPr>
          <p:cNvSpPr>
            <a:spLocks noGrp="1"/>
          </p:cNvSpPr>
          <p:nvPr>
            <p:ph type="title"/>
          </p:nvPr>
        </p:nvSpPr>
        <p:spPr>
          <a:xfrm>
            <a:off x="2506134"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49763FD9-9C07-42E6-B447-BE0612A585D0}"/>
              </a:ext>
            </a:extLst>
          </p:cNvPr>
          <p:cNvSpPr>
            <a:spLocks noGrp="1" noChangeArrowheads="1"/>
          </p:cNvSpPr>
          <p:nvPr>
            <p:ph type="title"/>
          </p:nvPr>
        </p:nvSpPr>
        <p:spPr>
          <a:xfrm>
            <a:off x="2397367" y="112765"/>
            <a:ext cx="7566025" cy="685801"/>
          </a:xfrm>
        </p:spPr>
        <p:txBody>
          <a:bodyPr/>
          <a:lstStyle/>
          <a:p>
            <a:pPr eaLnBrk="1" hangingPunct="1"/>
            <a:r>
              <a:rPr lang="id-ID" altLang="en-US" sz="2400" dirty="0"/>
              <a:t>7.11</a:t>
            </a:r>
            <a:r>
              <a:rPr lang="en-US" altLang="en-US" sz="2400" dirty="0"/>
              <a:t>  </a:t>
            </a:r>
            <a:r>
              <a:rPr lang="id-ID" altLang="en-US" sz="2400" dirty="0"/>
              <a:t>Pengendalian data dan </a:t>
            </a:r>
            <a:r>
              <a:rPr lang="en-US" altLang="en-US" sz="2400" dirty="0" err="1"/>
              <a:t>Manajemen</a:t>
            </a:r>
            <a:r>
              <a:rPr lang="en-US" altLang="en-US" sz="2400" dirty="0"/>
              <a:t> </a:t>
            </a:r>
            <a:r>
              <a:rPr lang="en-US" altLang="en-US" sz="2400" dirty="0" err="1"/>
              <a:t>informasi</a:t>
            </a:r>
            <a:endParaRPr lang="en-US" altLang="en-US" sz="2400" dirty="0"/>
          </a:p>
        </p:txBody>
      </p:sp>
      <p:sp>
        <p:nvSpPr>
          <p:cNvPr id="169987" name="Line 3">
            <a:extLst>
              <a:ext uri="{FF2B5EF4-FFF2-40B4-BE49-F238E27FC236}">
                <a16:creationId xmlns:a16="http://schemas.microsoft.com/office/drawing/2014/main" id="{5EE1CFC9-CA0E-4C4B-BC9F-A08AD72848D0}"/>
              </a:ext>
            </a:extLst>
          </p:cNvPr>
          <p:cNvSpPr>
            <a:spLocks noChangeShapeType="1"/>
          </p:cNvSpPr>
          <p:nvPr/>
        </p:nvSpPr>
        <p:spPr bwMode="auto">
          <a:xfrm>
            <a:off x="5943114" y="2125663"/>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69988" name="Text Box 4">
            <a:extLst>
              <a:ext uri="{FF2B5EF4-FFF2-40B4-BE49-F238E27FC236}">
                <a16:creationId xmlns:a16="http://schemas.microsoft.com/office/drawing/2014/main" id="{D8B3BDF9-2DAD-48F3-9E84-289B12C83C5B}"/>
              </a:ext>
            </a:extLst>
          </p:cNvPr>
          <p:cNvSpPr txBox="1">
            <a:spLocks noChangeArrowheads="1"/>
          </p:cNvSpPr>
          <p:nvPr/>
        </p:nvSpPr>
        <p:spPr bwMode="auto">
          <a:xfrm>
            <a:off x="9091127" y="1981202"/>
            <a:ext cx="519113"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7.11</a:t>
            </a:r>
            <a:endParaRPr lang="en-US" altLang="en-US" sz="1400">
              <a:solidFill>
                <a:srgbClr val="00B050"/>
              </a:solidFill>
            </a:endParaRPr>
          </a:p>
        </p:txBody>
      </p:sp>
      <p:sp>
        <p:nvSpPr>
          <p:cNvPr id="169989" name="Line 5">
            <a:extLst>
              <a:ext uri="{FF2B5EF4-FFF2-40B4-BE49-F238E27FC236}">
                <a16:creationId xmlns:a16="http://schemas.microsoft.com/office/drawing/2014/main" id="{8D244436-5E15-435D-95A1-E5EF33EE294C}"/>
              </a:ext>
            </a:extLst>
          </p:cNvPr>
          <p:cNvSpPr>
            <a:spLocks noChangeShapeType="1"/>
          </p:cNvSpPr>
          <p:nvPr/>
        </p:nvSpPr>
        <p:spPr bwMode="auto">
          <a:xfrm>
            <a:off x="7957651" y="1471613"/>
            <a:ext cx="304800" cy="654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69990" name="Text Box 9">
            <a:extLst>
              <a:ext uri="{FF2B5EF4-FFF2-40B4-BE49-F238E27FC236}">
                <a16:creationId xmlns:a16="http://schemas.microsoft.com/office/drawing/2014/main" id="{7E96C3F5-9135-42E7-8F3C-909440CE95B1}"/>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69991" name="Line 10">
            <a:extLst>
              <a:ext uri="{FF2B5EF4-FFF2-40B4-BE49-F238E27FC236}">
                <a16:creationId xmlns:a16="http://schemas.microsoft.com/office/drawing/2014/main" id="{D169FE18-DCBD-4EFC-9713-5036ABD93E7C}"/>
              </a:ext>
            </a:extLst>
          </p:cNvPr>
          <p:cNvSpPr>
            <a:spLocks noChangeShapeType="1"/>
          </p:cNvSpPr>
          <p:nvPr/>
        </p:nvSpPr>
        <p:spPr bwMode="auto">
          <a:xfrm>
            <a:off x="5126653" y="697707"/>
            <a:ext cx="0" cy="60928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96618" name="Text Box 11">
            <a:extLst>
              <a:ext uri="{FF2B5EF4-FFF2-40B4-BE49-F238E27FC236}">
                <a16:creationId xmlns:a16="http://schemas.microsoft.com/office/drawing/2014/main" id="{10D51B48-93A0-4E56-BD9C-12458448A5C8}"/>
              </a:ext>
            </a:extLst>
          </p:cNvPr>
          <p:cNvSpPr txBox="1">
            <a:spLocks noChangeArrowheads="1"/>
          </p:cNvSpPr>
          <p:nvPr/>
        </p:nvSpPr>
        <p:spPr bwMode="auto">
          <a:xfrm>
            <a:off x="805478" y="687388"/>
            <a:ext cx="4321175" cy="4960938"/>
          </a:xfrm>
          <a:prstGeom prst="rect">
            <a:avLst/>
          </a:prstGeom>
          <a:noFill/>
          <a:ln>
            <a:noFill/>
          </a:ln>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sz="1600" b="1" dirty="0" err="1">
                <a:cs typeface="Arial" panose="020B0604020202020204" pitchFamily="34" charset="0"/>
              </a:rPr>
              <a:t>Bukti</a:t>
            </a:r>
            <a:r>
              <a:rPr lang="en-US" sz="1600" b="1" dirty="0">
                <a:cs typeface="Arial" panose="020B0604020202020204" pitchFamily="34" charset="0"/>
              </a:rPr>
              <a:t> </a:t>
            </a:r>
            <a:r>
              <a:rPr lang="en-US" sz="1600" b="1" dirty="0" err="1">
                <a:cs typeface="Arial" panose="020B0604020202020204" pitchFamily="34" charset="0"/>
              </a:rPr>
              <a:t>Dokumen</a:t>
            </a:r>
            <a:r>
              <a:rPr lang="en-US" sz="1600" b="1" dirty="0">
                <a:cs typeface="Arial" panose="020B0604020202020204" pitchFamily="34" charset="0"/>
              </a:rPr>
              <a:t>:</a:t>
            </a:r>
          </a:p>
          <a:p>
            <a:pPr eaLnBrk="1" hangingPunct="1">
              <a:defRPr/>
            </a:pPr>
            <a:endParaRPr lang="en-US" sz="1000" b="1" dirty="0">
              <a:cs typeface="Arial" panose="020B0604020202020204" pitchFamily="34" charset="0"/>
            </a:endParaRPr>
          </a:p>
          <a:p>
            <a:pPr eaLnBrk="1" hangingPunct="1">
              <a:lnSpc>
                <a:spcPct val="120000"/>
              </a:lnSpc>
              <a:defRPr/>
            </a:pPr>
            <a:r>
              <a:rPr lang="en-US" sz="1600" dirty="0" err="1">
                <a:cs typeface="Arial" panose="020B0604020202020204" pitchFamily="34" charset="0"/>
              </a:rPr>
              <a:t>Dokumen</a:t>
            </a:r>
            <a:r>
              <a:rPr lang="en-US" sz="1600" dirty="0">
                <a:cs typeface="Arial" panose="020B0604020202020204" pitchFamily="34" charset="0"/>
              </a:rPr>
              <a:t> level 1: </a:t>
            </a:r>
          </a:p>
          <a:p>
            <a:pPr eaLnBrk="1" hangingPunct="1">
              <a:lnSpc>
                <a:spcPct val="120000"/>
              </a:lnSpc>
              <a:buFontTx/>
              <a:buChar char="•"/>
              <a:defRPr/>
            </a:pPr>
            <a:r>
              <a:rPr lang="en-US" sz="1600" dirty="0">
                <a:cs typeface="Arial" panose="020B0604020202020204" pitchFamily="34" charset="0"/>
              </a:rPr>
              <a:t> </a:t>
            </a:r>
            <a:r>
              <a:rPr lang="en-US" sz="1600" dirty="0" err="1">
                <a:cs typeface="Arial" panose="020B0604020202020204" pitchFamily="34" charset="0"/>
              </a:rPr>
              <a:t>Kebijakan</a:t>
            </a:r>
            <a:r>
              <a:rPr lang="en-US" sz="1600" dirty="0">
                <a:cs typeface="Arial" panose="020B0604020202020204" pitchFamily="34" charset="0"/>
              </a:rPr>
              <a:t> dan </a:t>
            </a:r>
            <a:r>
              <a:rPr lang="en-US" sz="1600" dirty="0" err="1">
                <a:cs typeface="Arial" panose="020B0604020202020204" pitchFamily="34" charset="0"/>
              </a:rPr>
              <a:t>komitmen</a:t>
            </a:r>
            <a:r>
              <a:rPr lang="en-US" sz="1600" dirty="0">
                <a:cs typeface="Arial" panose="020B0604020202020204" pitchFamily="34" charset="0"/>
              </a:rPr>
              <a:t> </a:t>
            </a:r>
            <a:r>
              <a:rPr lang="en-US" sz="1600" dirty="0" err="1">
                <a:cs typeface="Arial" panose="020B0604020202020204" pitchFamily="34" charset="0"/>
              </a:rPr>
              <a:t>untuk</a:t>
            </a:r>
            <a:r>
              <a:rPr lang="en-US" sz="1600" dirty="0">
                <a:cs typeface="Arial" panose="020B0604020202020204" pitchFamily="34" charset="0"/>
              </a:rPr>
              <a:t> </a:t>
            </a:r>
            <a:r>
              <a:rPr lang="en-US" sz="1600" dirty="0" err="1">
                <a:cs typeface="Arial" panose="020B0604020202020204" pitchFamily="34" charset="0"/>
              </a:rPr>
              <a:t>bersesuaian</a:t>
            </a:r>
            <a:r>
              <a:rPr lang="en-US" sz="1600" dirty="0">
                <a:cs typeface="Arial" panose="020B0604020202020204" pitchFamily="34" charset="0"/>
              </a:rPr>
              <a:t>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persyaratan</a:t>
            </a:r>
            <a:r>
              <a:rPr lang="en-US" sz="1600" dirty="0">
                <a:cs typeface="Arial" panose="020B0604020202020204" pitchFamily="34" charset="0"/>
              </a:rPr>
              <a:t> </a:t>
            </a:r>
            <a:r>
              <a:rPr lang="id-ID" sz="1600" dirty="0">
                <a:cs typeface="Arial" panose="020B0604020202020204" pitchFamily="34" charset="0"/>
              </a:rPr>
              <a:t>7.12</a:t>
            </a:r>
          </a:p>
          <a:p>
            <a:pPr eaLnBrk="1" hangingPunct="1">
              <a:lnSpc>
                <a:spcPct val="120000"/>
              </a:lnSpc>
              <a:buFontTx/>
              <a:buChar char="•"/>
              <a:defRPr/>
            </a:pPr>
            <a:endParaRPr lang="en-US" sz="1000" dirty="0">
              <a:cs typeface="Arial" panose="020B0604020202020204" pitchFamily="34" charset="0"/>
            </a:endParaRPr>
          </a:p>
          <a:p>
            <a:pPr eaLnBrk="1" hangingPunct="1">
              <a:lnSpc>
                <a:spcPct val="120000"/>
              </a:lnSpc>
              <a:defRPr/>
            </a:pPr>
            <a:r>
              <a:rPr lang="en-US" sz="1600" dirty="0" err="1">
                <a:cs typeface="Arial" panose="020B0604020202020204" pitchFamily="34" charset="0"/>
              </a:rPr>
              <a:t>Dokumen</a:t>
            </a:r>
            <a:r>
              <a:rPr lang="en-US" sz="1600" dirty="0">
                <a:cs typeface="Arial" panose="020B0604020202020204" pitchFamily="34" charset="0"/>
              </a:rPr>
              <a:t> level 2:</a:t>
            </a:r>
          </a:p>
          <a:p>
            <a:pPr eaLnBrk="1" hangingPunct="1">
              <a:lnSpc>
                <a:spcPct val="120000"/>
              </a:lnSpc>
              <a:buFontTx/>
              <a:buChar char="•"/>
              <a:defRPr/>
            </a:pPr>
            <a:r>
              <a:rPr lang="en-US" sz="1600" dirty="0" err="1">
                <a:cs typeface="Arial" panose="020B0604020202020204" pitchFamily="34" charset="0"/>
              </a:rPr>
              <a:t>Validasi</a:t>
            </a:r>
            <a:r>
              <a:rPr lang="en-US" sz="1600" dirty="0">
                <a:cs typeface="Arial" panose="020B0604020202020204" pitchFamily="34" charset="0"/>
              </a:rPr>
              <a:t> SIM</a:t>
            </a:r>
            <a:r>
              <a:rPr lang="id-ID" sz="1600" dirty="0">
                <a:cs typeface="Arial" panose="020B0604020202020204" pitchFamily="34" charset="0"/>
              </a:rPr>
              <a:t> </a:t>
            </a:r>
          </a:p>
          <a:p>
            <a:pPr eaLnBrk="1" hangingPunct="1">
              <a:lnSpc>
                <a:spcPct val="120000"/>
              </a:lnSpc>
              <a:buFontTx/>
              <a:buChar char="•"/>
              <a:defRPr/>
            </a:pPr>
            <a:endParaRPr lang="en-US" sz="1600" dirty="0">
              <a:cs typeface="Arial" panose="020B0604020202020204" pitchFamily="34" charset="0"/>
            </a:endParaRPr>
          </a:p>
          <a:p>
            <a:pPr marL="0" indent="0" eaLnBrk="1" hangingPunct="1">
              <a:lnSpc>
                <a:spcPct val="120000"/>
              </a:lnSpc>
              <a:defRPr/>
            </a:pPr>
            <a:r>
              <a:rPr lang="id-ID" sz="1600" dirty="0">
                <a:cs typeface="Arial" panose="020B0604020202020204" pitchFamily="34" charset="0"/>
              </a:rPr>
              <a:t>Dokumen level 3</a:t>
            </a:r>
          </a:p>
          <a:p>
            <a:pPr marL="0" indent="0" eaLnBrk="1" hangingPunct="1">
              <a:lnSpc>
                <a:spcPct val="120000"/>
              </a:lnSpc>
              <a:defRPr/>
            </a:pPr>
            <a:r>
              <a:rPr lang="id-ID" sz="1600" dirty="0">
                <a:cs typeface="Arial" panose="020B0604020202020204" pitchFamily="34" charset="0"/>
              </a:rPr>
              <a:t>Instruksi/manual/referensi</a:t>
            </a:r>
            <a:r>
              <a:rPr lang="id-ID" sz="1400" dirty="0">
                <a:cs typeface="Arial" panose="020B0604020202020204" pitchFamily="34" charset="0"/>
              </a:rPr>
              <a:t>  untuk mengelola SIM harus tersedia</a:t>
            </a:r>
            <a:endParaRPr lang="en-US" sz="1400" dirty="0">
              <a:cs typeface="Arial" panose="020B0604020202020204" pitchFamily="34" charset="0"/>
            </a:endParaRPr>
          </a:p>
          <a:p>
            <a:pPr algn="ctr" eaLnBrk="1" hangingPunct="1">
              <a:lnSpc>
                <a:spcPct val="120000"/>
              </a:lnSpc>
              <a:defRPr/>
            </a:pPr>
            <a:r>
              <a:rPr lang="en-US" sz="1600" b="1" dirty="0" err="1">
                <a:cs typeface="Arial" panose="020B0604020202020204" pitchFamily="34" charset="0"/>
              </a:rPr>
              <a:t>Bukti</a:t>
            </a:r>
            <a:r>
              <a:rPr lang="en-US" sz="1600" b="1" dirty="0">
                <a:cs typeface="Arial" panose="020B0604020202020204" pitchFamily="34" charset="0"/>
              </a:rPr>
              <a:t> </a:t>
            </a:r>
            <a:r>
              <a:rPr lang="en-US" sz="1600" b="1" dirty="0" err="1">
                <a:cs typeface="Arial" panose="020B0604020202020204" pitchFamily="34" charset="0"/>
              </a:rPr>
              <a:t>Kerja</a:t>
            </a:r>
            <a:r>
              <a:rPr lang="en-US" sz="1600" b="1" dirty="0">
                <a:cs typeface="Arial" panose="020B0604020202020204" pitchFamily="34" charset="0"/>
              </a:rPr>
              <a:t>:</a:t>
            </a:r>
          </a:p>
          <a:p>
            <a:pPr algn="ctr" eaLnBrk="1" hangingPunct="1">
              <a:lnSpc>
                <a:spcPct val="120000"/>
              </a:lnSpc>
              <a:defRPr/>
            </a:pPr>
            <a:endParaRPr lang="en-US" sz="1000" b="1" dirty="0">
              <a:cs typeface="Arial" panose="020B0604020202020204" pitchFamily="34" charset="0"/>
            </a:endParaRPr>
          </a:p>
          <a:p>
            <a:pPr eaLnBrk="1" hangingPunct="1">
              <a:lnSpc>
                <a:spcPct val="120000"/>
              </a:lnSpc>
              <a:buFontTx/>
              <a:buChar char="•"/>
              <a:defRPr/>
            </a:pPr>
            <a:r>
              <a:rPr lang="en-US" sz="1600" dirty="0" err="1">
                <a:cs typeface="Arial" panose="020B0604020202020204" pitchFamily="34" charset="0"/>
              </a:rPr>
              <a:t>Rekaman</a:t>
            </a:r>
            <a:r>
              <a:rPr lang="en-US" sz="1600" dirty="0">
                <a:cs typeface="Arial" panose="020B0604020202020204" pitchFamily="34" charset="0"/>
              </a:rPr>
              <a:t> </a:t>
            </a:r>
            <a:r>
              <a:rPr lang="en-US" sz="1600" dirty="0" err="1">
                <a:cs typeface="Arial" panose="020B0604020202020204" pitchFamily="34" charset="0"/>
              </a:rPr>
              <a:t>bukti</a:t>
            </a:r>
            <a:r>
              <a:rPr lang="en-US" sz="1600" dirty="0">
                <a:cs typeface="Arial" panose="020B0604020202020204" pitchFamily="34" charset="0"/>
              </a:rPr>
              <a:t> </a:t>
            </a:r>
            <a:r>
              <a:rPr lang="en-US" sz="1600" dirty="0" err="1">
                <a:cs typeface="Arial" panose="020B0604020202020204" pitchFamily="34" charset="0"/>
              </a:rPr>
              <a:t>validasi</a:t>
            </a:r>
            <a:r>
              <a:rPr lang="en-US" sz="1600" dirty="0">
                <a:cs typeface="Arial" panose="020B0604020202020204" pitchFamily="34" charset="0"/>
              </a:rPr>
              <a:t> SIM</a:t>
            </a:r>
            <a:r>
              <a:rPr lang="id-ID" sz="1600" dirty="0">
                <a:cs typeface="Arial" panose="020B0604020202020204" pitchFamily="34" charset="0"/>
              </a:rPr>
              <a:t> Lab</a:t>
            </a:r>
            <a:endParaRPr lang="en-US" sz="1600" dirty="0">
              <a:cs typeface="Arial" panose="020B0604020202020204" pitchFamily="34" charset="0"/>
            </a:endParaRPr>
          </a:p>
          <a:p>
            <a:pPr eaLnBrk="1" hangingPunct="1">
              <a:lnSpc>
                <a:spcPct val="120000"/>
              </a:lnSpc>
              <a:buFontTx/>
              <a:buChar char="•"/>
              <a:defRPr/>
            </a:pPr>
            <a:r>
              <a:rPr lang="en-US" sz="1600" dirty="0" err="1">
                <a:cs typeface="Arial" panose="020B0604020202020204" pitchFamily="34" charset="0"/>
              </a:rPr>
              <a:t>Penetapan</a:t>
            </a:r>
            <a:r>
              <a:rPr lang="en-US" sz="1600" dirty="0">
                <a:cs typeface="Arial" panose="020B0604020202020204" pitchFamily="34" charset="0"/>
              </a:rPr>
              <a:t> </a:t>
            </a:r>
            <a:r>
              <a:rPr lang="en-US" sz="1600" dirty="0" err="1">
                <a:cs typeface="Arial" panose="020B0604020202020204" pitchFamily="34" charset="0"/>
              </a:rPr>
              <a:t>personel</a:t>
            </a:r>
            <a:r>
              <a:rPr lang="en-US" sz="1600" dirty="0">
                <a:cs typeface="Arial" panose="020B0604020202020204" pitchFamily="34" charset="0"/>
              </a:rPr>
              <a:t> </a:t>
            </a:r>
            <a:r>
              <a:rPr lang="en-US" sz="1600" dirty="0" err="1">
                <a:cs typeface="Arial" panose="020B0604020202020204" pitchFamily="34" charset="0"/>
              </a:rPr>
              <a:t>pengendali</a:t>
            </a:r>
            <a:r>
              <a:rPr lang="en-US" sz="1600" dirty="0">
                <a:cs typeface="Arial" panose="020B0604020202020204" pitchFamily="34" charset="0"/>
              </a:rPr>
              <a:t> SIM</a:t>
            </a:r>
            <a:r>
              <a:rPr lang="id-ID" sz="1600" dirty="0">
                <a:cs typeface="Arial" panose="020B0604020202020204" pitchFamily="34" charset="0"/>
              </a:rPr>
              <a:t> Lab</a:t>
            </a:r>
            <a:endParaRPr lang="en-US" sz="1600" dirty="0">
              <a:cs typeface="Arial" panose="020B0604020202020204" pitchFamily="34" charset="0"/>
            </a:endParaRPr>
          </a:p>
          <a:p>
            <a:pPr eaLnBrk="1" hangingPunct="1">
              <a:lnSpc>
                <a:spcPct val="120000"/>
              </a:lnSpc>
              <a:buFontTx/>
              <a:buChar char="•"/>
              <a:defRPr/>
            </a:pPr>
            <a:endParaRPr lang="en-US" sz="1600" dirty="0">
              <a:cs typeface="Arial" panose="020B0604020202020204" pitchFamily="34" charset="0"/>
            </a:endParaRPr>
          </a:p>
          <a:p>
            <a:pPr eaLnBrk="1" hangingPunct="1">
              <a:lnSpc>
                <a:spcPct val="120000"/>
              </a:lnSpc>
              <a:defRPr/>
            </a:pPr>
            <a:endParaRPr lang="en-US" sz="1600" dirty="0">
              <a:cs typeface="Arial" panose="020B0604020202020204" pitchFamily="34" charset="0"/>
            </a:endParaRPr>
          </a:p>
        </p:txBody>
      </p:sp>
      <p:sp>
        <p:nvSpPr>
          <p:cNvPr id="169993" name="Text Box 13">
            <a:extLst>
              <a:ext uri="{FF2B5EF4-FFF2-40B4-BE49-F238E27FC236}">
                <a16:creationId xmlns:a16="http://schemas.microsoft.com/office/drawing/2014/main" id="{315C818B-F077-4EEC-A9E4-70EC06E1CD7A}"/>
              </a:ext>
            </a:extLst>
          </p:cNvPr>
          <p:cNvSpPr txBox="1">
            <a:spLocks noChangeArrowheads="1"/>
          </p:cNvSpPr>
          <p:nvPr/>
        </p:nvSpPr>
        <p:spPr bwMode="auto">
          <a:xfrm>
            <a:off x="6420952" y="933451"/>
            <a:ext cx="1363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Sistem informasi </a:t>
            </a:r>
          </a:p>
          <a:p>
            <a:pPr eaLnBrk="1" hangingPunct="1"/>
            <a:r>
              <a:rPr lang="id-ID" altLang="en-US" sz="1200">
                <a:solidFill>
                  <a:srgbClr val="00B050"/>
                </a:solidFill>
              </a:rPr>
              <a:t>Manajemen </a:t>
            </a:r>
          </a:p>
          <a:p>
            <a:pPr eaLnBrk="1" hangingPunct="1"/>
            <a:r>
              <a:rPr lang="id-ID" altLang="en-US" sz="1200">
                <a:solidFill>
                  <a:srgbClr val="00B050"/>
                </a:solidFill>
              </a:rPr>
              <a:t>Divalidasi </a:t>
            </a:r>
          </a:p>
          <a:p>
            <a:pPr eaLnBrk="1" hangingPunct="1"/>
            <a:r>
              <a:rPr lang="id-ID" altLang="en-US" sz="1200">
                <a:solidFill>
                  <a:srgbClr val="00B050"/>
                </a:solidFill>
              </a:rPr>
              <a:t>fungsinya</a:t>
            </a:r>
            <a:endParaRPr lang="en-US" altLang="en-US" sz="1200">
              <a:solidFill>
                <a:srgbClr val="00B050"/>
              </a:solidFill>
            </a:endParaRPr>
          </a:p>
          <a:p>
            <a:pPr eaLnBrk="1" hangingPunct="1"/>
            <a:r>
              <a:rPr lang="id-ID" altLang="en-US" sz="1200">
                <a:solidFill>
                  <a:srgbClr val="00B050"/>
                </a:solidFill>
              </a:rPr>
              <a:t>7.11.</a:t>
            </a:r>
            <a:r>
              <a:rPr lang="en-US" altLang="en-US" sz="1200">
                <a:solidFill>
                  <a:srgbClr val="00B050"/>
                </a:solidFill>
              </a:rPr>
              <a:t>.2</a:t>
            </a:r>
          </a:p>
        </p:txBody>
      </p:sp>
      <p:sp>
        <p:nvSpPr>
          <p:cNvPr id="169994" name="Text Box 17">
            <a:extLst>
              <a:ext uri="{FF2B5EF4-FFF2-40B4-BE49-F238E27FC236}">
                <a16:creationId xmlns:a16="http://schemas.microsoft.com/office/drawing/2014/main" id="{F3CA3B71-D2FE-4111-9E67-27AE072E6AC1}"/>
              </a:ext>
            </a:extLst>
          </p:cNvPr>
          <p:cNvSpPr txBox="1">
            <a:spLocks noChangeArrowheads="1"/>
          </p:cNvSpPr>
          <p:nvPr/>
        </p:nvSpPr>
        <p:spPr bwMode="auto">
          <a:xfrm>
            <a:off x="7576652" y="1014414"/>
            <a:ext cx="1755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Akses data &amp; informasi</a:t>
            </a:r>
          </a:p>
          <a:p>
            <a:pPr eaLnBrk="1" hangingPunct="1"/>
            <a:r>
              <a:rPr lang="en-US" altLang="en-US" sz="1200">
                <a:solidFill>
                  <a:srgbClr val="00B050"/>
                </a:solidFill>
              </a:rPr>
              <a:t> </a:t>
            </a:r>
            <a:r>
              <a:rPr lang="id-ID" altLang="en-US" sz="1200">
                <a:solidFill>
                  <a:srgbClr val="00B050"/>
                </a:solidFill>
              </a:rPr>
              <a:t>7.11</a:t>
            </a:r>
            <a:r>
              <a:rPr lang="en-US" altLang="en-US" sz="1200">
                <a:solidFill>
                  <a:srgbClr val="00B050"/>
                </a:solidFill>
              </a:rPr>
              <a:t>.1.</a:t>
            </a:r>
          </a:p>
        </p:txBody>
      </p:sp>
      <p:pic>
        <p:nvPicPr>
          <p:cNvPr id="169995" name="Picture 19" descr="j0230358">
            <a:extLst>
              <a:ext uri="{FF2B5EF4-FFF2-40B4-BE49-F238E27FC236}">
                <a16:creationId xmlns:a16="http://schemas.microsoft.com/office/drawing/2014/main" id="{D173B4A5-0D3D-4B5D-9240-073AC8F030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36052" y="658813"/>
            <a:ext cx="731838" cy="787400"/>
          </a:xfrm>
        </p:spPr>
      </p:pic>
      <p:grpSp>
        <p:nvGrpSpPr>
          <p:cNvPr id="169996" name="Group 22">
            <a:extLst>
              <a:ext uri="{FF2B5EF4-FFF2-40B4-BE49-F238E27FC236}">
                <a16:creationId xmlns:a16="http://schemas.microsoft.com/office/drawing/2014/main" id="{046BA1FD-0735-4375-9A2E-7E981912D0F9}"/>
              </a:ext>
            </a:extLst>
          </p:cNvPr>
          <p:cNvGrpSpPr>
            <a:grpSpLocks/>
          </p:cNvGrpSpPr>
          <p:nvPr/>
        </p:nvGrpSpPr>
        <p:grpSpPr bwMode="auto">
          <a:xfrm>
            <a:off x="3983652" y="3838577"/>
            <a:ext cx="935038" cy="503237"/>
            <a:chOff x="4059" y="3110"/>
            <a:chExt cx="1413" cy="590"/>
          </a:xfrm>
        </p:grpSpPr>
        <p:sp>
          <p:nvSpPr>
            <p:cNvPr id="170010" name="AutoShape 23">
              <a:extLst>
                <a:ext uri="{FF2B5EF4-FFF2-40B4-BE49-F238E27FC236}">
                  <a16:creationId xmlns:a16="http://schemas.microsoft.com/office/drawing/2014/main" id="{1C872380-5747-49FA-B0BD-0F9B3DEE8F96}"/>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70011" name="Freeform 24">
              <a:extLst>
                <a:ext uri="{FF2B5EF4-FFF2-40B4-BE49-F238E27FC236}">
                  <a16:creationId xmlns:a16="http://schemas.microsoft.com/office/drawing/2014/main" id="{042F84B5-6687-44A7-A58F-CEFD4EB6DA26}"/>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70012" name="Freeform 25">
              <a:extLst>
                <a:ext uri="{FF2B5EF4-FFF2-40B4-BE49-F238E27FC236}">
                  <a16:creationId xmlns:a16="http://schemas.microsoft.com/office/drawing/2014/main" id="{DBE0DC9B-146D-49ED-9AC4-887428D039BB}"/>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70013" name="Freeform 26">
              <a:extLst>
                <a:ext uri="{FF2B5EF4-FFF2-40B4-BE49-F238E27FC236}">
                  <a16:creationId xmlns:a16="http://schemas.microsoft.com/office/drawing/2014/main" id="{2B562EFF-24E6-4787-A64C-6D58216F8F8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70014" name="Freeform 27">
              <a:extLst>
                <a:ext uri="{FF2B5EF4-FFF2-40B4-BE49-F238E27FC236}">
                  <a16:creationId xmlns:a16="http://schemas.microsoft.com/office/drawing/2014/main" id="{1E6E32DB-4971-4B90-921E-54349010DB6B}"/>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70015" name="Freeform 28">
              <a:extLst>
                <a:ext uri="{FF2B5EF4-FFF2-40B4-BE49-F238E27FC236}">
                  <a16:creationId xmlns:a16="http://schemas.microsoft.com/office/drawing/2014/main" id="{3D9A7916-10A1-49DB-B173-DC6432F202CE}"/>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70016" name="Freeform 29">
              <a:extLst>
                <a:ext uri="{FF2B5EF4-FFF2-40B4-BE49-F238E27FC236}">
                  <a16:creationId xmlns:a16="http://schemas.microsoft.com/office/drawing/2014/main" id="{94FEFB1A-F9AF-4758-9253-06BC7C77D851}"/>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70017" name="Freeform 30">
              <a:extLst>
                <a:ext uri="{FF2B5EF4-FFF2-40B4-BE49-F238E27FC236}">
                  <a16:creationId xmlns:a16="http://schemas.microsoft.com/office/drawing/2014/main" id="{37A267D0-D4CF-4169-9E30-AC7A6EFA7F6B}"/>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70018" name="Freeform 31">
              <a:extLst>
                <a:ext uri="{FF2B5EF4-FFF2-40B4-BE49-F238E27FC236}">
                  <a16:creationId xmlns:a16="http://schemas.microsoft.com/office/drawing/2014/main" id="{3AC76DAC-509F-46F4-A522-14FBEC6EBE89}"/>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70019" name="Freeform 32">
              <a:extLst>
                <a:ext uri="{FF2B5EF4-FFF2-40B4-BE49-F238E27FC236}">
                  <a16:creationId xmlns:a16="http://schemas.microsoft.com/office/drawing/2014/main" id="{50BCDD2D-0B83-4E1E-96B5-C1CB75267CB1}"/>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70020" name="Freeform 33">
              <a:extLst>
                <a:ext uri="{FF2B5EF4-FFF2-40B4-BE49-F238E27FC236}">
                  <a16:creationId xmlns:a16="http://schemas.microsoft.com/office/drawing/2014/main" id="{61F48F81-DDCB-4915-A208-73EFAD696726}"/>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70021" name="Freeform 34">
              <a:extLst>
                <a:ext uri="{FF2B5EF4-FFF2-40B4-BE49-F238E27FC236}">
                  <a16:creationId xmlns:a16="http://schemas.microsoft.com/office/drawing/2014/main" id="{BF192340-15D0-4D4F-9730-E8CA1495790B}"/>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70022" name="Freeform 35">
              <a:extLst>
                <a:ext uri="{FF2B5EF4-FFF2-40B4-BE49-F238E27FC236}">
                  <a16:creationId xmlns:a16="http://schemas.microsoft.com/office/drawing/2014/main" id="{48299D6D-8EE3-4FD1-8F66-1E94D5DFF236}"/>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70023" name="Freeform 36">
              <a:extLst>
                <a:ext uri="{FF2B5EF4-FFF2-40B4-BE49-F238E27FC236}">
                  <a16:creationId xmlns:a16="http://schemas.microsoft.com/office/drawing/2014/main" id="{4DDCBBD6-B963-4C75-B582-E716B6D4ECB2}"/>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70024" name="Freeform 37">
              <a:extLst>
                <a:ext uri="{FF2B5EF4-FFF2-40B4-BE49-F238E27FC236}">
                  <a16:creationId xmlns:a16="http://schemas.microsoft.com/office/drawing/2014/main" id="{64A35C32-D934-40C9-9C5B-E45BDF8F659B}"/>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70025" name="Freeform 38">
              <a:extLst>
                <a:ext uri="{FF2B5EF4-FFF2-40B4-BE49-F238E27FC236}">
                  <a16:creationId xmlns:a16="http://schemas.microsoft.com/office/drawing/2014/main" id="{F367FD0A-A61F-43DE-A82C-852492107860}"/>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70026" name="Freeform 39">
              <a:extLst>
                <a:ext uri="{FF2B5EF4-FFF2-40B4-BE49-F238E27FC236}">
                  <a16:creationId xmlns:a16="http://schemas.microsoft.com/office/drawing/2014/main" id="{ED908BFA-ACCC-4BAF-8AAC-D093032C1D51}"/>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70027" name="Freeform 40">
              <a:extLst>
                <a:ext uri="{FF2B5EF4-FFF2-40B4-BE49-F238E27FC236}">
                  <a16:creationId xmlns:a16="http://schemas.microsoft.com/office/drawing/2014/main" id="{1B8ACC7D-2ECD-4FD1-823E-DA351827467F}"/>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70028" name="Freeform 41">
              <a:extLst>
                <a:ext uri="{FF2B5EF4-FFF2-40B4-BE49-F238E27FC236}">
                  <a16:creationId xmlns:a16="http://schemas.microsoft.com/office/drawing/2014/main" id="{9182D412-F8AF-4B4B-B6A5-5929FC14B4C1}"/>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70029" name="Freeform 42">
              <a:extLst>
                <a:ext uri="{FF2B5EF4-FFF2-40B4-BE49-F238E27FC236}">
                  <a16:creationId xmlns:a16="http://schemas.microsoft.com/office/drawing/2014/main" id="{DA06402A-2271-4954-A067-1E2DC1B1C605}"/>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70030" name="Freeform 43">
              <a:extLst>
                <a:ext uri="{FF2B5EF4-FFF2-40B4-BE49-F238E27FC236}">
                  <a16:creationId xmlns:a16="http://schemas.microsoft.com/office/drawing/2014/main" id="{788F1E4C-D89D-4294-A385-AF7E382E7A25}"/>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70031" name="Freeform 44">
              <a:extLst>
                <a:ext uri="{FF2B5EF4-FFF2-40B4-BE49-F238E27FC236}">
                  <a16:creationId xmlns:a16="http://schemas.microsoft.com/office/drawing/2014/main" id="{8D6A311B-F5FA-4D1A-8D06-E7763385807E}"/>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70032" name="Freeform 45">
              <a:extLst>
                <a:ext uri="{FF2B5EF4-FFF2-40B4-BE49-F238E27FC236}">
                  <a16:creationId xmlns:a16="http://schemas.microsoft.com/office/drawing/2014/main" id="{EAE95374-7F75-49CB-BEE3-CAD3F9351606}"/>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70033" name="Freeform 46">
              <a:extLst>
                <a:ext uri="{FF2B5EF4-FFF2-40B4-BE49-F238E27FC236}">
                  <a16:creationId xmlns:a16="http://schemas.microsoft.com/office/drawing/2014/main" id="{6543E12B-B300-488C-B130-E09BB4B99280}"/>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70034" name="Freeform 47">
              <a:extLst>
                <a:ext uri="{FF2B5EF4-FFF2-40B4-BE49-F238E27FC236}">
                  <a16:creationId xmlns:a16="http://schemas.microsoft.com/office/drawing/2014/main" id="{6FB979DC-6EC0-4346-9322-697DAFADCC6E}"/>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70035" name="Freeform 48">
              <a:extLst>
                <a:ext uri="{FF2B5EF4-FFF2-40B4-BE49-F238E27FC236}">
                  <a16:creationId xmlns:a16="http://schemas.microsoft.com/office/drawing/2014/main" id="{40742549-0F08-4AC9-83D3-49DB065AE76F}"/>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70036" name="Freeform 49">
              <a:extLst>
                <a:ext uri="{FF2B5EF4-FFF2-40B4-BE49-F238E27FC236}">
                  <a16:creationId xmlns:a16="http://schemas.microsoft.com/office/drawing/2014/main" id="{805B1972-BEF9-4A90-9C21-1CAD3766DC40}"/>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70037" name="Freeform 50">
              <a:extLst>
                <a:ext uri="{FF2B5EF4-FFF2-40B4-BE49-F238E27FC236}">
                  <a16:creationId xmlns:a16="http://schemas.microsoft.com/office/drawing/2014/main" id="{C7C85A34-8240-42C6-9E72-B59E07C491AF}"/>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70038" name="Freeform 51">
              <a:extLst>
                <a:ext uri="{FF2B5EF4-FFF2-40B4-BE49-F238E27FC236}">
                  <a16:creationId xmlns:a16="http://schemas.microsoft.com/office/drawing/2014/main" id="{7D62A0B2-A0E1-4CE6-B256-1AB3457CBCDF}"/>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70039" name="Freeform 52">
              <a:extLst>
                <a:ext uri="{FF2B5EF4-FFF2-40B4-BE49-F238E27FC236}">
                  <a16:creationId xmlns:a16="http://schemas.microsoft.com/office/drawing/2014/main" id="{D242CE66-8F76-44F8-A79D-A46C2AB5F6FB}"/>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70040" name="Freeform 53">
              <a:extLst>
                <a:ext uri="{FF2B5EF4-FFF2-40B4-BE49-F238E27FC236}">
                  <a16:creationId xmlns:a16="http://schemas.microsoft.com/office/drawing/2014/main" id="{5A8186EF-587E-4B31-923A-7C2D4DE82246}"/>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70041" name="Freeform 54">
              <a:extLst>
                <a:ext uri="{FF2B5EF4-FFF2-40B4-BE49-F238E27FC236}">
                  <a16:creationId xmlns:a16="http://schemas.microsoft.com/office/drawing/2014/main" id="{448C28BC-86B1-4FCD-9FD5-3E64B1721E82}"/>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70042" name="Freeform 55">
              <a:extLst>
                <a:ext uri="{FF2B5EF4-FFF2-40B4-BE49-F238E27FC236}">
                  <a16:creationId xmlns:a16="http://schemas.microsoft.com/office/drawing/2014/main" id="{1DD48463-4745-4592-A870-F37C9FDF2224}"/>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70043" name="Freeform 56">
              <a:extLst>
                <a:ext uri="{FF2B5EF4-FFF2-40B4-BE49-F238E27FC236}">
                  <a16:creationId xmlns:a16="http://schemas.microsoft.com/office/drawing/2014/main" id="{562B4E0A-0FFA-42C4-87EE-3D98A4653D08}"/>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70044" name="Freeform 57">
              <a:extLst>
                <a:ext uri="{FF2B5EF4-FFF2-40B4-BE49-F238E27FC236}">
                  <a16:creationId xmlns:a16="http://schemas.microsoft.com/office/drawing/2014/main" id="{56219D0C-CAC8-46FC-9CFC-F81772A2D8F1}"/>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70045" name="Freeform 58">
              <a:extLst>
                <a:ext uri="{FF2B5EF4-FFF2-40B4-BE49-F238E27FC236}">
                  <a16:creationId xmlns:a16="http://schemas.microsoft.com/office/drawing/2014/main" id="{5E07F53A-2A1C-4B51-B0E4-B7099EB31AC3}"/>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70046" name="Freeform 59">
              <a:extLst>
                <a:ext uri="{FF2B5EF4-FFF2-40B4-BE49-F238E27FC236}">
                  <a16:creationId xmlns:a16="http://schemas.microsoft.com/office/drawing/2014/main" id="{5946F0A2-8F5F-45EF-8BF3-6197295F26BA}"/>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cxnSp>
        <p:nvCxnSpPr>
          <p:cNvPr id="66" name="Straight Connector 65">
            <a:extLst>
              <a:ext uri="{FF2B5EF4-FFF2-40B4-BE49-F238E27FC236}">
                <a16:creationId xmlns:a16="http://schemas.microsoft.com/office/drawing/2014/main" id="{69AEF23D-F6C1-4F1F-A811-DE0490254AB6}"/>
              </a:ext>
            </a:extLst>
          </p:cNvPr>
          <p:cNvCxnSpPr/>
          <p:nvPr/>
        </p:nvCxnSpPr>
        <p:spPr>
          <a:xfrm>
            <a:off x="2362200" y="609600"/>
            <a:ext cx="4999038"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3B5603-13BE-4A42-9904-C7D90EAF0E8B}"/>
              </a:ext>
            </a:extLst>
          </p:cNvPr>
          <p:cNvCxnSpPr/>
          <p:nvPr/>
        </p:nvCxnSpPr>
        <p:spPr>
          <a:xfrm>
            <a:off x="7331076" y="609600"/>
            <a:ext cx="227012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0000" name="Rectangle 82">
            <a:extLst>
              <a:ext uri="{FF2B5EF4-FFF2-40B4-BE49-F238E27FC236}">
                <a16:creationId xmlns:a16="http://schemas.microsoft.com/office/drawing/2014/main" id="{140DE813-1BB0-4071-B182-AEEB91D37B95}"/>
              </a:ext>
            </a:extLst>
          </p:cNvPr>
          <p:cNvSpPr>
            <a:spLocks noChangeArrowheads="1"/>
          </p:cNvSpPr>
          <p:nvPr/>
        </p:nvSpPr>
        <p:spPr bwMode="auto">
          <a:xfrm>
            <a:off x="5391392" y="3448052"/>
            <a:ext cx="4572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600" dirty="0"/>
              <a:t> </a:t>
            </a:r>
            <a:r>
              <a:rPr lang="id-ID" altLang="en-US" sz="1600" dirty="0"/>
              <a:t>Laboratorium harus memiliki akses pada data dan informasi yang dibutuhkan.</a:t>
            </a:r>
          </a:p>
          <a:p>
            <a:pPr eaLnBrk="1" hangingPunct="1">
              <a:buFont typeface="Arial" panose="020B0604020202020204" pitchFamily="34" charset="0"/>
              <a:buChar char="•"/>
            </a:pPr>
            <a:endParaRPr lang="en-US" altLang="en-US" sz="1600" dirty="0"/>
          </a:p>
          <a:p>
            <a:pPr eaLnBrk="1" hangingPunct="1">
              <a:buFont typeface="Arial" panose="020B0604020202020204" pitchFamily="34" charset="0"/>
              <a:buChar char="•"/>
            </a:pPr>
            <a:r>
              <a:rPr lang="en-US" altLang="en-US" sz="1600" dirty="0"/>
              <a:t> </a:t>
            </a:r>
            <a:r>
              <a:rPr lang="id-ID" altLang="en-US" sz="1600" dirty="0"/>
              <a:t>Pihak berwenang dan bertanggung jawab pada manajemen informasi laboratorium ditentukan, termasuk maintenance dan modifikasi sistem.</a:t>
            </a:r>
          </a:p>
          <a:p>
            <a:pPr eaLnBrk="1" hangingPunct="1"/>
            <a:r>
              <a:rPr lang="id-ID" altLang="en-US" sz="1600" dirty="0"/>
              <a:t> </a:t>
            </a:r>
            <a:r>
              <a:rPr lang="en-US" altLang="en-US" sz="1600" dirty="0"/>
              <a:t>.</a:t>
            </a:r>
          </a:p>
          <a:p>
            <a:pPr eaLnBrk="1" hangingPunct="1">
              <a:buFont typeface="Arial" panose="020B0604020202020204" pitchFamily="34" charset="0"/>
              <a:buChar char="•"/>
            </a:pPr>
            <a:r>
              <a:rPr lang="id-ID" altLang="en-US" sz="1600" dirty="0"/>
              <a:t> Jika sistem informasi diatur dan dipelihara off-site atau disubkontrakkan pada pihak lain, manajemen laboratorium bertanggung jawab untuk memastikan bahwa pihak tersebut memenuhi persyaratan Standar Internasional ini</a:t>
            </a:r>
            <a:endParaRPr lang="en-US" altLang="en-US" sz="1600" dirty="0"/>
          </a:p>
        </p:txBody>
      </p:sp>
      <p:sp>
        <p:nvSpPr>
          <p:cNvPr id="170001" name="Line 5">
            <a:extLst>
              <a:ext uri="{FF2B5EF4-FFF2-40B4-BE49-F238E27FC236}">
                <a16:creationId xmlns:a16="http://schemas.microsoft.com/office/drawing/2014/main" id="{F1D4041C-DF08-4A0A-A66D-2D3D783E69FE}"/>
              </a:ext>
            </a:extLst>
          </p:cNvPr>
          <p:cNvSpPr>
            <a:spLocks noChangeShapeType="1"/>
          </p:cNvSpPr>
          <p:nvPr/>
        </p:nvSpPr>
        <p:spPr bwMode="auto">
          <a:xfrm>
            <a:off x="7195651" y="1427163"/>
            <a:ext cx="304800" cy="654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70002" name="Line 5">
            <a:extLst>
              <a:ext uri="{FF2B5EF4-FFF2-40B4-BE49-F238E27FC236}">
                <a16:creationId xmlns:a16="http://schemas.microsoft.com/office/drawing/2014/main" id="{7E189837-17EE-42A3-B85D-B6D7AA037A87}"/>
              </a:ext>
            </a:extLst>
          </p:cNvPr>
          <p:cNvSpPr>
            <a:spLocks noChangeShapeType="1"/>
          </p:cNvSpPr>
          <p:nvPr/>
        </p:nvSpPr>
        <p:spPr bwMode="auto">
          <a:xfrm>
            <a:off x="6128851" y="1395413"/>
            <a:ext cx="304800" cy="654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70003" name="Text Box 13">
            <a:extLst>
              <a:ext uri="{FF2B5EF4-FFF2-40B4-BE49-F238E27FC236}">
                <a16:creationId xmlns:a16="http://schemas.microsoft.com/office/drawing/2014/main" id="{929BA719-6EE5-421A-B546-00EA2311E2FC}"/>
              </a:ext>
            </a:extLst>
          </p:cNvPr>
          <p:cNvSpPr txBox="1">
            <a:spLocks noChangeArrowheads="1"/>
          </p:cNvSpPr>
          <p:nvPr/>
        </p:nvSpPr>
        <p:spPr bwMode="auto">
          <a:xfrm>
            <a:off x="5443051" y="938213"/>
            <a:ext cx="10112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Persyaratan</a:t>
            </a:r>
          </a:p>
          <a:p>
            <a:pPr eaLnBrk="1" hangingPunct="1"/>
            <a:r>
              <a:rPr lang="id-ID" altLang="en-US" sz="1200">
                <a:solidFill>
                  <a:srgbClr val="00B050"/>
                </a:solidFill>
              </a:rPr>
              <a:t>Sistem </a:t>
            </a:r>
          </a:p>
          <a:p>
            <a:pPr eaLnBrk="1" hangingPunct="1"/>
            <a:r>
              <a:rPr lang="id-ID" altLang="en-US" sz="1200">
                <a:solidFill>
                  <a:srgbClr val="00B050"/>
                </a:solidFill>
              </a:rPr>
              <a:t>m</a:t>
            </a:r>
            <a:r>
              <a:rPr lang="en-US" altLang="en-US" sz="1200">
                <a:solidFill>
                  <a:srgbClr val="00B050"/>
                </a:solidFill>
              </a:rPr>
              <a:t>anajemen</a:t>
            </a:r>
          </a:p>
          <a:p>
            <a:pPr eaLnBrk="1" hangingPunct="1"/>
            <a:r>
              <a:rPr lang="en-US" altLang="en-US" sz="1200">
                <a:solidFill>
                  <a:srgbClr val="00B050"/>
                </a:solidFill>
              </a:rPr>
              <a:t>informasi</a:t>
            </a:r>
          </a:p>
          <a:p>
            <a:pPr eaLnBrk="1" hangingPunct="1"/>
            <a:r>
              <a:rPr lang="id-ID" altLang="en-US" sz="1200">
                <a:solidFill>
                  <a:srgbClr val="00B050"/>
                </a:solidFill>
              </a:rPr>
              <a:t>7.11.3</a:t>
            </a:r>
            <a:endParaRPr lang="en-US" altLang="en-US" sz="1200">
              <a:solidFill>
                <a:srgbClr val="00B050"/>
              </a:solidFill>
            </a:endParaRPr>
          </a:p>
        </p:txBody>
      </p:sp>
      <p:cxnSp>
        <p:nvCxnSpPr>
          <p:cNvPr id="3" name="Straight Arrow Connector 2">
            <a:extLst>
              <a:ext uri="{FF2B5EF4-FFF2-40B4-BE49-F238E27FC236}">
                <a16:creationId xmlns:a16="http://schemas.microsoft.com/office/drawing/2014/main" id="{AFEE464F-2FDE-49A6-B4AC-1F00D09C4C3C}"/>
              </a:ext>
            </a:extLst>
          </p:cNvPr>
          <p:cNvCxnSpPr/>
          <p:nvPr/>
        </p:nvCxnSpPr>
        <p:spPr>
          <a:xfrm flipV="1">
            <a:off x="8151327" y="2135189"/>
            <a:ext cx="111125" cy="4032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157C98B-0282-4813-BCC2-5EF26A63E781}"/>
              </a:ext>
            </a:extLst>
          </p:cNvPr>
          <p:cNvCxnSpPr/>
          <p:nvPr/>
        </p:nvCxnSpPr>
        <p:spPr>
          <a:xfrm flipV="1">
            <a:off x="7348052" y="2157414"/>
            <a:ext cx="111125" cy="4032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0CA22A-CEFC-4A8B-A553-7E7721BE2B74}"/>
              </a:ext>
            </a:extLst>
          </p:cNvPr>
          <p:cNvCxnSpPr/>
          <p:nvPr/>
        </p:nvCxnSpPr>
        <p:spPr>
          <a:xfrm flipV="1">
            <a:off x="6433652" y="2135189"/>
            <a:ext cx="111125" cy="4032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007" name="Text Box 17">
            <a:extLst>
              <a:ext uri="{FF2B5EF4-FFF2-40B4-BE49-F238E27FC236}">
                <a16:creationId xmlns:a16="http://schemas.microsoft.com/office/drawing/2014/main" id="{4989C063-172F-45F9-A7ED-F157013602CB}"/>
              </a:ext>
            </a:extLst>
          </p:cNvPr>
          <p:cNvSpPr txBox="1">
            <a:spLocks noChangeArrowheads="1"/>
          </p:cNvSpPr>
          <p:nvPr/>
        </p:nvSpPr>
        <p:spPr bwMode="auto">
          <a:xfrm>
            <a:off x="7821127" y="2566989"/>
            <a:ext cx="1584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Operator atau</a:t>
            </a:r>
          </a:p>
          <a:p>
            <a:pPr eaLnBrk="1" hangingPunct="1"/>
            <a:r>
              <a:rPr lang="id-ID" altLang="en-US" sz="1200">
                <a:solidFill>
                  <a:srgbClr val="00B050"/>
                </a:solidFill>
              </a:rPr>
              <a:t>Penyedia mematuhi</a:t>
            </a:r>
          </a:p>
          <a:p>
            <a:pPr eaLnBrk="1" hangingPunct="1"/>
            <a:r>
              <a:rPr lang="id-ID" altLang="en-US" sz="1200">
                <a:solidFill>
                  <a:srgbClr val="00B050"/>
                </a:solidFill>
              </a:rPr>
              <a:t>Standard ISO</a:t>
            </a:r>
            <a:r>
              <a:rPr lang="en-US" altLang="en-US" sz="1200">
                <a:solidFill>
                  <a:srgbClr val="00B050"/>
                </a:solidFill>
              </a:rPr>
              <a:t> </a:t>
            </a:r>
            <a:r>
              <a:rPr lang="id-ID" altLang="en-US" sz="1200">
                <a:solidFill>
                  <a:srgbClr val="00B050"/>
                </a:solidFill>
              </a:rPr>
              <a:t>17025</a:t>
            </a:r>
          </a:p>
          <a:p>
            <a:pPr eaLnBrk="1" hangingPunct="1"/>
            <a:r>
              <a:rPr lang="id-ID" altLang="en-US" sz="1200">
                <a:solidFill>
                  <a:srgbClr val="00B050"/>
                </a:solidFill>
              </a:rPr>
              <a:t>7.11</a:t>
            </a:r>
            <a:r>
              <a:rPr lang="en-US" altLang="en-US" sz="1200">
                <a:solidFill>
                  <a:srgbClr val="00B050"/>
                </a:solidFill>
              </a:rPr>
              <a:t>.</a:t>
            </a:r>
            <a:r>
              <a:rPr lang="id-ID" altLang="en-US" sz="1200">
                <a:solidFill>
                  <a:srgbClr val="00B050"/>
                </a:solidFill>
              </a:rPr>
              <a:t>4</a:t>
            </a:r>
            <a:r>
              <a:rPr lang="en-US" altLang="en-US" sz="1200">
                <a:solidFill>
                  <a:srgbClr val="00B050"/>
                </a:solidFill>
              </a:rPr>
              <a:t>.</a:t>
            </a:r>
          </a:p>
        </p:txBody>
      </p:sp>
      <p:sp>
        <p:nvSpPr>
          <p:cNvPr id="170008" name="Text Box 17">
            <a:extLst>
              <a:ext uri="{FF2B5EF4-FFF2-40B4-BE49-F238E27FC236}">
                <a16:creationId xmlns:a16="http://schemas.microsoft.com/office/drawing/2014/main" id="{35078BAA-AABB-4321-A18D-869A9004A001}"/>
              </a:ext>
            </a:extLst>
          </p:cNvPr>
          <p:cNvSpPr txBox="1">
            <a:spLocks noChangeArrowheads="1"/>
          </p:cNvSpPr>
          <p:nvPr/>
        </p:nvSpPr>
        <p:spPr bwMode="auto">
          <a:xfrm>
            <a:off x="6509851" y="2762251"/>
            <a:ext cx="130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Instruksi/manual</a:t>
            </a:r>
          </a:p>
          <a:p>
            <a:pPr eaLnBrk="1" hangingPunct="1"/>
            <a:r>
              <a:rPr lang="en-US" altLang="en-US" sz="1200">
                <a:solidFill>
                  <a:srgbClr val="00B050"/>
                </a:solidFill>
              </a:rPr>
              <a:t> </a:t>
            </a:r>
            <a:r>
              <a:rPr lang="id-ID" altLang="en-US" sz="1200">
                <a:solidFill>
                  <a:srgbClr val="00B050"/>
                </a:solidFill>
              </a:rPr>
              <a:t>data referensi</a:t>
            </a:r>
          </a:p>
          <a:p>
            <a:pPr eaLnBrk="1" hangingPunct="1"/>
            <a:r>
              <a:rPr lang="id-ID" altLang="en-US" sz="1200">
                <a:solidFill>
                  <a:srgbClr val="00B050"/>
                </a:solidFill>
              </a:rPr>
              <a:t>tersedia 7.11</a:t>
            </a:r>
            <a:r>
              <a:rPr lang="en-US" altLang="en-US" sz="1200">
                <a:solidFill>
                  <a:srgbClr val="00B050"/>
                </a:solidFill>
              </a:rPr>
              <a:t>.</a:t>
            </a:r>
            <a:r>
              <a:rPr lang="id-ID" altLang="en-US" sz="1200">
                <a:solidFill>
                  <a:srgbClr val="00B050"/>
                </a:solidFill>
              </a:rPr>
              <a:t>5</a:t>
            </a:r>
            <a:r>
              <a:rPr lang="en-US" altLang="en-US" sz="1200">
                <a:solidFill>
                  <a:srgbClr val="00B050"/>
                </a:solidFill>
              </a:rPr>
              <a:t>.</a:t>
            </a:r>
          </a:p>
        </p:txBody>
      </p:sp>
      <p:sp>
        <p:nvSpPr>
          <p:cNvPr id="170009" name="Text Box 17">
            <a:extLst>
              <a:ext uri="{FF2B5EF4-FFF2-40B4-BE49-F238E27FC236}">
                <a16:creationId xmlns:a16="http://schemas.microsoft.com/office/drawing/2014/main" id="{8C9AA46F-E172-4F7F-A02A-B750159BA13C}"/>
              </a:ext>
            </a:extLst>
          </p:cNvPr>
          <p:cNvSpPr txBox="1">
            <a:spLocks noChangeArrowheads="1"/>
          </p:cNvSpPr>
          <p:nvPr/>
        </p:nvSpPr>
        <p:spPr bwMode="auto">
          <a:xfrm>
            <a:off x="5290651" y="2386014"/>
            <a:ext cx="1341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Perhitungan</a:t>
            </a:r>
          </a:p>
          <a:p>
            <a:pPr eaLnBrk="1" hangingPunct="1"/>
            <a:r>
              <a:rPr lang="id-ID" altLang="en-US" sz="1200">
                <a:solidFill>
                  <a:srgbClr val="00B050"/>
                </a:solidFill>
              </a:rPr>
              <a:t>dan Pemindahan</a:t>
            </a:r>
          </a:p>
          <a:p>
            <a:pPr eaLnBrk="1" hangingPunct="1"/>
            <a:r>
              <a:rPr lang="id-ID" altLang="en-US" sz="1200">
                <a:solidFill>
                  <a:srgbClr val="00B050"/>
                </a:solidFill>
              </a:rPr>
              <a:t>data</a:t>
            </a:r>
            <a:r>
              <a:rPr lang="en-US" altLang="en-US" sz="1200">
                <a:solidFill>
                  <a:srgbClr val="00B050"/>
                </a:solidFill>
              </a:rPr>
              <a:t> </a:t>
            </a:r>
            <a:r>
              <a:rPr lang="id-ID" altLang="en-US" sz="1200">
                <a:solidFill>
                  <a:srgbClr val="00B050"/>
                </a:solidFill>
              </a:rPr>
              <a:t>7.11</a:t>
            </a:r>
            <a:r>
              <a:rPr lang="en-US" altLang="en-US" sz="1200">
                <a:solidFill>
                  <a:srgbClr val="00B050"/>
                </a:solidFill>
              </a:rPr>
              <a:t>.</a:t>
            </a:r>
            <a:r>
              <a:rPr lang="id-ID" altLang="en-US" sz="1200">
                <a:solidFill>
                  <a:srgbClr val="00B050"/>
                </a:solidFill>
              </a:rPr>
              <a:t>6</a:t>
            </a:r>
            <a:r>
              <a:rPr lang="en-US" altLang="en-US" sz="1200">
                <a:solidFill>
                  <a:srgbClr val="00B050"/>
                </a:solidFill>
              </a:rPr>
              <a:t>.</a:t>
            </a:r>
          </a:p>
        </p:txBody>
      </p:sp>
      <p:sp>
        <p:nvSpPr>
          <p:cNvPr id="2" name="Footer Placeholder 1">
            <a:extLst>
              <a:ext uri="{FF2B5EF4-FFF2-40B4-BE49-F238E27FC236}">
                <a16:creationId xmlns:a16="http://schemas.microsoft.com/office/drawing/2014/main" id="{6E58AB72-746F-47DC-9463-BAD32EEE39A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F839FE9F-0740-42BF-A33C-AF17075594D7}"/>
              </a:ext>
            </a:extLst>
          </p:cNvPr>
          <p:cNvSpPr>
            <a:spLocks noGrp="1"/>
          </p:cNvSpPr>
          <p:nvPr>
            <p:ph type="sldNum" sz="quarter" idx="12"/>
          </p:nvPr>
        </p:nvSpPr>
        <p:spPr/>
        <p:txBody>
          <a:bodyPr/>
          <a:lstStyle/>
          <a:p>
            <a:fld id="{D613E84E-F90B-4997-BEAD-0068A8707C75}" type="slidenum">
              <a:rPr lang="en-US" smtClean="0"/>
              <a:t>128</a:t>
            </a:fld>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451514"/>
            <a:ext cx="8906162" cy="1125496"/>
          </a:xfrm>
        </p:spPr>
        <p:txBody>
          <a:bodyPr/>
          <a:lstStyle/>
          <a:p>
            <a:r>
              <a:rPr lang="en-US" sz="3600" dirty="0"/>
              <a:t>8. </a:t>
            </a:r>
            <a:r>
              <a:rPr lang="en-US" sz="3600" dirty="0" err="1"/>
              <a:t>Persyaratan</a:t>
            </a:r>
            <a:r>
              <a:rPr lang="en-US" sz="3600" dirty="0"/>
              <a:t> </a:t>
            </a:r>
            <a:r>
              <a:rPr lang="en-US" sz="3600" dirty="0" err="1"/>
              <a:t>Sistem</a:t>
            </a:r>
            <a:r>
              <a:rPr lang="en-US" sz="3600" dirty="0"/>
              <a:t> </a:t>
            </a:r>
            <a:r>
              <a:rPr lang="en-US" sz="3600" dirty="0" err="1"/>
              <a:t>Manajemen</a:t>
            </a:r>
            <a:endParaRPr lang="en-US" sz="3600" dirty="0"/>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6" name="Rectangle 5">
            <a:extLst>
              <a:ext uri="{FF2B5EF4-FFF2-40B4-BE49-F238E27FC236}">
                <a16:creationId xmlns:a16="http://schemas.microsoft.com/office/drawing/2014/main" id="{D636FBAB-A93E-4F91-8771-4173762AAFB0}"/>
              </a:ext>
            </a:extLst>
          </p:cNvPr>
          <p:cNvSpPr>
            <a:spLocks noChangeArrowheads="1"/>
          </p:cNvSpPr>
          <p:nvPr/>
        </p:nvSpPr>
        <p:spPr bwMode="auto">
          <a:xfrm>
            <a:off x="1690621" y="1577011"/>
            <a:ext cx="794469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ea typeface="MS PGothic" panose="020B0600070205080204" pitchFamily="34" charset="-128"/>
              </a:defRPr>
            </a:lvl1pPr>
            <a:lvl2pPr marL="742950" indent="-285750">
              <a:spcAft>
                <a:spcPct val="10000"/>
              </a:spcAft>
              <a:buChar char="–"/>
              <a:defRPr sz="2000">
                <a:solidFill>
                  <a:srgbClr val="663300"/>
                </a:solidFill>
                <a:latin typeface="Arial" panose="020B0604020202020204" pitchFamily="34" charset="0"/>
                <a:ea typeface="MS PGothic" panose="020B0600070205080204" pitchFamily="34" charset="-128"/>
              </a:defRPr>
            </a:lvl2pPr>
            <a:lvl3pPr marL="1143000" indent="-228600">
              <a:spcAft>
                <a:spcPct val="10000"/>
              </a:spcAft>
              <a:buChar char="-"/>
              <a:defRPr sz="2400">
                <a:solidFill>
                  <a:srgbClr val="663300"/>
                </a:solidFill>
                <a:latin typeface="Arial" panose="020B0604020202020204" pitchFamily="34" charset="0"/>
                <a:ea typeface="MS PGothic" panose="020B0600070205080204" pitchFamily="34" charset="-128"/>
              </a:defRPr>
            </a:lvl3pPr>
            <a:lvl4pPr marL="1600200" indent="-228600">
              <a:spcAft>
                <a:spcPct val="10000"/>
              </a:spcAft>
              <a:buChar char="-"/>
              <a:defRPr sz="2000">
                <a:solidFill>
                  <a:srgbClr val="663300"/>
                </a:solidFill>
                <a:latin typeface="Arial" panose="020B0604020202020204" pitchFamily="34" charset="0"/>
                <a:ea typeface="MS PGothic" panose="020B0600070205080204" pitchFamily="34" charset="-128"/>
              </a:defRPr>
            </a:lvl4pPr>
            <a:lvl5pPr marL="2057400" indent="-228600">
              <a:spcAft>
                <a:spcPct val="10000"/>
              </a:spcAft>
              <a:buChar char="-"/>
              <a:defRPr sz="2000">
                <a:solidFill>
                  <a:srgbClr val="6633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9pPr>
          </a:lstStyle>
          <a:p>
            <a:pPr>
              <a:buNone/>
            </a:pPr>
            <a:r>
              <a:rPr lang="id-ID" altLang="en-US" sz="2000" dirty="0">
                <a:solidFill>
                  <a:schemeClr val="tx1"/>
                </a:solidFill>
              </a:rPr>
              <a:t>8.1 opsi</a:t>
            </a:r>
          </a:p>
          <a:p>
            <a:pPr>
              <a:buNone/>
            </a:pPr>
            <a:r>
              <a:rPr lang="id-ID" altLang="en-US" sz="2000" dirty="0">
                <a:solidFill>
                  <a:schemeClr val="tx1"/>
                </a:solidFill>
              </a:rPr>
              <a:t>8.2 Dokumentasi sistem manajemen </a:t>
            </a:r>
          </a:p>
          <a:p>
            <a:pPr>
              <a:buNone/>
            </a:pPr>
            <a:r>
              <a:rPr lang="id-ID" altLang="en-US" sz="2000" dirty="0">
                <a:solidFill>
                  <a:schemeClr val="tx1"/>
                </a:solidFill>
              </a:rPr>
              <a:t>8.3 Pengendalian dokumen sistem manajemen </a:t>
            </a:r>
          </a:p>
          <a:p>
            <a:pPr>
              <a:buNone/>
            </a:pPr>
            <a:r>
              <a:rPr lang="id-ID" altLang="en-US" sz="2000" dirty="0">
                <a:solidFill>
                  <a:schemeClr val="tx1"/>
                </a:solidFill>
              </a:rPr>
              <a:t>8.4 Rekaman </a:t>
            </a:r>
          </a:p>
          <a:p>
            <a:pPr>
              <a:buNone/>
            </a:pPr>
            <a:r>
              <a:rPr lang="id-ID" altLang="en-US" sz="2000" dirty="0">
                <a:solidFill>
                  <a:schemeClr val="tx1"/>
                </a:solidFill>
              </a:rPr>
              <a:t>8.5 Tindakan ditujukan terhadap risiko dan peluang</a:t>
            </a:r>
          </a:p>
          <a:p>
            <a:pPr>
              <a:buNone/>
            </a:pPr>
            <a:r>
              <a:rPr lang="id-ID" altLang="en-US" sz="2000" dirty="0">
                <a:solidFill>
                  <a:schemeClr val="tx1"/>
                </a:solidFill>
              </a:rPr>
              <a:t>8.6 Peningkatan </a:t>
            </a:r>
          </a:p>
          <a:p>
            <a:pPr>
              <a:buNone/>
            </a:pPr>
            <a:r>
              <a:rPr lang="id-ID" altLang="en-US" sz="2000" dirty="0">
                <a:solidFill>
                  <a:schemeClr val="tx1"/>
                </a:solidFill>
              </a:rPr>
              <a:t>8.7 Tindakan perbaikan</a:t>
            </a:r>
          </a:p>
          <a:p>
            <a:pPr>
              <a:buNone/>
            </a:pPr>
            <a:r>
              <a:rPr lang="id-ID" altLang="en-US" sz="2000" dirty="0">
                <a:solidFill>
                  <a:schemeClr val="tx1"/>
                </a:solidFill>
              </a:rPr>
              <a:t>8.8 Audit internal </a:t>
            </a:r>
          </a:p>
          <a:p>
            <a:pPr>
              <a:buNone/>
            </a:pPr>
            <a:r>
              <a:rPr lang="id-ID" altLang="en-US" sz="2000" dirty="0">
                <a:solidFill>
                  <a:schemeClr val="tx1"/>
                </a:solidFill>
              </a:rPr>
              <a:t>8.9 Kajiulang manajemen</a:t>
            </a:r>
          </a:p>
          <a:p>
            <a:pPr>
              <a:lnSpc>
                <a:spcPct val="130000"/>
              </a:lnSpc>
              <a:buNone/>
              <a:defRPr/>
            </a:pPr>
            <a:r>
              <a:rPr lang="id-ID" altLang="en-US" sz="2000" i="1" dirty="0">
                <a:solidFill>
                  <a:schemeClr val="tx1"/>
                </a:solidFill>
              </a:rPr>
              <a:t> </a:t>
            </a:r>
            <a:endParaRPr lang="en-US" altLang="en-US" sz="2000" b="1" i="1" dirty="0">
              <a:solidFill>
                <a:schemeClr val="tx1"/>
              </a:solidFill>
            </a:endParaRPr>
          </a:p>
          <a:p>
            <a:pPr>
              <a:buNone/>
            </a:pPr>
            <a:endParaRPr lang="id-ID" altLang="en-US" sz="2400" dirty="0">
              <a:solidFill>
                <a:schemeClr val="tx1"/>
              </a:solidFill>
            </a:endParaRPr>
          </a:p>
        </p:txBody>
      </p:sp>
      <p:sp>
        <p:nvSpPr>
          <p:cNvPr id="3" name="Slide Number Placeholder 2">
            <a:extLst>
              <a:ext uri="{FF2B5EF4-FFF2-40B4-BE49-F238E27FC236}">
                <a16:creationId xmlns:a16="http://schemas.microsoft.com/office/drawing/2014/main" id="{1FC2BE4F-CC92-4ABC-B2FD-D216D0B2E12B}"/>
              </a:ext>
            </a:extLst>
          </p:cNvPr>
          <p:cNvSpPr>
            <a:spLocks noGrp="1"/>
          </p:cNvSpPr>
          <p:nvPr>
            <p:ph type="sldNum" sz="quarter" idx="12"/>
          </p:nvPr>
        </p:nvSpPr>
        <p:spPr/>
        <p:txBody>
          <a:bodyPr/>
          <a:lstStyle/>
          <a:p>
            <a:fld id="{D613E84E-F90B-4997-BEAD-0068A8707C75}" type="slidenum">
              <a:rPr lang="en-US" smtClean="0"/>
              <a:pPr/>
              <a:t>129</a:t>
            </a:fld>
            <a:endParaRPr lang="en-US" dirty="0"/>
          </a:p>
        </p:txBody>
      </p:sp>
    </p:spTree>
    <p:extLst>
      <p:ext uri="{BB962C8B-B14F-4D97-AF65-F5344CB8AC3E}">
        <p14:creationId xmlns:p14="http://schemas.microsoft.com/office/powerpoint/2010/main" val="62711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759885" y="1661896"/>
            <a:ext cx="4823243" cy="1176566"/>
          </a:xfrm>
        </p:spPr>
        <p:txBody>
          <a:bodyPr>
            <a:normAutofit/>
          </a:bodyPr>
          <a:lstStyle/>
          <a:p>
            <a:pPr eaLnBrk="1" hangingPunct="1">
              <a:defRPr/>
            </a:pPr>
            <a:r>
              <a:rPr lang="en-US" sz="2400" b="1" dirty="0" err="1"/>
              <a:t>Konsep</a:t>
            </a:r>
            <a:r>
              <a:rPr lang="en-US" sz="2400" b="1" dirty="0"/>
              <a:t> BPM, proses </a:t>
            </a:r>
            <a:r>
              <a:rPr lang="en-US" sz="2400" b="1" dirty="0" err="1"/>
              <a:t>saling</a:t>
            </a:r>
            <a:r>
              <a:rPr lang="en-US" sz="2400" b="1" dirty="0"/>
              <a:t> </a:t>
            </a:r>
            <a:r>
              <a:rPr lang="en-US" sz="2400" b="1" dirty="0" err="1"/>
              <a:t>terkait</a:t>
            </a:r>
            <a:r>
              <a:rPr lang="en-US" sz="2400" b="1" dirty="0"/>
              <a:t> (</a:t>
            </a:r>
            <a:r>
              <a:rPr lang="en-US" sz="2400" b="1" dirty="0" err="1"/>
              <a:t>interaksi</a:t>
            </a:r>
            <a:r>
              <a:rPr lang="en-US" sz="2400" b="1" dirty="0"/>
              <a:t> proses)</a:t>
            </a:r>
          </a:p>
        </p:txBody>
      </p:sp>
      <p:sp>
        <p:nvSpPr>
          <p:cNvPr id="43" name="Slide Number Placeholder 42"/>
          <p:cNvSpPr>
            <a:spLocks noGrp="1"/>
          </p:cNvSpPr>
          <p:nvPr>
            <p:ph type="sldNum" sz="quarter" idx="12"/>
          </p:nvPr>
        </p:nvSpPr>
        <p:spPr>
          <a:xfrm>
            <a:off x="8459383" y="6433992"/>
            <a:ext cx="2311400" cy="365125"/>
          </a:xfrm>
        </p:spPr>
        <p:txBody>
          <a:bodyPr/>
          <a:lstStyle/>
          <a:p>
            <a:pPr>
              <a:defRPr/>
            </a:pPr>
            <a:fld id="{6479658B-7F9C-4333-9499-869B8642C574}" type="slidenum">
              <a:rPr lang="en-US" smtClean="0"/>
              <a:pPr>
                <a:defRPr/>
              </a:pPr>
              <a:t>13</a:t>
            </a:fld>
            <a:endParaRPr lang="en-US" dirty="0"/>
          </a:p>
        </p:txBody>
      </p:sp>
      <p:pic>
        <p:nvPicPr>
          <p:cNvPr id="71" name="Picture 1"/>
          <p:cNvPicPr>
            <a:picLocks noChangeAspect="1" noChangeArrowheads="1"/>
          </p:cNvPicPr>
          <p:nvPr/>
        </p:nvPicPr>
        <p:blipFill>
          <a:blip r:embed="rId3" cstate="print"/>
          <a:srcRect/>
          <a:stretch>
            <a:fillRect/>
          </a:stretch>
        </p:blipFill>
        <p:spPr bwMode="auto">
          <a:xfrm>
            <a:off x="6757788" y="151266"/>
            <a:ext cx="3867265" cy="2528597"/>
          </a:xfrm>
          <a:prstGeom prst="rect">
            <a:avLst/>
          </a:prstGeom>
          <a:noFill/>
          <a:ln w="9525">
            <a:noFill/>
            <a:miter lim="800000"/>
            <a:headEnd/>
            <a:tailEnd/>
          </a:ln>
          <a:effectLst/>
        </p:spPr>
      </p:pic>
      <p:grpSp>
        <p:nvGrpSpPr>
          <p:cNvPr id="2" name="Group 4"/>
          <p:cNvGrpSpPr>
            <a:grpSpLocks noChangeAspect="1"/>
          </p:cNvGrpSpPr>
          <p:nvPr/>
        </p:nvGrpSpPr>
        <p:grpSpPr bwMode="auto">
          <a:xfrm>
            <a:off x="883849" y="3061057"/>
            <a:ext cx="8268162" cy="3613799"/>
            <a:chOff x="1895" y="2107"/>
            <a:chExt cx="4374" cy="1867"/>
          </a:xfrm>
        </p:grpSpPr>
        <p:sp>
          <p:nvSpPr>
            <p:cNvPr id="3" name="AutoShape 3"/>
            <p:cNvSpPr>
              <a:spLocks noChangeAspect="1" noChangeArrowheads="1" noTextEdit="1"/>
            </p:cNvSpPr>
            <p:nvPr/>
          </p:nvSpPr>
          <p:spPr bwMode="auto">
            <a:xfrm>
              <a:off x="1895" y="2160"/>
              <a:ext cx="4287"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 y="2640"/>
              <a:ext cx="91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 y="2638"/>
              <a:ext cx="842"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8"/>
            <p:cNvSpPr>
              <a:spLocks noChangeArrowheads="1"/>
            </p:cNvSpPr>
            <p:nvPr/>
          </p:nvSpPr>
          <p:spPr bwMode="auto">
            <a:xfrm>
              <a:off x="3495" y="2107"/>
              <a:ext cx="29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FF0000"/>
                  </a:solidFill>
                  <a:latin typeface="Arial Unicode MS" panose="020B0604020202020204" pitchFamily="34" charset="-128"/>
                </a:rPr>
                <a:t>Ouput</a:t>
              </a:r>
              <a:endParaRPr lang="en-US" sz="2400" dirty="0"/>
            </a:p>
          </p:txBody>
        </p:sp>
        <p:sp>
          <p:nvSpPr>
            <p:cNvPr id="5" name="Rectangle 9"/>
            <p:cNvSpPr>
              <a:spLocks noChangeArrowheads="1"/>
            </p:cNvSpPr>
            <p:nvPr/>
          </p:nvSpPr>
          <p:spPr bwMode="auto">
            <a:xfrm>
              <a:off x="3816" y="2107"/>
              <a:ext cx="32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rgbClr val="FF0000"/>
                  </a:solidFill>
                  <a:latin typeface="Arial Unicode MS" panose="020B0604020202020204" pitchFamily="34" charset="-128"/>
                </a:rPr>
                <a:t>proses</a:t>
              </a:r>
              <a:endParaRPr lang="en-US" sz="2400" dirty="0"/>
            </a:p>
          </p:txBody>
        </p:sp>
        <p:sp>
          <p:nvSpPr>
            <p:cNvPr id="6" name="Rectangle 10"/>
            <p:cNvSpPr>
              <a:spLocks noChangeArrowheads="1"/>
            </p:cNvSpPr>
            <p:nvPr/>
          </p:nvSpPr>
          <p:spPr bwMode="auto">
            <a:xfrm>
              <a:off x="4179" y="2107"/>
              <a:ext cx="46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FF0000"/>
                  </a:solidFill>
                  <a:latin typeface="Arial Unicode MS" panose="020B0604020202020204" pitchFamily="34" charset="-128"/>
                </a:rPr>
                <a:t>penjualan</a:t>
              </a:r>
              <a:endParaRPr lang="en-US" sz="2400" dirty="0"/>
            </a:p>
          </p:txBody>
        </p:sp>
        <p:sp>
          <p:nvSpPr>
            <p:cNvPr id="7" name="Rectangle 11"/>
            <p:cNvSpPr>
              <a:spLocks noChangeArrowheads="1"/>
            </p:cNvSpPr>
            <p:nvPr/>
          </p:nvSpPr>
          <p:spPr bwMode="auto">
            <a:xfrm>
              <a:off x="4676" y="2107"/>
              <a:ext cx="49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FF0000"/>
                  </a:solidFill>
                  <a:latin typeface="Arial Unicode MS" panose="020B0604020202020204" pitchFamily="34" charset="-128"/>
                </a:rPr>
                <a:t>digunakan</a:t>
              </a:r>
              <a:endParaRPr lang="en-US" sz="2400" dirty="0"/>
            </a:p>
          </p:txBody>
        </p:sp>
        <p:sp>
          <p:nvSpPr>
            <p:cNvPr id="8" name="Rectangle 12"/>
            <p:cNvSpPr>
              <a:spLocks noChangeArrowheads="1"/>
            </p:cNvSpPr>
            <p:nvPr/>
          </p:nvSpPr>
          <p:spPr bwMode="auto">
            <a:xfrm>
              <a:off x="5211" y="2107"/>
              <a:ext cx="37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FF0000"/>
                  </a:solidFill>
                  <a:latin typeface="Arial Unicode MS" panose="020B0604020202020204" pitchFamily="34" charset="-128"/>
                </a:rPr>
                <a:t>sebagai</a:t>
              </a:r>
              <a:endParaRPr lang="en-US" sz="2400" dirty="0"/>
            </a:p>
          </p:txBody>
        </p:sp>
        <p:sp>
          <p:nvSpPr>
            <p:cNvPr id="10" name="Rectangle 14"/>
            <p:cNvSpPr>
              <a:spLocks noChangeArrowheads="1"/>
            </p:cNvSpPr>
            <p:nvPr/>
          </p:nvSpPr>
          <p:spPr bwMode="auto">
            <a:xfrm>
              <a:off x="3609" y="2233"/>
              <a:ext cx="26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rgbClr val="FF0000"/>
                  </a:solidFill>
                  <a:latin typeface="Arial Unicode MS" panose="020B0604020202020204" pitchFamily="34" charset="-128"/>
                </a:rPr>
                <a:t>input </a:t>
              </a:r>
              <a:endParaRPr lang="en-US" sz="2400" dirty="0"/>
            </a:p>
          </p:txBody>
        </p:sp>
        <p:sp>
          <p:nvSpPr>
            <p:cNvPr id="11" name="Rectangle 15"/>
            <p:cNvSpPr>
              <a:spLocks noChangeArrowheads="1"/>
            </p:cNvSpPr>
            <p:nvPr/>
          </p:nvSpPr>
          <p:spPr bwMode="auto">
            <a:xfrm>
              <a:off x="3865" y="2233"/>
              <a:ext cx="26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FF0000"/>
                  </a:solidFill>
                  <a:latin typeface="Arial Unicode MS" panose="020B0604020202020204" pitchFamily="34" charset="-128"/>
                </a:rPr>
                <a:t>untuk</a:t>
              </a:r>
              <a:endParaRPr lang="en-US" sz="2400" dirty="0"/>
            </a:p>
          </p:txBody>
        </p:sp>
        <p:sp>
          <p:nvSpPr>
            <p:cNvPr id="12" name="Rectangle 16"/>
            <p:cNvSpPr>
              <a:spLocks noChangeArrowheads="1"/>
            </p:cNvSpPr>
            <p:nvPr/>
          </p:nvSpPr>
          <p:spPr bwMode="auto">
            <a:xfrm>
              <a:off x="4159" y="2233"/>
              <a:ext cx="32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rgbClr val="FF0000"/>
                  </a:solidFill>
                  <a:latin typeface="Arial Unicode MS" panose="020B0604020202020204" pitchFamily="34" charset="-128"/>
                </a:rPr>
                <a:t>proses</a:t>
              </a:r>
              <a:endParaRPr lang="en-US" sz="2400" dirty="0"/>
            </a:p>
          </p:txBody>
        </p:sp>
        <p:sp>
          <p:nvSpPr>
            <p:cNvPr id="13" name="Rectangle 17"/>
            <p:cNvSpPr>
              <a:spLocks noChangeArrowheads="1"/>
            </p:cNvSpPr>
            <p:nvPr/>
          </p:nvSpPr>
          <p:spPr bwMode="auto">
            <a:xfrm>
              <a:off x="4504" y="2233"/>
              <a:ext cx="101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rgbClr val="FF0000"/>
                  </a:solidFill>
                  <a:latin typeface="Arial Unicode MS" panose="020B0604020202020204" pitchFamily="34" charset="-128"/>
                </a:rPr>
                <a:t>Kalibrasi / </a:t>
              </a:r>
              <a:r>
                <a:rPr lang="en-US" sz="1600" dirty="0" err="1">
                  <a:solidFill>
                    <a:srgbClr val="FF0000"/>
                  </a:solidFill>
                  <a:latin typeface="Arial Unicode MS" panose="020B0604020202020204" pitchFamily="34" charset="-128"/>
                </a:rPr>
                <a:t>Pengujian</a:t>
              </a:r>
              <a:endParaRPr lang="en-US" sz="2400" dirty="0"/>
            </a:p>
          </p:txBody>
        </p:sp>
        <p:sp>
          <p:nvSpPr>
            <p:cNvPr id="16" name="Rectangle 20"/>
            <p:cNvSpPr>
              <a:spLocks noChangeArrowheads="1"/>
            </p:cNvSpPr>
            <p:nvPr/>
          </p:nvSpPr>
          <p:spPr bwMode="auto">
            <a:xfrm>
              <a:off x="5886" y="2798"/>
              <a:ext cx="22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a:solidFill>
                    <a:srgbClr val="17375E"/>
                  </a:solidFill>
                </a:rPr>
                <a:t>Data</a:t>
              </a:r>
            </a:p>
            <a:p>
              <a:endParaRPr lang="en-US" sz="2400" dirty="0"/>
            </a:p>
          </p:txBody>
        </p:sp>
        <p:sp>
          <p:nvSpPr>
            <p:cNvPr id="26" name="Rectangle 30"/>
            <p:cNvSpPr>
              <a:spLocks noChangeArrowheads="1"/>
            </p:cNvSpPr>
            <p:nvPr/>
          </p:nvSpPr>
          <p:spPr bwMode="auto">
            <a:xfrm>
              <a:off x="1958" y="2824"/>
              <a:ext cx="55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Permintaan</a:t>
              </a:r>
              <a:endParaRPr lang="en-US" sz="2400" dirty="0"/>
            </a:p>
          </p:txBody>
        </p:sp>
        <p:sp>
          <p:nvSpPr>
            <p:cNvPr id="27" name="Rectangle 31"/>
            <p:cNvSpPr>
              <a:spLocks noChangeArrowheads="1"/>
            </p:cNvSpPr>
            <p:nvPr/>
          </p:nvSpPr>
          <p:spPr bwMode="auto">
            <a:xfrm>
              <a:off x="1958" y="2946"/>
              <a:ext cx="47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a:solidFill>
                    <a:srgbClr val="17375E"/>
                  </a:solidFill>
                </a:rPr>
                <a:t>Customer</a:t>
              </a:r>
              <a:endParaRPr lang="en-US" sz="2400"/>
            </a:p>
          </p:txBody>
        </p:sp>
        <p:sp>
          <p:nvSpPr>
            <p:cNvPr id="31" name="Rectangle 35"/>
            <p:cNvSpPr>
              <a:spLocks noChangeArrowheads="1"/>
            </p:cNvSpPr>
            <p:nvPr/>
          </p:nvSpPr>
          <p:spPr bwMode="auto">
            <a:xfrm>
              <a:off x="4187" y="2677"/>
              <a:ext cx="25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Surat</a:t>
              </a:r>
              <a:endParaRPr lang="en-US" sz="2400" dirty="0"/>
            </a:p>
          </p:txBody>
        </p:sp>
        <p:sp>
          <p:nvSpPr>
            <p:cNvPr id="33" name="Rectangle 37"/>
            <p:cNvSpPr>
              <a:spLocks noChangeArrowheads="1"/>
            </p:cNvSpPr>
            <p:nvPr/>
          </p:nvSpPr>
          <p:spPr bwMode="auto">
            <a:xfrm>
              <a:off x="4125" y="2790"/>
              <a:ext cx="39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perintah</a:t>
              </a:r>
              <a:endParaRPr lang="en-US" sz="2400" dirty="0"/>
            </a:p>
          </p:txBody>
        </p:sp>
        <p:sp>
          <p:nvSpPr>
            <p:cNvPr id="34" name="Rectangle 38"/>
            <p:cNvSpPr>
              <a:spLocks noChangeArrowheads="1"/>
            </p:cNvSpPr>
            <p:nvPr/>
          </p:nvSpPr>
          <p:spPr bwMode="auto">
            <a:xfrm>
              <a:off x="4182" y="2964"/>
              <a:ext cx="25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Kerja</a:t>
              </a:r>
              <a:endParaRPr lang="en-US" sz="2400" dirty="0"/>
            </a:p>
          </p:txBody>
        </p:sp>
        <p:sp>
          <p:nvSpPr>
            <p:cNvPr id="36" name="Rectangle 40"/>
            <p:cNvSpPr>
              <a:spLocks noChangeArrowheads="1"/>
            </p:cNvSpPr>
            <p:nvPr/>
          </p:nvSpPr>
          <p:spPr bwMode="auto">
            <a:xfrm>
              <a:off x="2337" y="2244"/>
              <a:ext cx="25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a:solidFill>
                    <a:srgbClr val="17375E"/>
                  </a:solidFill>
                </a:rPr>
                <a:t>Data </a:t>
              </a:r>
              <a:endParaRPr lang="en-US" sz="2400"/>
            </a:p>
          </p:txBody>
        </p:sp>
        <p:sp>
          <p:nvSpPr>
            <p:cNvPr id="37" name="Rectangle 41"/>
            <p:cNvSpPr>
              <a:spLocks noChangeArrowheads="1"/>
            </p:cNvSpPr>
            <p:nvPr/>
          </p:nvSpPr>
          <p:spPr bwMode="auto">
            <a:xfrm>
              <a:off x="2574" y="2244"/>
              <a:ext cx="566"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Alat</a:t>
              </a:r>
              <a:r>
                <a:rPr lang="en-US" sz="1600" dirty="0">
                  <a:solidFill>
                    <a:srgbClr val="17375E"/>
                  </a:solidFill>
                </a:rPr>
                <a:t>/sample</a:t>
              </a:r>
              <a:endParaRPr lang="en-US" sz="2400" dirty="0"/>
            </a:p>
          </p:txBody>
        </p:sp>
        <p:sp>
          <p:nvSpPr>
            <p:cNvPr id="38" name="Rectangle 42"/>
            <p:cNvSpPr>
              <a:spLocks noChangeArrowheads="1"/>
            </p:cNvSpPr>
            <p:nvPr/>
          </p:nvSpPr>
          <p:spPr bwMode="auto">
            <a:xfrm>
              <a:off x="2337" y="2364"/>
              <a:ext cx="57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dirty="0" err="1">
                  <a:solidFill>
                    <a:srgbClr val="17375E"/>
                  </a:solidFill>
                </a:rPr>
                <a:t>perusahaan</a:t>
              </a:r>
              <a:endParaRPr lang="en-US" sz="2400" dirty="0"/>
            </a:p>
          </p:txBody>
        </p:sp>
        <p:sp>
          <p:nvSpPr>
            <p:cNvPr id="39" name="Freeform 43"/>
            <p:cNvSpPr>
              <a:spLocks noEditPoints="1"/>
            </p:cNvSpPr>
            <p:nvPr/>
          </p:nvSpPr>
          <p:spPr bwMode="auto">
            <a:xfrm>
              <a:off x="3170" y="2389"/>
              <a:ext cx="38" cy="299"/>
            </a:xfrm>
            <a:custGeom>
              <a:avLst/>
              <a:gdLst>
                <a:gd name="T0" fmla="*/ 25 w 38"/>
                <a:gd name="T1" fmla="*/ 0 h 299"/>
                <a:gd name="T2" fmla="*/ 25 w 38"/>
                <a:gd name="T3" fmla="*/ 243 h 299"/>
                <a:gd name="T4" fmla="*/ 13 w 38"/>
                <a:gd name="T5" fmla="*/ 243 h 299"/>
                <a:gd name="T6" fmla="*/ 13 w 38"/>
                <a:gd name="T7" fmla="*/ 0 h 299"/>
                <a:gd name="T8" fmla="*/ 25 w 38"/>
                <a:gd name="T9" fmla="*/ 0 h 299"/>
                <a:gd name="T10" fmla="*/ 38 w 38"/>
                <a:gd name="T11" fmla="*/ 237 h 299"/>
                <a:gd name="T12" fmla="*/ 19 w 38"/>
                <a:gd name="T13" fmla="*/ 299 h 299"/>
                <a:gd name="T14" fmla="*/ 0 w 38"/>
                <a:gd name="T15" fmla="*/ 237 h 299"/>
                <a:gd name="T16" fmla="*/ 38 w 38"/>
                <a:gd name="T17" fmla="*/ 2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99">
                  <a:moveTo>
                    <a:pt x="25" y="0"/>
                  </a:moveTo>
                  <a:lnTo>
                    <a:pt x="25" y="243"/>
                  </a:lnTo>
                  <a:lnTo>
                    <a:pt x="13" y="243"/>
                  </a:lnTo>
                  <a:lnTo>
                    <a:pt x="13" y="0"/>
                  </a:lnTo>
                  <a:lnTo>
                    <a:pt x="25" y="0"/>
                  </a:lnTo>
                  <a:close/>
                  <a:moveTo>
                    <a:pt x="38" y="237"/>
                  </a:moveTo>
                  <a:lnTo>
                    <a:pt x="19" y="299"/>
                  </a:lnTo>
                  <a:lnTo>
                    <a:pt x="0" y="237"/>
                  </a:lnTo>
                  <a:lnTo>
                    <a:pt x="38" y="237"/>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0" name="Freeform 44"/>
            <p:cNvSpPr>
              <a:spLocks noEditPoints="1"/>
            </p:cNvSpPr>
            <p:nvPr/>
          </p:nvSpPr>
          <p:spPr bwMode="auto">
            <a:xfrm>
              <a:off x="2508" y="2935"/>
              <a:ext cx="430" cy="37"/>
            </a:xfrm>
            <a:custGeom>
              <a:avLst/>
              <a:gdLst>
                <a:gd name="T0" fmla="*/ 0 w 430"/>
                <a:gd name="T1" fmla="*/ 12 h 37"/>
                <a:gd name="T2" fmla="*/ 374 w 430"/>
                <a:gd name="T3" fmla="*/ 12 h 37"/>
                <a:gd name="T4" fmla="*/ 374 w 430"/>
                <a:gd name="T5" fmla="*/ 25 h 37"/>
                <a:gd name="T6" fmla="*/ 0 w 430"/>
                <a:gd name="T7" fmla="*/ 25 h 37"/>
                <a:gd name="T8" fmla="*/ 0 w 430"/>
                <a:gd name="T9" fmla="*/ 12 h 37"/>
                <a:gd name="T10" fmla="*/ 368 w 430"/>
                <a:gd name="T11" fmla="*/ 0 h 37"/>
                <a:gd name="T12" fmla="*/ 430 w 430"/>
                <a:gd name="T13" fmla="*/ 18 h 37"/>
                <a:gd name="T14" fmla="*/ 368 w 430"/>
                <a:gd name="T15" fmla="*/ 37 h 37"/>
                <a:gd name="T16" fmla="*/ 368 w 43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7">
                  <a:moveTo>
                    <a:pt x="0" y="12"/>
                  </a:moveTo>
                  <a:lnTo>
                    <a:pt x="374" y="12"/>
                  </a:lnTo>
                  <a:lnTo>
                    <a:pt x="374" y="25"/>
                  </a:lnTo>
                  <a:lnTo>
                    <a:pt x="0" y="25"/>
                  </a:lnTo>
                  <a:lnTo>
                    <a:pt x="0" y="12"/>
                  </a:lnTo>
                  <a:close/>
                  <a:moveTo>
                    <a:pt x="368" y="0"/>
                  </a:moveTo>
                  <a:lnTo>
                    <a:pt x="430" y="18"/>
                  </a:lnTo>
                  <a:lnTo>
                    <a:pt x="368" y="37"/>
                  </a:lnTo>
                  <a:lnTo>
                    <a:pt x="368"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2" name="Freeform 45"/>
            <p:cNvSpPr>
              <a:spLocks noEditPoints="1"/>
            </p:cNvSpPr>
            <p:nvPr/>
          </p:nvSpPr>
          <p:spPr bwMode="auto">
            <a:xfrm>
              <a:off x="3689" y="2935"/>
              <a:ext cx="431" cy="37"/>
            </a:xfrm>
            <a:custGeom>
              <a:avLst/>
              <a:gdLst>
                <a:gd name="T0" fmla="*/ 0 w 431"/>
                <a:gd name="T1" fmla="*/ 12 h 37"/>
                <a:gd name="T2" fmla="*/ 374 w 431"/>
                <a:gd name="T3" fmla="*/ 12 h 37"/>
                <a:gd name="T4" fmla="*/ 374 w 431"/>
                <a:gd name="T5" fmla="*/ 25 h 37"/>
                <a:gd name="T6" fmla="*/ 0 w 431"/>
                <a:gd name="T7" fmla="*/ 25 h 37"/>
                <a:gd name="T8" fmla="*/ 0 w 431"/>
                <a:gd name="T9" fmla="*/ 12 h 37"/>
                <a:gd name="T10" fmla="*/ 368 w 431"/>
                <a:gd name="T11" fmla="*/ 0 h 37"/>
                <a:gd name="T12" fmla="*/ 431 w 431"/>
                <a:gd name="T13" fmla="*/ 18 h 37"/>
                <a:gd name="T14" fmla="*/ 368 w 431"/>
                <a:gd name="T15" fmla="*/ 37 h 37"/>
                <a:gd name="T16" fmla="*/ 368 w 43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37">
                  <a:moveTo>
                    <a:pt x="0" y="12"/>
                  </a:moveTo>
                  <a:lnTo>
                    <a:pt x="374" y="12"/>
                  </a:lnTo>
                  <a:lnTo>
                    <a:pt x="374" y="25"/>
                  </a:lnTo>
                  <a:lnTo>
                    <a:pt x="0" y="25"/>
                  </a:lnTo>
                  <a:lnTo>
                    <a:pt x="0" y="12"/>
                  </a:lnTo>
                  <a:close/>
                  <a:moveTo>
                    <a:pt x="368" y="0"/>
                  </a:moveTo>
                  <a:lnTo>
                    <a:pt x="431" y="18"/>
                  </a:lnTo>
                  <a:lnTo>
                    <a:pt x="368" y="37"/>
                  </a:lnTo>
                  <a:lnTo>
                    <a:pt x="368"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4" name="Rectangle 46"/>
            <p:cNvSpPr>
              <a:spLocks noChangeArrowheads="1"/>
            </p:cNvSpPr>
            <p:nvPr/>
          </p:nvSpPr>
          <p:spPr bwMode="auto">
            <a:xfrm>
              <a:off x="3083" y="2878"/>
              <a:ext cx="39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solidFill>
                    <a:srgbClr val="17375E"/>
                  </a:solidFill>
                </a:rPr>
                <a:t>Proses </a:t>
              </a:r>
              <a:endParaRPr lang="en-US" sz="2400" dirty="0"/>
            </a:p>
          </p:txBody>
        </p:sp>
        <p:sp>
          <p:nvSpPr>
            <p:cNvPr id="45" name="Rectangle 47"/>
            <p:cNvSpPr>
              <a:spLocks noChangeArrowheads="1"/>
            </p:cNvSpPr>
            <p:nvPr/>
          </p:nvSpPr>
          <p:spPr bwMode="auto">
            <a:xfrm>
              <a:off x="3011" y="2998"/>
              <a:ext cx="51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err="1">
                  <a:solidFill>
                    <a:srgbClr val="17375E"/>
                  </a:solidFill>
                </a:rPr>
                <a:t>Penjualan</a:t>
              </a:r>
              <a:endParaRPr lang="en-US" sz="2400" dirty="0"/>
            </a:p>
          </p:txBody>
        </p:sp>
        <p:sp>
          <p:nvSpPr>
            <p:cNvPr id="47" name="Freeform 49"/>
            <p:cNvSpPr>
              <a:spLocks noEditPoints="1"/>
            </p:cNvSpPr>
            <p:nvPr/>
          </p:nvSpPr>
          <p:spPr bwMode="auto">
            <a:xfrm>
              <a:off x="4531" y="2935"/>
              <a:ext cx="433" cy="37"/>
            </a:xfrm>
            <a:custGeom>
              <a:avLst/>
              <a:gdLst>
                <a:gd name="T0" fmla="*/ 0 w 433"/>
                <a:gd name="T1" fmla="*/ 12 h 37"/>
                <a:gd name="T2" fmla="*/ 377 w 433"/>
                <a:gd name="T3" fmla="*/ 12 h 37"/>
                <a:gd name="T4" fmla="*/ 377 w 433"/>
                <a:gd name="T5" fmla="*/ 25 h 37"/>
                <a:gd name="T6" fmla="*/ 0 w 433"/>
                <a:gd name="T7" fmla="*/ 25 h 37"/>
                <a:gd name="T8" fmla="*/ 0 w 433"/>
                <a:gd name="T9" fmla="*/ 12 h 37"/>
                <a:gd name="T10" fmla="*/ 371 w 433"/>
                <a:gd name="T11" fmla="*/ 0 h 37"/>
                <a:gd name="T12" fmla="*/ 433 w 433"/>
                <a:gd name="T13" fmla="*/ 18 h 37"/>
                <a:gd name="T14" fmla="*/ 371 w 433"/>
                <a:gd name="T15" fmla="*/ 37 h 37"/>
                <a:gd name="T16" fmla="*/ 371 w 433"/>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37">
                  <a:moveTo>
                    <a:pt x="0" y="12"/>
                  </a:moveTo>
                  <a:lnTo>
                    <a:pt x="377" y="12"/>
                  </a:lnTo>
                  <a:lnTo>
                    <a:pt x="377" y="25"/>
                  </a:lnTo>
                  <a:lnTo>
                    <a:pt x="0" y="25"/>
                  </a:lnTo>
                  <a:lnTo>
                    <a:pt x="0" y="12"/>
                  </a:lnTo>
                  <a:close/>
                  <a:moveTo>
                    <a:pt x="371" y="0"/>
                  </a:moveTo>
                  <a:lnTo>
                    <a:pt x="433" y="18"/>
                  </a:lnTo>
                  <a:lnTo>
                    <a:pt x="371" y="37"/>
                  </a:lnTo>
                  <a:lnTo>
                    <a:pt x="37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8" name="Freeform 50"/>
            <p:cNvSpPr>
              <a:spLocks noEditPoints="1"/>
            </p:cNvSpPr>
            <p:nvPr/>
          </p:nvSpPr>
          <p:spPr bwMode="auto">
            <a:xfrm>
              <a:off x="5839" y="2927"/>
              <a:ext cx="430" cy="37"/>
            </a:xfrm>
            <a:custGeom>
              <a:avLst/>
              <a:gdLst>
                <a:gd name="T0" fmla="*/ 0 w 430"/>
                <a:gd name="T1" fmla="*/ 12 h 37"/>
                <a:gd name="T2" fmla="*/ 374 w 430"/>
                <a:gd name="T3" fmla="*/ 12 h 37"/>
                <a:gd name="T4" fmla="*/ 374 w 430"/>
                <a:gd name="T5" fmla="*/ 25 h 37"/>
                <a:gd name="T6" fmla="*/ 0 w 430"/>
                <a:gd name="T7" fmla="*/ 25 h 37"/>
                <a:gd name="T8" fmla="*/ 0 w 430"/>
                <a:gd name="T9" fmla="*/ 12 h 37"/>
                <a:gd name="T10" fmla="*/ 368 w 430"/>
                <a:gd name="T11" fmla="*/ 0 h 37"/>
                <a:gd name="T12" fmla="*/ 430 w 430"/>
                <a:gd name="T13" fmla="*/ 18 h 37"/>
                <a:gd name="T14" fmla="*/ 368 w 430"/>
                <a:gd name="T15" fmla="*/ 37 h 37"/>
                <a:gd name="T16" fmla="*/ 368 w 430"/>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37">
                  <a:moveTo>
                    <a:pt x="0" y="12"/>
                  </a:moveTo>
                  <a:lnTo>
                    <a:pt x="374" y="12"/>
                  </a:lnTo>
                  <a:lnTo>
                    <a:pt x="374" y="25"/>
                  </a:lnTo>
                  <a:lnTo>
                    <a:pt x="0" y="25"/>
                  </a:lnTo>
                  <a:lnTo>
                    <a:pt x="0" y="12"/>
                  </a:lnTo>
                  <a:close/>
                  <a:moveTo>
                    <a:pt x="368" y="0"/>
                  </a:moveTo>
                  <a:lnTo>
                    <a:pt x="430" y="18"/>
                  </a:lnTo>
                  <a:lnTo>
                    <a:pt x="368" y="37"/>
                  </a:lnTo>
                  <a:lnTo>
                    <a:pt x="368"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2" name="Rectangle 54"/>
            <p:cNvSpPr>
              <a:spLocks noChangeArrowheads="1"/>
            </p:cNvSpPr>
            <p:nvPr/>
          </p:nvSpPr>
          <p:spPr bwMode="auto">
            <a:xfrm>
              <a:off x="4098" y="3655"/>
              <a:ext cx="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sz="3600" dirty="0"/>
            </a:p>
          </p:txBody>
        </p:sp>
        <p:sp>
          <p:nvSpPr>
            <p:cNvPr id="53" name="Rectangle 55"/>
            <p:cNvSpPr>
              <a:spLocks noChangeArrowheads="1"/>
            </p:cNvSpPr>
            <p:nvPr/>
          </p:nvSpPr>
          <p:spPr bwMode="auto">
            <a:xfrm>
              <a:off x="5173" y="2816"/>
              <a:ext cx="36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solidFill>
                    <a:srgbClr val="17375E"/>
                  </a:solidFill>
                </a:rPr>
                <a:t>Proses</a:t>
              </a:r>
              <a:endParaRPr lang="en-US" sz="2400" dirty="0"/>
            </a:p>
          </p:txBody>
        </p:sp>
        <p:sp>
          <p:nvSpPr>
            <p:cNvPr id="54" name="Rectangle 56"/>
            <p:cNvSpPr>
              <a:spLocks noChangeArrowheads="1"/>
            </p:cNvSpPr>
            <p:nvPr/>
          </p:nvSpPr>
          <p:spPr bwMode="auto">
            <a:xfrm>
              <a:off x="5093" y="2936"/>
              <a:ext cx="55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solidFill>
                    <a:srgbClr val="17375E"/>
                  </a:solidFill>
                </a:rPr>
                <a:t>Kalibrasi / </a:t>
              </a:r>
            </a:p>
            <a:p>
              <a:r>
                <a:rPr lang="en-US" sz="1600" b="1" dirty="0" err="1">
                  <a:solidFill>
                    <a:srgbClr val="17375E"/>
                  </a:solidFill>
                </a:rPr>
                <a:t>Pengujian</a:t>
              </a:r>
              <a:endParaRPr lang="en-US" sz="1600" dirty="0"/>
            </a:p>
          </p:txBody>
        </p:sp>
      </p:grpSp>
      <p:cxnSp>
        <p:nvCxnSpPr>
          <p:cNvPr id="56" name="Straight Connector 55"/>
          <p:cNvCxnSpPr/>
          <p:nvPr/>
        </p:nvCxnSpPr>
        <p:spPr>
          <a:xfrm flipH="1">
            <a:off x="1143000" y="2924944"/>
            <a:ext cx="9906000" cy="0"/>
          </a:xfrm>
          <a:prstGeom prst="line">
            <a:avLst/>
          </a:prstGeom>
          <a:ln w="28575">
            <a:solidFill>
              <a:schemeClr val="tx1"/>
            </a:solidFill>
            <a:prstDash val="dash"/>
          </a:ln>
        </p:spPr>
        <p:style>
          <a:lnRef idx="1">
            <a:schemeClr val="dk1"/>
          </a:lnRef>
          <a:fillRef idx="0">
            <a:schemeClr val="dk1"/>
          </a:fillRef>
          <a:effectRef idx="0">
            <a:schemeClr val="dk1"/>
          </a:effectRef>
          <a:fontRef idx="minor">
            <a:schemeClr val="tx1"/>
          </a:fontRef>
        </p:style>
      </p:cxnSp>
      <p:pic>
        <p:nvPicPr>
          <p:cNvPr id="72" name="Picture 5">
            <a:extLst>
              <a:ext uri="{FF2B5EF4-FFF2-40B4-BE49-F238E27FC236}">
                <a16:creationId xmlns:a16="http://schemas.microsoft.com/office/drawing/2014/main" id="{7462D8E7-A082-4224-B982-29C4CC637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6579" y="5679766"/>
            <a:ext cx="1854382" cy="93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25">
            <a:extLst>
              <a:ext uri="{FF2B5EF4-FFF2-40B4-BE49-F238E27FC236}">
                <a16:creationId xmlns:a16="http://schemas.microsoft.com/office/drawing/2014/main" id="{AA2EF549-EBFA-4773-83D6-FB14FFB1F47A}"/>
              </a:ext>
            </a:extLst>
          </p:cNvPr>
          <p:cNvSpPr>
            <a:spLocks noChangeArrowheads="1"/>
          </p:cNvSpPr>
          <p:nvPr/>
        </p:nvSpPr>
        <p:spPr bwMode="auto">
          <a:xfrm>
            <a:off x="7297628" y="5683546"/>
            <a:ext cx="121988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17375E"/>
                </a:solidFill>
                <a:effectLst/>
                <a:uLnTx/>
                <a:uFillTx/>
                <a:latin typeface="Arial" panose="020B0604020202020204" pitchFamily="34" charset="0"/>
              </a:rPr>
              <a:t>Alat</a:t>
            </a:r>
            <a:r>
              <a:rPr kumimoji="0" lang="en-US" sz="1600" b="0" i="0" u="none" strike="noStrike" kern="0" cap="none" spc="0" normalizeH="0" baseline="0" noProof="0" dirty="0">
                <a:ln>
                  <a:noFill/>
                </a:ln>
                <a:solidFill>
                  <a:srgbClr val="17375E"/>
                </a:solidFill>
                <a:effectLst/>
                <a:uLnTx/>
                <a:uFillTx/>
                <a:latin typeface="Arial" panose="020B0604020202020204" pitchFamily="34" charset="0"/>
              </a:rPr>
              <a:t> / Sample</a:t>
            </a:r>
            <a:endParaRPr kumimoji="0" lang="en-US" sz="2400" b="0" i="0" u="none" strike="noStrike" kern="0" cap="none" spc="0" normalizeH="0" baseline="0" noProof="0" dirty="0">
              <a:ln>
                <a:noFill/>
              </a:ln>
              <a:solidFill>
                <a:prstClr val="black"/>
              </a:solidFill>
              <a:effectLst/>
              <a:uLnTx/>
              <a:uFillTx/>
              <a:latin typeface="Arial" panose="020B0604020202020204" pitchFamily="34" charset="0"/>
            </a:endParaRPr>
          </a:p>
        </p:txBody>
      </p:sp>
      <p:sp>
        <p:nvSpPr>
          <p:cNvPr id="74" name="Rectangle 26">
            <a:extLst>
              <a:ext uri="{FF2B5EF4-FFF2-40B4-BE49-F238E27FC236}">
                <a16:creationId xmlns:a16="http://schemas.microsoft.com/office/drawing/2014/main" id="{AF7EB723-FD77-4EDC-B20A-DED269F443E0}"/>
              </a:ext>
            </a:extLst>
          </p:cNvPr>
          <p:cNvSpPr>
            <a:spLocks noChangeArrowheads="1"/>
          </p:cNvSpPr>
          <p:nvPr/>
        </p:nvSpPr>
        <p:spPr bwMode="auto">
          <a:xfrm>
            <a:off x="3028315" y="6169845"/>
            <a:ext cx="137858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17375E"/>
                </a:solidFill>
                <a:effectLst/>
                <a:uLnTx/>
                <a:uFillTx/>
                <a:latin typeface="Arial" panose="020B0604020202020204" pitchFamily="34" charset="0"/>
              </a:rPr>
              <a:t>Surat </a:t>
            </a:r>
            <a:r>
              <a:rPr kumimoji="0" lang="en-US" sz="1600" b="0" i="0" u="none" strike="noStrike" kern="0" cap="none" spc="0" normalizeH="0" baseline="0" noProof="0" dirty="0" err="1">
                <a:ln>
                  <a:noFill/>
                </a:ln>
                <a:solidFill>
                  <a:srgbClr val="17375E"/>
                </a:solidFill>
                <a:effectLst/>
                <a:uLnTx/>
                <a:uFillTx/>
                <a:latin typeface="Arial" panose="020B0604020202020204" pitchFamily="34" charset="0"/>
              </a:rPr>
              <a:t>Perintah</a:t>
            </a:r>
            <a:r>
              <a:rPr kumimoji="0" lang="en-US" sz="1600" b="0" i="0" u="none" strike="noStrike" kern="0" cap="none" spc="0" normalizeH="0" baseline="0" noProof="0" dirty="0">
                <a:ln>
                  <a:noFill/>
                </a:ln>
                <a:solidFill>
                  <a:srgbClr val="17375E"/>
                </a:solidFill>
                <a:effectLst/>
                <a:uLnTx/>
                <a:uFillTx/>
                <a:latin typeface="Arial" panose="020B0604020202020204" pitchFamily="34" charset="0"/>
              </a:rPr>
              <a:t> </a:t>
            </a:r>
          </a:p>
          <a:p>
            <a:pPr marL="0" marR="0" lvl="0" indent="0" defTabSz="914400" eaLnBrk="0" fontAlgn="base" latinLnBrk="0" hangingPunct="0">
              <a:lnSpc>
                <a:spcPct val="100000"/>
              </a:lnSpc>
              <a:spcBef>
                <a:spcPct val="0"/>
              </a:spcBef>
              <a:spcAft>
                <a:spcPct val="0"/>
              </a:spcAft>
              <a:buClrTx/>
              <a:buSzTx/>
              <a:buFontTx/>
              <a:buNone/>
              <a:tabLst/>
              <a:defRPr/>
            </a:pPr>
            <a:r>
              <a:rPr lang="en-US" sz="1600" kern="0" dirty="0" err="1">
                <a:solidFill>
                  <a:srgbClr val="17375E"/>
                </a:solidFill>
              </a:rPr>
              <a:t>Ambil</a:t>
            </a:r>
            <a:r>
              <a:rPr lang="en-US" sz="1600" kern="0" dirty="0">
                <a:solidFill>
                  <a:srgbClr val="17375E"/>
                </a:solidFill>
              </a:rPr>
              <a:t> </a:t>
            </a:r>
            <a:endParaRPr kumimoji="0" lang="en-US" sz="2400" b="0" i="0" u="none" strike="noStrike" kern="0" cap="none" spc="0" normalizeH="0" baseline="0" noProof="0" dirty="0">
              <a:ln>
                <a:noFill/>
              </a:ln>
              <a:solidFill>
                <a:prstClr val="black"/>
              </a:solidFill>
              <a:effectLst/>
              <a:uLnTx/>
              <a:uFillTx/>
              <a:latin typeface="Arial" panose="020B0604020202020204" pitchFamily="34" charset="0"/>
            </a:endParaRPr>
          </a:p>
        </p:txBody>
      </p:sp>
      <p:sp>
        <p:nvSpPr>
          <p:cNvPr id="77" name="Freeform 32">
            <a:extLst>
              <a:ext uri="{FF2B5EF4-FFF2-40B4-BE49-F238E27FC236}">
                <a16:creationId xmlns:a16="http://schemas.microsoft.com/office/drawing/2014/main" id="{EDF70740-8EBD-44F3-8EC0-19C1E4227D1C}"/>
              </a:ext>
            </a:extLst>
          </p:cNvPr>
          <p:cNvSpPr>
            <a:spLocks noEditPoints="1"/>
          </p:cNvSpPr>
          <p:nvPr/>
        </p:nvSpPr>
        <p:spPr bwMode="auto">
          <a:xfrm>
            <a:off x="3329893" y="5511529"/>
            <a:ext cx="71831" cy="565199"/>
          </a:xfrm>
          <a:custGeom>
            <a:avLst/>
            <a:gdLst>
              <a:gd name="T0" fmla="*/ 25 w 38"/>
              <a:gd name="T1" fmla="*/ 0 h 299"/>
              <a:gd name="T2" fmla="*/ 25 w 38"/>
              <a:gd name="T3" fmla="*/ 243 h 299"/>
              <a:gd name="T4" fmla="*/ 13 w 38"/>
              <a:gd name="T5" fmla="*/ 243 h 299"/>
              <a:gd name="T6" fmla="*/ 13 w 38"/>
              <a:gd name="T7" fmla="*/ 0 h 299"/>
              <a:gd name="T8" fmla="*/ 25 w 38"/>
              <a:gd name="T9" fmla="*/ 0 h 299"/>
              <a:gd name="T10" fmla="*/ 38 w 38"/>
              <a:gd name="T11" fmla="*/ 237 h 299"/>
              <a:gd name="T12" fmla="*/ 19 w 38"/>
              <a:gd name="T13" fmla="*/ 299 h 299"/>
              <a:gd name="T14" fmla="*/ 0 w 38"/>
              <a:gd name="T15" fmla="*/ 237 h 299"/>
              <a:gd name="T16" fmla="*/ 38 w 38"/>
              <a:gd name="T17" fmla="*/ 2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99">
                <a:moveTo>
                  <a:pt x="25" y="0"/>
                </a:moveTo>
                <a:lnTo>
                  <a:pt x="25" y="243"/>
                </a:lnTo>
                <a:lnTo>
                  <a:pt x="13" y="243"/>
                </a:lnTo>
                <a:lnTo>
                  <a:pt x="13" y="0"/>
                </a:lnTo>
                <a:lnTo>
                  <a:pt x="25" y="0"/>
                </a:lnTo>
                <a:close/>
                <a:moveTo>
                  <a:pt x="38" y="237"/>
                </a:moveTo>
                <a:lnTo>
                  <a:pt x="19" y="299"/>
                </a:lnTo>
                <a:lnTo>
                  <a:pt x="0" y="237"/>
                </a:lnTo>
                <a:lnTo>
                  <a:pt x="38" y="237"/>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a:solidFill>
                <a:prstClr val="black"/>
              </a:solidFill>
              <a:latin typeface="Arial" charset="0"/>
            </a:endParaRPr>
          </a:p>
        </p:txBody>
      </p:sp>
      <p:sp>
        <p:nvSpPr>
          <p:cNvPr id="80" name="Freeform 52">
            <a:extLst>
              <a:ext uri="{FF2B5EF4-FFF2-40B4-BE49-F238E27FC236}">
                <a16:creationId xmlns:a16="http://schemas.microsoft.com/office/drawing/2014/main" id="{C75A0AEA-2709-4D00-9361-1691EF528E9D}"/>
              </a:ext>
            </a:extLst>
          </p:cNvPr>
          <p:cNvSpPr>
            <a:spLocks noEditPoints="1"/>
          </p:cNvSpPr>
          <p:nvPr/>
        </p:nvSpPr>
        <p:spPr bwMode="auto">
          <a:xfrm>
            <a:off x="7203113" y="5511529"/>
            <a:ext cx="69941" cy="565199"/>
          </a:xfrm>
          <a:custGeom>
            <a:avLst/>
            <a:gdLst>
              <a:gd name="T0" fmla="*/ 12 w 37"/>
              <a:gd name="T1" fmla="*/ 299 h 299"/>
              <a:gd name="T2" fmla="*/ 12 w 37"/>
              <a:gd name="T3" fmla="*/ 56 h 299"/>
              <a:gd name="T4" fmla="*/ 24 w 37"/>
              <a:gd name="T5" fmla="*/ 56 h 299"/>
              <a:gd name="T6" fmla="*/ 24 w 37"/>
              <a:gd name="T7" fmla="*/ 299 h 299"/>
              <a:gd name="T8" fmla="*/ 12 w 37"/>
              <a:gd name="T9" fmla="*/ 299 h 299"/>
              <a:gd name="T10" fmla="*/ 0 w 37"/>
              <a:gd name="T11" fmla="*/ 62 h 299"/>
              <a:gd name="T12" fmla="*/ 18 w 37"/>
              <a:gd name="T13" fmla="*/ 0 h 299"/>
              <a:gd name="T14" fmla="*/ 37 w 37"/>
              <a:gd name="T15" fmla="*/ 62 h 299"/>
              <a:gd name="T16" fmla="*/ 0 w 37"/>
              <a:gd name="T17" fmla="*/ 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99">
                <a:moveTo>
                  <a:pt x="12" y="299"/>
                </a:moveTo>
                <a:lnTo>
                  <a:pt x="12" y="56"/>
                </a:lnTo>
                <a:lnTo>
                  <a:pt x="24" y="56"/>
                </a:lnTo>
                <a:lnTo>
                  <a:pt x="24" y="299"/>
                </a:lnTo>
                <a:lnTo>
                  <a:pt x="12" y="299"/>
                </a:lnTo>
                <a:close/>
                <a:moveTo>
                  <a:pt x="0" y="62"/>
                </a:moveTo>
                <a:lnTo>
                  <a:pt x="18" y="0"/>
                </a:lnTo>
                <a:lnTo>
                  <a:pt x="37" y="62"/>
                </a:lnTo>
                <a:lnTo>
                  <a:pt x="0" y="62"/>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a:solidFill>
                <a:prstClr val="black"/>
              </a:solidFill>
              <a:latin typeface="Arial" charset="0"/>
            </a:endParaRPr>
          </a:p>
        </p:txBody>
      </p:sp>
      <p:sp>
        <p:nvSpPr>
          <p:cNvPr id="81" name="Rectangle 53">
            <a:extLst>
              <a:ext uri="{FF2B5EF4-FFF2-40B4-BE49-F238E27FC236}">
                <a16:creationId xmlns:a16="http://schemas.microsoft.com/office/drawing/2014/main" id="{7D09CBDE-FAEA-4449-A13F-A2DC3886E8A3}"/>
              </a:ext>
            </a:extLst>
          </p:cNvPr>
          <p:cNvSpPr>
            <a:spLocks noChangeArrowheads="1"/>
          </p:cNvSpPr>
          <p:nvPr/>
        </p:nvSpPr>
        <p:spPr bwMode="auto">
          <a:xfrm>
            <a:off x="5110554" y="5806416"/>
            <a:ext cx="740997" cy="24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17375E"/>
                </a:solidFill>
                <a:effectLst/>
                <a:uLnTx/>
                <a:uFillTx/>
                <a:latin typeface="Arial" panose="020B0604020202020204" pitchFamily="34" charset="0"/>
              </a:rPr>
              <a:t>Proses </a:t>
            </a:r>
            <a:endParaRPr kumimoji="0" lang="en-US" sz="3600" b="0" i="0" u="none" strike="noStrike" kern="0" cap="none" spc="0" normalizeH="0" baseline="0" noProof="0" dirty="0">
              <a:ln>
                <a:noFill/>
              </a:ln>
              <a:solidFill>
                <a:prstClr val="black"/>
              </a:solidFill>
              <a:effectLst/>
              <a:uLnTx/>
              <a:uFillTx/>
              <a:latin typeface="Arial" panose="020B0604020202020204" pitchFamily="34" charset="0"/>
            </a:endParaRPr>
          </a:p>
        </p:txBody>
      </p:sp>
      <p:sp>
        <p:nvSpPr>
          <p:cNvPr id="82" name="Rectangle 54">
            <a:extLst>
              <a:ext uri="{FF2B5EF4-FFF2-40B4-BE49-F238E27FC236}">
                <a16:creationId xmlns:a16="http://schemas.microsoft.com/office/drawing/2014/main" id="{41082871-C1E0-4EFC-9069-278E3DE6DEAD}"/>
              </a:ext>
            </a:extLst>
          </p:cNvPr>
          <p:cNvSpPr>
            <a:spLocks noChangeArrowheads="1"/>
          </p:cNvSpPr>
          <p:nvPr/>
        </p:nvSpPr>
        <p:spPr bwMode="auto">
          <a:xfrm>
            <a:off x="5110554" y="6006787"/>
            <a:ext cx="1275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solidFill>
                  <a:srgbClr val="17375E"/>
                </a:solidFill>
                <a:effectLst/>
                <a:uLnTx/>
                <a:uFillTx/>
                <a:latin typeface="Arial" panose="020B0604020202020204" pitchFamily="34" charset="0"/>
              </a:rPr>
              <a:t>Pengambilan</a:t>
            </a:r>
            <a:endParaRPr kumimoji="0" lang="en-US" sz="3600" b="0" i="0" u="none" strike="noStrike" kern="0" cap="none" spc="0" normalizeH="0" baseline="0" noProof="0" dirty="0">
              <a:ln>
                <a:noFill/>
              </a:ln>
              <a:solidFill>
                <a:prstClr val="black"/>
              </a:solidFill>
              <a:effectLst/>
              <a:uLnTx/>
              <a:uFillTx/>
              <a:latin typeface="Arial" panose="020B0604020202020204" pitchFamily="34" charset="0"/>
            </a:endParaRPr>
          </a:p>
        </p:txBody>
      </p:sp>
      <p:sp>
        <p:nvSpPr>
          <p:cNvPr id="83" name="Freeform 28">
            <a:extLst>
              <a:ext uri="{FF2B5EF4-FFF2-40B4-BE49-F238E27FC236}">
                <a16:creationId xmlns:a16="http://schemas.microsoft.com/office/drawing/2014/main" id="{541B28C2-3E4E-46B4-9A9A-D296AEC1F270}"/>
              </a:ext>
            </a:extLst>
          </p:cNvPr>
          <p:cNvSpPr>
            <a:spLocks noEditPoints="1"/>
          </p:cNvSpPr>
          <p:nvPr/>
        </p:nvSpPr>
        <p:spPr bwMode="auto">
          <a:xfrm>
            <a:off x="6539700" y="6093008"/>
            <a:ext cx="536683" cy="64270"/>
          </a:xfrm>
          <a:custGeom>
            <a:avLst/>
            <a:gdLst>
              <a:gd name="T0" fmla="*/ 0 w 431"/>
              <a:gd name="T1" fmla="*/ 12 h 37"/>
              <a:gd name="T2" fmla="*/ 375 w 431"/>
              <a:gd name="T3" fmla="*/ 12 h 37"/>
              <a:gd name="T4" fmla="*/ 375 w 431"/>
              <a:gd name="T5" fmla="*/ 25 h 37"/>
              <a:gd name="T6" fmla="*/ 0 w 431"/>
              <a:gd name="T7" fmla="*/ 25 h 37"/>
              <a:gd name="T8" fmla="*/ 0 w 431"/>
              <a:gd name="T9" fmla="*/ 12 h 37"/>
              <a:gd name="T10" fmla="*/ 368 w 431"/>
              <a:gd name="T11" fmla="*/ 0 h 37"/>
              <a:gd name="T12" fmla="*/ 431 w 431"/>
              <a:gd name="T13" fmla="*/ 19 h 37"/>
              <a:gd name="T14" fmla="*/ 368 w 431"/>
              <a:gd name="T15" fmla="*/ 37 h 37"/>
              <a:gd name="T16" fmla="*/ 368 w 43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37">
                <a:moveTo>
                  <a:pt x="0" y="12"/>
                </a:moveTo>
                <a:lnTo>
                  <a:pt x="375" y="12"/>
                </a:lnTo>
                <a:lnTo>
                  <a:pt x="375" y="25"/>
                </a:lnTo>
                <a:lnTo>
                  <a:pt x="0" y="25"/>
                </a:lnTo>
                <a:lnTo>
                  <a:pt x="0" y="12"/>
                </a:lnTo>
                <a:close/>
                <a:moveTo>
                  <a:pt x="368" y="0"/>
                </a:moveTo>
                <a:lnTo>
                  <a:pt x="431" y="19"/>
                </a:lnTo>
                <a:lnTo>
                  <a:pt x="368" y="37"/>
                </a:lnTo>
                <a:lnTo>
                  <a:pt x="368"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4" name="Freeform 48">
            <a:extLst>
              <a:ext uri="{FF2B5EF4-FFF2-40B4-BE49-F238E27FC236}">
                <a16:creationId xmlns:a16="http://schemas.microsoft.com/office/drawing/2014/main" id="{598812B0-C901-45D8-818B-CB04335E9F7D}"/>
              </a:ext>
            </a:extLst>
          </p:cNvPr>
          <p:cNvSpPr>
            <a:spLocks noEditPoints="1"/>
          </p:cNvSpPr>
          <p:nvPr/>
        </p:nvSpPr>
        <p:spPr bwMode="auto">
          <a:xfrm>
            <a:off x="4171157" y="6093007"/>
            <a:ext cx="744777" cy="64270"/>
          </a:xfrm>
          <a:custGeom>
            <a:avLst/>
            <a:gdLst>
              <a:gd name="T0" fmla="*/ 0 w 511"/>
              <a:gd name="T1" fmla="*/ 12 h 37"/>
              <a:gd name="T2" fmla="*/ 455 w 511"/>
              <a:gd name="T3" fmla="*/ 12 h 37"/>
              <a:gd name="T4" fmla="*/ 455 w 511"/>
              <a:gd name="T5" fmla="*/ 25 h 37"/>
              <a:gd name="T6" fmla="*/ 0 w 511"/>
              <a:gd name="T7" fmla="*/ 25 h 37"/>
              <a:gd name="T8" fmla="*/ 0 w 511"/>
              <a:gd name="T9" fmla="*/ 12 h 37"/>
              <a:gd name="T10" fmla="*/ 449 w 511"/>
              <a:gd name="T11" fmla="*/ 0 h 37"/>
              <a:gd name="T12" fmla="*/ 511 w 511"/>
              <a:gd name="T13" fmla="*/ 19 h 37"/>
              <a:gd name="T14" fmla="*/ 449 w 511"/>
              <a:gd name="T15" fmla="*/ 37 h 37"/>
              <a:gd name="T16" fmla="*/ 449 w 51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7">
                <a:moveTo>
                  <a:pt x="0" y="12"/>
                </a:moveTo>
                <a:lnTo>
                  <a:pt x="455" y="12"/>
                </a:lnTo>
                <a:lnTo>
                  <a:pt x="455" y="25"/>
                </a:lnTo>
                <a:lnTo>
                  <a:pt x="0" y="25"/>
                </a:lnTo>
                <a:lnTo>
                  <a:pt x="0" y="12"/>
                </a:lnTo>
                <a:close/>
                <a:moveTo>
                  <a:pt x="449" y="0"/>
                </a:moveTo>
                <a:lnTo>
                  <a:pt x="511" y="19"/>
                </a:lnTo>
                <a:lnTo>
                  <a:pt x="449" y="37"/>
                </a:lnTo>
                <a:lnTo>
                  <a:pt x="449"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Arrow: Down 8">
            <a:extLst>
              <a:ext uri="{FF2B5EF4-FFF2-40B4-BE49-F238E27FC236}">
                <a16:creationId xmlns:a16="http://schemas.microsoft.com/office/drawing/2014/main" id="{16BEF8E6-8A66-4B06-BC16-489178D65DD8}"/>
              </a:ext>
            </a:extLst>
          </p:cNvPr>
          <p:cNvSpPr/>
          <p:nvPr/>
        </p:nvSpPr>
        <p:spPr>
          <a:xfrm>
            <a:off x="5216411" y="3730338"/>
            <a:ext cx="466903" cy="4517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2">
            <a:extLst>
              <a:ext uri="{FF2B5EF4-FFF2-40B4-BE49-F238E27FC236}">
                <a16:creationId xmlns:a16="http://schemas.microsoft.com/office/drawing/2014/main" id="{F24FD5A3-5B53-4A05-848A-3FD397C26AB0}"/>
              </a:ext>
            </a:extLst>
          </p:cNvPr>
          <p:cNvSpPr txBox="1">
            <a:spLocks/>
          </p:cNvSpPr>
          <p:nvPr/>
        </p:nvSpPr>
        <p:spPr>
          <a:xfrm>
            <a:off x="791427" y="514257"/>
            <a:ext cx="8596668" cy="1172862"/>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4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Prinsip-prinsip</a:t>
            </a:r>
            <a:r>
              <a:rPr lang="en-US" dirty="0"/>
              <a:t> Utama </a:t>
            </a:r>
          </a:p>
          <a:p>
            <a:r>
              <a:rPr lang="en-US" dirty="0"/>
              <a:t>ISO 17025:2017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Content Placeholder 2">
            <a:extLst>
              <a:ext uri="{FF2B5EF4-FFF2-40B4-BE49-F238E27FC236}">
                <a16:creationId xmlns:a16="http://schemas.microsoft.com/office/drawing/2014/main" id="{5D11BDA5-4D9A-42F5-A329-CB36A7FEB1CC}"/>
              </a:ext>
            </a:extLst>
          </p:cNvPr>
          <p:cNvSpPr>
            <a:spLocks noGrp="1" noChangeArrowheads="1"/>
          </p:cNvSpPr>
          <p:nvPr>
            <p:ph idx="1"/>
          </p:nvPr>
        </p:nvSpPr>
        <p:spPr>
          <a:xfrm>
            <a:off x="887105" y="849160"/>
            <a:ext cx="8458200" cy="5562600"/>
          </a:xfrm>
        </p:spPr>
        <p:txBody>
          <a:bodyPr>
            <a:normAutofit fontScale="92500"/>
          </a:bodyPr>
          <a:lstStyle/>
          <a:p>
            <a:pPr marL="0" indent="0" algn="ctr">
              <a:buNone/>
            </a:pPr>
            <a:r>
              <a:rPr lang="id-ID" altLang="en-US" u="sng" dirty="0">
                <a:solidFill>
                  <a:srgbClr val="0070C0"/>
                </a:solidFill>
              </a:rPr>
              <a:t>8 Persyaratan manajemen (pilihan)</a:t>
            </a:r>
            <a:br>
              <a:rPr lang="id-ID" altLang="en-US" dirty="0"/>
            </a:br>
            <a:endParaRPr lang="id-ID" altLang="en-US" sz="1000" dirty="0"/>
          </a:p>
          <a:p>
            <a:pPr marL="0" indent="0">
              <a:buNone/>
            </a:pPr>
            <a:r>
              <a:rPr lang="id-ID" altLang="en-US" sz="2000" b="1" dirty="0"/>
              <a:t>8.1 Pilihan</a:t>
            </a:r>
            <a:br>
              <a:rPr lang="id-ID" altLang="en-US" sz="2000" b="1" dirty="0"/>
            </a:br>
            <a:br>
              <a:rPr lang="id-ID" altLang="en-US" sz="2000" dirty="0"/>
            </a:br>
            <a:r>
              <a:rPr lang="id-ID" altLang="en-US" sz="2200" b="1" dirty="0"/>
              <a:t>8.1.1 Umum</a:t>
            </a:r>
            <a:br>
              <a:rPr lang="id-ID" altLang="en-US" sz="2200" dirty="0"/>
            </a:br>
            <a:br>
              <a:rPr lang="id-ID" altLang="en-US" sz="1000" dirty="0"/>
            </a:br>
            <a:r>
              <a:rPr lang="id-ID" altLang="en-US" sz="2200" dirty="0"/>
              <a:t>Laboratorium harus menetapkan, mendokumentasikan, menerapkan dan memelihara sistem manajemen yang mampu mendukung dan menunjukkan pencapaian yang konsisten dari persyaratan standar ini dan menjamin kualitas hasil laboratorium. Selain memenuhi persyaratan klausul 4 sampai 7 laboratorium harus menerapkan sistem manajemen sesuai dengan opsi A atau opsi B.</a:t>
            </a:r>
            <a:br>
              <a:rPr lang="id-ID" altLang="en-US" sz="2200" dirty="0"/>
            </a:br>
            <a:br>
              <a:rPr lang="id-ID" altLang="en-US" sz="1000" dirty="0"/>
            </a:br>
            <a:r>
              <a:rPr lang="id-ID" altLang="en-US" sz="1600" dirty="0"/>
              <a:t>CATATAN Lihat Lampiran B untuk informasi lebih lanjut</a:t>
            </a:r>
            <a:r>
              <a:rPr lang="id-ID" altLang="en-US" sz="2000" dirty="0"/>
              <a:t>.</a:t>
            </a:r>
            <a:br>
              <a:rPr lang="id-ID" altLang="en-US" sz="2000" dirty="0"/>
            </a:br>
            <a:br>
              <a:rPr lang="id-ID" altLang="en-US" sz="1000" dirty="0"/>
            </a:br>
            <a:r>
              <a:rPr lang="id-ID" altLang="en-US" sz="2000" dirty="0"/>
              <a:t>8.1.2 Opsi A</a:t>
            </a:r>
          </a:p>
          <a:p>
            <a:pPr marL="0" indent="0">
              <a:buNone/>
            </a:pPr>
            <a:r>
              <a:rPr lang="id-ID" altLang="en-US" sz="2000" dirty="0"/>
              <a:t>Minimal sistem manajemen laboratorium harus menjalankan hal berikut:</a:t>
            </a:r>
            <a:br>
              <a:rPr lang="id-ID" altLang="en-US" sz="2000" dirty="0"/>
            </a:br>
            <a:br>
              <a:rPr lang="id-ID" altLang="en-US" sz="1000" dirty="0"/>
            </a:br>
            <a:endParaRPr lang="id-ID" altLang="en-US" sz="1400" dirty="0"/>
          </a:p>
        </p:txBody>
      </p:sp>
      <p:grpSp>
        <p:nvGrpSpPr>
          <p:cNvPr id="172037" name="Group 6">
            <a:extLst>
              <a:ext uri="{FF2B5EF4-FFF2-40B4-BE49-F238E27FC236}">
                <a16:creationId xmlns:a16="http://schemas.microsoft.com/office/drawing/2014/main" id="{18949947-F6DC-458A-9230-7BE880508348}"/>
              </a:ext>
            </a:extLst>
          </p:cNvPr>
          <p:cNvGrpSpPr>
            <a:grpSpLocks/>
          </p:cNvGrpSpPr>
          <p:nvPr/>
        </p:nvGrpSpPr>
        <p:grpSpPr bwMode="auto">
          <a:xfrm>
            <a:off x="2362200" y="838200"/>
            <a:ext cx="4724400" cy="381000"/>
            <a:chOff x="904875" y="914400"/>
            <a:chExt cx="4184650" cy="0"/>
          </a:xfrm>
        </p:grpSpPr>
        <p:sp>
          <p:nvSpPr>
            <p:cNvPr id="172038" name="Line 8">
              <a:extLst>
                <a:ext uri="{FF2B5EF4-FFF2-40B4-BE49-F238E27FC236}">
                  <a16:creationId xmlns:a16="http://schemas.microsoft.com/office/drawing/2014/main" id="{0630B310-E801-4DCC-AF12-ED74B041043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2039" name="Line 9">
              <a:extLst>
                <a:ext uri="{FF2B5EF4-FFF2-40B4-BE49-F238E27FC236}">
                  <a16:creationId xmlns:a16="http://schemas.microsoft.com/office/drawing/2014/main" id="{C51DF961-6427-429D-881E-2CE21854F350}"/>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001AE436-152B-49BC-84ED-E72D400FEA1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B1D7772-2B72-4E8D-94C6-4708E83740A0}"/>
              </a:ext>
            </a:extLst>
          </p:cNvPr>
          <p:cNvSpPr>
            <a:spLocks noGrp="1"/>
          </p:cNvSpPr>
          <p:nvPr>
            <p:ph type="sldNum" sz="quarter" idx="12"/>
          </p:nvPr>
        </p:nvSpPr>
        <p:spPr/>
        <p:txBody>
          <a:bodyPr/>
          <a:lstStyle/>
          <a:p>
            <a:fld id="{D613E84E-F90B-4997-BEAD-0068A8707C75}" type="slidenum">
              <a:rPr lang="en-US" smtClean="0"/>
              <a:t>130</a:t>
            </a:fld>
            <a:endParaRPr lang="en-US" dirty="0"/>
          </a:p>
        </p:txBody>
      </p:sp>
      <p:sp>
        <p:nvSpPr>
          <p:cNvPr id="5" name="Title 4">
            <a:extLst>
              <a:ext uri="{FF2B5EF4-FFF2-40B4-BE49-F238E27FC236}">
                <a16:creationId xmlns:a16="http://schemas.microsoft.com/office/drawing/2014/main" id="{94DE1C96-840D-41F0-A60E-F4550A0C6441}"/>
              </a:ext>
            </a:extLst>
          </p:cNvPr>
          <p:cNvSpPr>
            <a:spLocks noGrp="1"/>
          </p:cNvSpPr>
          <p:nvPr>
            <p:ph type="title"/>
          </p:nvPr>
        </p:nvSpPr>
        <p:spPr>
          <a:xfrm>
            <a:off x="2362200" y="221672"/>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D75478-E765-4B3B-BF13-03CC422ED1C3}"/>
              </a:ext>
            </a:extLst>
          </p:cNvPr>
          <p:cNvSpPr/>
          <p:nvPr/>
        </p:nvSpPr>
        <p:spPr>
          <a:xfrm>
            <a:off x="831850" y="2312858"/>
            <a:ext cx="8153400" cy="403411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3060" name="Content Placeholder 2">
            <a:extLst>
              <a:ext uri="{FF2B5EF4-FFF2-40B4-BE49-F238E27FC236}">
                <a16:creationId xmlns:a16="http://schemas.microsoft.com/office/drawing/2014/main" id="{18ACB663-0E27-4343-86D6-C8A20C83240C}"/>
              </a:ext>
            </a:extLst>
          </p:cNvPr>
          <p:cNvSpPr>
            <a:spLocks noGrp="1" noChangeArrowheads="1"/>
          </p:cNvSpPr>
          <p:nvPr>
            <p:ph idx="1"/>
          </p:nvPr>
        </p:nvSpPr>
        <p:spPr>
          <a:xfrm>
            <a:off x="873456" y="820589"/>
            <a:ext cx="8458200" cy="5880095"/>
          </a:xfrm>
        </p:spPr>
        <p:txBody>
          <a:bodyPr>
            <a:normAutofit fontScale="92500" lnSpcReduction="10000"/>
          </a:bodyPr>
          <a:lstStyle/>
          <a:p>
            <a:pPr marL="0" indent="0" algn="ctr">
              <a:buNone/>
            </a:pPr>
            <a:r>
              <a:rPr lang="id-ID" altLang="en-US" u="sng" dirty="0">
                <a:solidFill>
                  <a:srgbClr val="0070C0"/>
                </a:solidFill>
              </a:rPr>
              <a:t>8.1 Persyaratan manajemen (opsi A)</a:t>
            </a:r>
            <a:br>
              <a:rPr lang="id-ID" altLang="en-US" dirty="0"/>
            </a:br>
            <a:endParaRPr lang="id-ID" altLang="en-US" sz="1000" dirty="0"/>
          </a:p>
          <a:p>
            <a:pPr marL="0" indent="0">
              <a:buNone/>
            </a:pPr>
            <a:br>
              <a:rPr lang="id-ID" altLang="en-US" sz="1000" b="1" dirty="0"/>
            </a:br>
            <a:r>
              <a:rPr lang="id-ID" altLang="en-US" sz="2000" b="1" dirty="0"/>
              <a:t>8.1.2 Opsi A</a:t>
            </a:r>
          </a:p>
          <a:p>
            <a:pPr marL="0" indent="0">
              <a:buNone/>
            </a:pPr>
            <a:r>
              <a:rPr lang="id-ID" altLang="en-US" sz="2000" dirty="0"/>
              <a:t>Minimal sistem manajemen laboratorium harus menjalankan hal berikut:</a:t>
            </a:r>
            <a:br>
              <a:rPr lang="id-ID" altLang="en-US" sz="2000" dirty="0"/>
            </a:br>
            <a:br>
              <a:rPr lang="id-ID" altLang="en-US" sz="1000" dirty="0"/>
            </a:br>
            <a:endParaRPr lang="id-ID" altLang="en-US" sz="1000" dirty="0"/>
          </a:p>
          <a:p>
            <a:pPr marL="0" indent="0">
              <a:buFont typeface="Wingdings" panose="05000000000000000000" pitchFamily="2" charset="2"/>
              <a:buChar char="q"/>
            </a:pPr>
            <a:r>
              <a:rPr lang="id-ID" altLang="en-US" sz="2000" dirty="0"/>
              <a:t>dokumentasi sistem manajemen (lihat 8.2)</a:t>
            </a:r>
            <a:br>
              <a:rPr lang="id-ID" altLang="en-US" sz="2000" dirty="0"/>
            </a:br>
            <a:endParaRPr lang="id-ID" altLang="en-US" sz="800" dirty="0"/>
          </a:p>
          <a:p>
            <a:pPr marL="0" indent="0">
              <a:buFont typeface="Wingdings" panose="05000000000000000000" pitchFamily="2" charset="2"/>
              <a:buChar char="q"/>
            </a:pPr>
            <a:r>
              <a:rPr lang="id-ID" altLang="en-US" sz="2000" dirty="0"/>
              <a:t>kontrol dokumen sistem manajemen (lihat 8.3)</a:t>
            </a:r>
            <a:br>
              <a:rPr lang="id-ID" altLang="en-US" sz="2000" dirty="0"/>
            </a:br>
            <a:endParaRPr lang="id-ID" altLang="en-US" sz="800" dirty="0"/>
          </a:p>
          <a:p>
            <a:pPr marL="0" indent="0">
              <a:buFont typeface="Wingdings" panose="05000000000000000000" pitchFamily="2" charset="2"/>
              <a:buChar char="q"/>
            </a:pPr>
            <a:r>
              <a:rPr lang="id-ID" altLang="en-US" sz="2000" dirty="0"/>
              <a:t>kontrol rekaman (lihat 8.4)</a:t>
            </a:r>
            <a:br>
              <a:rPr lang="id-ID" altLang="en-US" sz="2000" dirty="0"/>
            </a:br>
            <a:endParaRPr lang="id-ID" altLang="en-US" sz="800" dirty="0"/>
          </a:p>
          <a:p>
            <a:pPr marL="0" indent="0">
              <a:buFont typeface="Wingdings" panose="05000000000000000000" pitchFamily="2" charset="2"/>
              <a:buChar char="q"/>
            </a:pPr>
            <a:r>
              <a:rPr lang="id-ID" altLang="en-US" sz="2000" dirty="0"/>
              <a:t>tindakan untuk mengatasi risiko dan peluang (8,5)</a:t>
            </a:r>
            <a:br>
              <a:rPr lang="id-ID" altLang="en-US" sz="2000" dirty="0"/>
            </a:br>
            <a:endParaRPr lang="id-ID" altLang="en-US" sz="800" dirty="0"/>
          </a:p>
          <a:p>
            <a:pPr marL="0" indent="0">
              <a:buFont typeface="Wingdings" panose="05000000000000000000" pitchFamily="2" charset="2"/>
              <a:buChar char="q"/>
            </a:pPr>
            <a:r>
              <a:rPr lang="id-ID" altLang="en-US" sz="2000" dirty="0"/>
              <a:t>peningkatan (lihat 8.6)</a:t>
            </a:r>
            <a:br>
              <a:rPr lang="id-ID" altLang="en-US" sz="2000" dirty="0"/>
            </a:br>
            <a:endParaRPr lang="id-ID" altLang="en-US" sz="800" dirty="0"/>
          </a:p>
          <a:p>
            <a:pPr marL="0" indent="0">
              <a:buFont typeface="Wingdings" panose="05000000000000000000" pitchFamily="2" charset="2"/>
              <a:buChar char="q"/>
            </a:pPr>
            <a:r>
              <a:rPr lang="id-ID" altLang="en-US" sz="2000" dirty="0"/>
              <a:t>tindakan perbaikan (lihat 8.7)</a:t>
            </a:r>
            <a:br>
              <a:rPr lang="id-ID" altLang="en-US" sz="2000" dirty="0"/>
            </a:br>
            <a:endParaRPr lang="id-ID" altLang="en-US" sz="800" dirty="0"/>
          </a:p>
          <a:p>
            <a:pPr marL="0" indent="0">
              <a:buFont typeface="Wingdings" panose="05000000000000000000" pitchFamily="2" charset="2"/>
              <a:buChar char="q"/>
            </a:pPr>
            <a:r>
              <a:rPr lang="id-ID" altLang="en-US" sz="2000" dirty="0"/>
              <a:t>audit internal (lihat 8.8)</a:t>
            </a:r>
            <a:br>
              <a:rPr lang="id-ID" altLang="en-US" sz="2000" dirty="0"/>
            </a:br>
            <a:endParaRPr lang="id-ID" altLang="en-US" sz="800" dirty="0"/>
          </a:p>
          <a:p>
            <a:pPr marL="0" indent="0">
              <a:buFont typeface="Wingdings" panose="05000000000000000000" pitchFamily="2" charset="2"/>
              <a:buChar char="q"/>
            </a:pPr>
            <a:r>
              <a:rPr lang="id-ID" altLang="en-US" sz="2000" dirty="0">
                <a:solidFill>
                  <a:srgbClr val="FF0000"/>
                </a:solidFill>
              </a:rPr>
              <a:t>kajiulang manajemen (lihat 8.9)</a:t>
            </a:r>
          </a:p>
        </p:txBody>
      </p:sp>
      <p:grpSp>
        <p:nvGrpSpPr>
          <p:cNvPr id="173062" name="Group 6">
            <a:extLst>
              <a:ext uri="{FF2B5EF4-FFF2-40B4-BE49-F238E27FC236}">
                <a16:creationId xmlns:a16="http://schemas.microsoft.com/office/drawing/2014/main" id="{0E2B1D8D-7447-4329-9884-F5CE315CB757}"/>
              </a:ext>
            </a:extLst>
          </p:cNvPr>
          <p:cNvGrpSpPr>
            <a:grpSpLocks/>
          </p:cNvGrpSpPr>
          <p:nvPr/>
        </p:nvGrpSpPr>
        <p:grpSpPr bwMode="auto">
          <a:xfrm>
            <a:off x="2362200" y="838200"/>
            <a:ext cx="4724400" cy="381000"/>
            <a:chOff x="904875" y="914400"/>
            <a:chExt cx="4184650" cy="0"/>
          </a:xfrm>
        </p:grpSpPr>
        <p:sp>
          <p:nvSpPr>
            <p:cNvPr id="173063" name="Line 8">
              <a:extLst>
                <a:ext uri="{FF2B5EF4-FFF2-40B4-BE49-F238E27FC236}">
                  <a16:creationId xmlns:a16="http://schemas.microsoft.com/office/drawing/2014/main" id="{298DB371-3A8F-4BBF-A7D2-742F3B16602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3064" name="Line 9">
              <a:extLst>
                <a:ext uri="{FF2B5EF4-FFF2-40B4-BE49-F238E27FC236}">
                  <a16:creationId xmlns:a16="http://schemas.microsoft.com/office/drawing/2014/main" id="{B03414EF-D62C-4EA9-A6D8-FFC11B1F528B}"/>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3B709471-10B3-443F-84FB-7B1ABF1B7B7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23C07990-0BB9-4C6F-A994-50F1B8EBE075}"/>
              </a:ext>
            </a:extLst>
          </p:cNvPr>
          <p:cNvSpPr>
            <a:spLocks noGrp="1"/>
          </p:cNvSpPr>
          <p:nvPr>
            <p:ph type="sldNum" sz="quarter" idx="12"/>
          </p:nvPr>
        </p:nvSpPr>
        <p:spPr/>
        <p:txBody>
          <a:bodyPr/>
          <a:lstStyle/>
          <a:p>
            <a:fld id="{D613E84E-F90B-4997-BEAD-0068A8707C75}" type="slidenum">
              <a:rPr lang="en-US" smtClean="0"/>
              <a:t>131</a:t>
            </a:fld>
            <a:endParaRPr lang="en-US" dirty="0"/>
          </a:p>
        </p:txBody>
      </p:sp>
      <p:sp>
        <p:nvSpPr>
          <p:cNvPr id="6" name="Title 5">
            <a:extLst>
              <a:ext uri="{FF2B5EF4-FFF2-40B4-BE49-F238E27FC236}">
                <a16:creationId xmlns:a16="http://schemas.microsoft.com/office/drawing/2014/main" id="{E01CED0B-1CF0-462B-9A27-2AD9FA5096DF}"/>
              </a:ext>
            </a:extLst>
          </p:cNvPr>
          <p:cNvSpPr>
            <a:spLocks noGrp="1"/>
          </p:cNvSpPr>
          <p:nvPr>
            <p:ph type="title"/>
          </p:nvPr>
        </p:nvSpPr>
        <p:spPr>
          <a:xfrm>
            <a:off x="2362200" y="300297"/>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Content Placeholder 2">
            <a:extLst>
              <a:ext uri="{FF2B5EF4-FFF2-40B4-BE49-F238E27FC236}">
                <a16:creationId xmlns:a16="http://schemas.microsoft.com/office/drawing/2014/main" id="{721D922A-6F8E-47B8-9958-F3EE3B83D806}"/>
              </a:ext>
            </a:extLst>
          </p:cNvPr>
          <p:cNvSpPr>
            <a:spLocks noGrp="1" noChangeArrowheads="1"/>
          </p:cNvSpPr>
          <p:nvPr>
            <p:ph idx="1"/>
          </p:nvPr>
        </p:nvSpPr>
        <p:spPr>
          <a:xfrm>
            <a:off x="900752" y="838200"/>
            <a:ext cx="8458200" cy="5562600"/>
          </a:xfrm>
        </p:spPr>
        <p:txBody>
          <a:bodyPr>
            <a:normAutofit fontScale="92500"/>
          </a:bodyPr>
          <a:lstStyle/>
          <a:p>
            <a:pPr marL="0" indent="0" algn="ctr">
              <a:buNone/>
            </a:pPr>
            <a:r>
              <a:rPr lang="id-ID" altLang="en-US" u="sng" dirty="0">
                <a:solidFill>
                  <a:srgbClr val="0070C0"/>
                </a:solidFill>
              </a:rPr>
              <a:t>8.1  Persyaratan Manajemen (opsi B)</a:t>
            </a:r>
            <a:endParaRPr lang="id-ID" altLang="en-US" dirty="0">
              <a:solidFill>
                <a:srgbClr val="0070C0"/>
              </a:solidFill>
            </a:endParaRPr>
          </a:p>
          <a:p>
            <a:pPr marL="0" indent="0">
              <a:buNone/>
            </a:pPr>
            <a:endParaRPr lang="id-ID" altLang="en-US" sz="1000" dirty="0"/>
          </a:p>
          <a:p>
            <a:pPr marL="0" indent="0" algn="just">
              <a:buNone/>
            </a:pPr>
            <a:r>
              <a:rPr lang="id-ID" altLang="en-US" sz="2000" b="1" dirty="0"/>
              <a:t>8.1.3 Opsi B</a:t>
            </a:r>
          </a:p>
          <a:p>
            <a:pPr marL="0" indent="0" algn="just">
              <a:buNone/>
            </a:pPr>
            <a:br>
              <a:rPr lang="id-ID" altLang="en-US" sz="1000" dirty="0"/>
            </a:br>
            <a:r>
              <a:rPr lang="id-ID" altLang="en-US" sz="2200" dirty="0"/>
              <a:t>Sebuah laboratorium yang telah membentuk dan memelihara sistem manajemen, sesuai dengan persyaratan ISO 9001, dan yang mampu mendukung dan menunjukkan pemenuhan konsisten persyaratan pasal 4 sampai 7 dari ISO/IEC 17025 juga memenuhi setidaknya maksud persyaratan bagian sistem manajemen (8.2 – 8.9).</a:t>
            </a:r>
            <a:endParaRPr lang="id-ID" altLang="en-US" sz="2000" dirty="0"/>
          </a:p>
          <a:p>
            <a:pPr marL="0" indent="0" algn="ctr">
              <a:buNone/>
            </a:pPr>
            <a:br>
              <a:rPr lang="id-ID" altLang="en-US" sz="1000" dirty="0"/>
            </a:br>
            <a:r>
              <a:rPr lang="id-ID" altLang="en-US" sz="2200" b="1" u="sng" dirty="0">
                <a:solidFill>
                  <a:srgbClr val="0070C0"/>
                </a:solidFill>
              </a:rPr>
              <a:t>8.2 Dokumentasi sistem manajemen (Opsi A)</a:t>
            </a:r>
          </a:p>
          <a:p>
            <a:pPr marL="0" indent="0" algn="just">
              <a:buNone/>
            </a:pPr>
            <a:endParaRPr lang="id-ID" altLang="en-US" sz="1000" b="1" dirty="0"/>
          </a:p>
          <a:p>
            <a:pPr marL="0" indent="0" algn="just">
              <a:buNone/>
            </a:pPr>
            <a:r>
              <a:rPr lang="id-ID" altLang="en-US" sz="2200" b="1" dirty="0"/>
              <a:t>8.2.1</a:t>
            </a:r>
            <a:r>
              <a:rPr lang="id-ID" altLang="en-US" sz="2200" dirty="0"/>
              <a:t> Manajemen laboratorium harus menetapkan, mendokumentasikan, dan memelihara kebijakan dan tujuan untuk pemenuhan tujuan standar ini dan harus memastikan bahwa kebijakan dan tujuan yang diakui dan diterapkan pada semua tingkat organisasi laboratorium.</a:t>
            </a:r>
            <a:endParaRPr lang="id-ID" altLang="en-US" sz="2000" dirty="0"/>
          </a:p>
        </p:txBody>
      </p:sp>
      <p:grpSp>
        <p:nvGrpSpPr>
          <p:cNvPr id="174085" name="Group 6">
            <a:extLst>
              <a:ext uri="{FF2B5EF4-FFF2-40B4-BE49-F238E27FC236}">
                <a16:creationId xmlns:a16="http://schemas.microsoft.com/office/drawing/2014/main" id="{96CA5377-0273-445D-B05F-0D21C4025D33}"/>
              </a:ext>
            </a:extLst>
          </p:cNvPr>
          <p:cNvGrpSpPr>
            <a:grpSpLocks/>
          </p:cNvGrpSpPr>
          <p:nvPr/>
        </p:nvGrpSpPr>
        <p:grpSpPr bwMode="auto">
          <a:xfrm>
            <a:off x="2362200" y="838200"/>
            <a:ext cx="4724400" cy="228600"/>
            <a:chOff x="904875" y="914400"/>
            <a:chExt cx="4184650" cy="0"/>
          </a:xfrm>
        </p:grpSpPr>
        <p:sp>
          <p:nvSpPr>
            <p:cNvPr id="174086" name="Line 8">
              <a:extLst>
                <a:ext uri="{FF2B5EF4-FFF2-40B4-BE49-F238E27FC236}">
                  <a16:creationId xmlns:a16="http://schemas.microsoft.com/office/drawing/2014/main" id="{94A487E6-D868-40AA-BD3C-287618F6651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087" name="Line 9">
              <a:extLst>
                <a:ext uri="{FF2B5EF4-FFF2-40B4-BE49-F238E27FC236}">
                  <a16:creationId xmlns:a16="http://schemas.microsoft.com/office/drawing/2014/main" id="{1DD42C28-E95B-467D-BF62-EBDAE714919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157845E-2794-4792-B9B8-6C0FA9CC5A5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F028A958-688A-4A8A-913A-F52AE77D2079}"/>
              </a:ext>
            </a:extLst>
          </p:cNvPr>
          <p:cNvSpPr>
            <a:spLocks noGrp="1"/>
          </p:cNvSpPr>
          <p:nvPr>
            <p:ph type="sldNum" sz="quarter" idx="12"/>
          </p:nvPr>
        </p:nvSpPr>
        <p:spPr/>
        <p:txBody>
          <a:bodyPr/>
          <a:lstStyle/>
          <a:p>
            <a:fld id="{D613E84E-F90B-4997-BEAD-0068A8707C75}" type="slidenum">
              <a:rPr lang="en-US" smtClean="0"/>
              <a:t>132</a:t>
            </a:fld>
            <a:endParaRPr lang="en-US" dirty="0"/>
          </a:p>
        </p:txBody>
      </p:sp>
      <p:sp>
        <p:nvSpPr>
          <p:cNvPr id="5" name="Title 4">
            <a:extLst>
              <a:ext uri="{FF2B5EF4-FFF2-40B4-BE49-F238E27FC236}">
                <a16:creationId xmlns:a16="http://schemas.microsoft.com/office/drawing/2014/main" id="{D90C9DE3-209B-4300-BC9E-301E20911FB2}"/>
              </a:ext>
            </a:extLst>
          </p:cNvPr>
          <p:cNvSpPr>
            <a:spLocks noGrp="1"/>
          </p:cNvSpPr>
          <p:nvPr>
            <p:ph type="title"/>
          </p:nvPr>
        </p:nvSpPr>
        <p:spPr>
          <a:xfrm>
            <a:off x="2478424" y="271721"/>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Content Placeholder 2">
            <a:extLst>
              <a:ext uri="{FF2B5EF4-FFF2-40B4-BE49-F238E27FC236}">
                <a16:creationId xmlns:a16="http://schemas.microsoft.com/office/drawing/2014/main" id="{0688D0A5-A4F7-4AC9-A88F-ABD2B33B77C6}"/>
              </a:ext>
            </a:extLst>
          </p:cNvPr>
          <p:cNvSpPr>
            <a:spLocks noGrp="1" noChangeArrowheads="1"/>
          </p:cNvSpPr>
          <p:nvPr>
            <p:ph idx="1"/>
          </p:nvPr>
        </p:nvSpPr>
        <p:spPr>
          <a:xfrm>
            <a:off x="846161" y="1025527"/>
            <a:ext cx="8458200" cy="5562600"/>
          </a:xfrm>
        </p:spPr>
        <p:txBody>
          <a:bodyPr>
            <a:normAutofit fontScale="92500"/>
          </a:bodyPr>
          <a:lstStyle/>
          <a:p>
            <a:pPr marL="0" indent="0" algn="ctr">
              <a:buNone/>
            </a:pPr>
            <a:r>
              <a:rPr lang="id-ID" altLang="en-US" u="sng" dirty="0">
                <a:solidFill>
                  <a:srgbClr val="0070C0"/>
                </a:solidFill>
              </a:rPr>
              <a:t>8.2 Dokumentasi sistem manajemen (opsi A)</a:t>
            </a:r>
            <a:endParaRPr lang="id-ID" altLang="en-US" dirty="0">
              <a:solidFill>
                <a:srgbClr val="0070C0"/>
              </a:solidFill>
            </a:endParaRPr>
          </a:p>
          <a:p>
            <a:pPr marL="0" indent="0">
              <a:buNone/>
            </a:pPr>
            <a:endParaRPr lang="id-ID" altLang="en-US" sz="1400" dirty="0"/>
          </a:p>
          <a:p>
            <a:pPr marL="0" indent="0">
              <a:buNone/>
            </a:pPr>
            <a:r>
              <a:rPr lang="id-ID" altLang="en-US" sz="2200" dirty="0"/>
              <a:t>8.2.2 Kebijakan dan sasaran </a:t>
            </a:r>
            <a:r>
              <a:rPr lang="en-US" altLang="en-US" sz="2200" dirty="0" err="1"/>
              <a:t>mutu</a:t>
            </a:r>
            <a:r>
              <a:rPr lang="en-US" altLang="en-US" sz="2200" dirty="0"/>
              <a:t> </a:t>
            </a:r>
            <a:r>
              <a:rPr lang="id-ID" altLang="en-US" sz="2200" dirty="0"/>
              <a:t>ditujukan pada </a:t>
            </a:r>
            <a:r>
              <a:rPr lang="id-ID" altLang="en-US" sz="2200" u="sng" dirty="0"/>
              <a:t>kompetensi, ketidakberpihakan dan penerapan yang konsisten </a:t>
            </a:r>
            <a:r>
              <a:rPr lang="id-ID" altLang="en-US" sz="2200" dirty="0"/>
              <a:t>dari laboratorium.</a:t>
            </a:r>
          </a:p>
          <a:p>
            <a:pPr marL="0" indent="0">
              <a:buNone/>
            </a:pPr>
            <a:endParaRPr lang="id-ID" altLang="en-US" sz="1000" dirty="0"/>
          </a:p>
          <a:p>
            <a:pPr marL="0" indent="0">
              <a:buNone/>
            </a:pPr>
            <a:r>
              <a:rPr lang="id-ID" altLang="en-US" sz="2200" dirty="0"/>
              <a:t>8.2.3 Manajemen laboratorium harus memberikan bukti komitmen terhadap pengembangan dan implementasi sistem manajemen dan untuk terus meningkatkan efektivitasnya</a:t>
            </a:r>
            <a:r>
              <a:rPr lang="id-ID" altLang="en-US" sz="2000" dirty="0"/>
              <a:t>.</a:t>
            </a:r>
          </a:p>
          <a:p>
            <a:pPr marL="0" indent="0">
              <a:buNone/>
            </a:pPr>
            <a:endParaRPr lang="id-ID" altLang="en-US" sz="1000" dirty="0"/>
          </a:p>
          <a:p>
            <a:pPr marL="0" indent="0">
              <a:buNone/>
            </a:pPr>
            <a:r>
              <a:rPr lang="id-ID" altLang="en-US" sz="2200" dirty="0"/>
              <a:t>8.2.4 Semua dokumentasi, proses, sistem, catatan, dll yang berkaitan dengan pemenuhan persyaratan Standar Internasional ini harus dimasukkan, dirujuk, atau terkait dengan dokumentasi sistem manajemen.</a:t>
            </a:r>
            <a:br>
              <a:rPr lang="id-ID" altLang="en-US" sz="2200" dirty="0"/>
            </a:br>
            <a:br>
              <a:rPr lang="id-ID" altLang="en-US" sz="1000" dirty="0"/>
            </a:br>
            <a:r>
              <a:rPr lang="id-ID" altLang="en-US" sz="1600" b="1" dirty="0"/>
              <a:t>CATATAN</a:t>
            </a:r>
            <a:r>
              <a:rPr lang="id-ID" altLang="en-US" sz="1600" dirty="0"/>
              <a:t> Dokumen, data dan catatan adalah komponen dari informasi yang didokumentasikan. Pengendalian dokumen ditutupi 8.3. Kontrol catatan ditutupi 8.4. Kontrol data yang terkait dengan kegiatan laboratorium ditutupi 7.11.</a:t>
            </a:r>
            <a:br>
              <a:rPr lang="id-ID" altLang="en-US" sz="1600" dirty="0"/>
            </a:br>
            <a:endParaRPr lang="id-ID" altLang="en-US" sz="1600" dirty="0"/>
          </a:p>
        </p:txBody>
      </p:sp>
      <p:grpSp>
        <p:nvGrpSpPr>
          <p:cNvPr id="175109" name="Group 6">
            <a:extLst>
              <a:ext uri="{FF2B5EF4-FFF2-40B4-BE49-F238E27FC236}">
                <a16:creationId xmlns:a16="http://schemas.microsoft.com/office/drawing/2014/main" id="{8C849FB0-A888-4E25-9028-AC5B791A5739}"/>
              </a:ext>
            </a:extLst>
          </p:cNvPr>
          <p:cNvGrpSpPr>
            <a:grpSpLocks/>
          </p:cNvGrpSpPr>
          <p:nvPr/>
        </p:nvGrpSpPr>
        <p:grpSpPr bwMode="auto">
          <a:xfrm>
            <a:off x="2362200" y="838200"/>
            <a:ext cx="4724400" cy="228600"/>
            <a:chOff x="904875" y="914400"/>
            <a:chExt cx="4184650" cy="0"/>
          </a:xfrm>
        </p:grpSpPr>
        <p:sp>
          <p:nvSpPr>
            <p:cNvPr id="175110" name="Line 8">
              <a:extLst>
                <a:ext uri="{FF2B5EF4-FFF2-40B4-BE49-F238E27FC236}">
                  <a16:creationId xmlns:a16="http://schemas.microsoft.com/office/drawing/2014/main" id="{BF4F548C-AB6E-4668-9754-179E56B34E1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5111" name="Line 9">
              <a:extLst>
                <a:ext uri="{FF2B5EF4-FFF2-40B4-BE49-F238E27FC236}">
                  <a16:creationId xmlns:a16="http://schemas.microsoft.com/office/drawing/2014/main" id="{7243C0FF-F647-452C-8F20-AD2C4C93145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FD94A8E-D853-4BC6-A8D9-F169F233D22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2EEDC03-513B-498E-B998-36564B9568AA}"/>
              </a:ext>
            </a:extLst>
          </p:cNvPr>
          <p:cNvSpPr>
            <a:spLocks noGrp="1"/>
          </p:cNvSpPr>
          <p:nvPr>
            <p:ph type="sldNum" sz="quarter" idx="12"/>
          </p:nvPr>
        </p:nvSpPr>
        <p:spPr/>
        <p:txBody>
          <a:bodyPr/>
          <a:lstStyle/>
          <a:p>
            <a:fld id="{D613E84E-F90B-4997-BEAD-0068A8707C75}" type="slidenum">
              <a:rPr lang="en-US" smtClean="0"/>
              <a:t>133</a:t>
            </a:fld>
            <a:endParaRPr lang="en-US" dirty="0"/>
          </a:p>
        </p:txBody>
      </p:sp>
      <p:sp>
        <p:nvSpPr>
          <p:cNvPr id="5" name="Title 4">
            <a:extLst>
              <a:ext uri="{FF2B5EF4-FFF2-40B4-BE49-F238E27FC236}">
                <a16:creationId xmlns:a16="http://schemas.microsoft.com/office/drawing/2014/main" id="{8FEC6983-AA75-4376-9E91-296C5F8286B5}"/>
              </a:ext>
            </a:extLst>
          </p:cNvPr>
          <p:cNvSpPr>
            <a:spLocks noGrp="1"/>
          </p:cNvSpPr>
          <p:nvPr>
            <p:ph type="title"/>
          </p:nvPr>
        </p:nvSpPr>
        <p:spPr>
          <a:xfrm>
            <a:off x="2362200" y="269873"/>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Content Placeholder 2">
            <a:extLst>
              <a:ext uri="{FF2B5EF4-FFF2-40B4-BE49-F238E27FC236}">
                <a16:creationId xmlns:a16="http://schemas.microsoft.com/office/drawing/2014/main" id="{67A92F9E-6D39-4255-AE78-4BA314AA19D9}"/>
              </a:ext>
            </a:extLst>
          </p:cNvPr>
          <p:cNvSpPr>
            <a:spLocks noGrp="1" noChangeArrowheads="1"/>
          </p:cNvSpPr>
          <p:nvPr>
            <p:ph idx="1"/>
          </p:nvPr>
        </p:nvSpPr>
        <p:spPr>
          <a:xfrm>
            <a:off x="914400" y="862807"/>
            <a:ext cx="8458200" cy="5562600"/>
          </a:xfrm>
        </p:spPr>
        <p:txBody>
          <a:bodyPr/>
          <a:lstStyle/>
          <a:p>
            <a:pPr marL="0" indent="0" algn="ctr">
              <a:buNone/>
            </a:pPr>
            <a:r>
              <a:rPr lang="id-ID" altLang="en-US" u="sng" dirty="0">
                <a:solidFill>
                  <a:srgbClr val="0070C0"/>
                </a:solidFill>
              </a:rPr>
              <a:t>8.2 Dokumentasi sistem manajemen (opsi A)</a:t>
            </a:r>
          </a:p>
          <a:p>
            <a:pPr marL="0" indent="0">
              <a:buNone/>
            </a:pPr>
            <a:endParaRPr lang="id-ID" altLang="en-US" sz="1000" dirty="0"/>
          </a:p>
          <a:p>
            <a:pPr marL="0" indent="0">
              <a:buNone/>
            </a:pPr>
            <a:r>
              <a:rPr lang="id-ID" altLang="en-US" sz="2200" b="1" dirty="0"/>
              <a:t>8.2.5</a:t>
            </a:r>
            <a:r>
              <a:rPr lang="id-ID" altLang="en-US" sz="2200" dirty="0"/>
              <a:t>  Semua personel yang terlibat dalam kegiatan laboratorium harus memiliki akses ke bagian-bagian dari dokumentasi sistem manajemen dan informasi terkait yang berlaku untuk tanggung jawab mereka.</a:t>
            </a:r>
            <a:br>
              <a:rPr lang="id-ID" altLang="en-US" sz="2200" dirty="0"/>
            </a:br>
            <a:br>
              <a:rPr lang="id-ID" altLang="en-US" sz="1000" dirty="0"/>
            </a:br>
            <a:endParaRPr lang="id-ID" altLang="en-US" sz="1000" dirty="0"/>
          </a:p>
          <a:p>
            <a:pPr marL="0" indent="0" algn="ctr">
              <a:buNone/>
            </a:pPr>
            <a:r>
              <a:rPr lang="id-ID" altLang="en-US" b="1" u="sng" dirty="0">
                <a:solidFill>
                  <a:srgbClr val="0070C0"/>
                </a:solidFill>
              </a:rPr>
              <a:t>8.3 Pengendalian dokumen sistem manajemen (Opsi A)</a:t>
            </a:r>
            <a:br>
              <a:rPr lang="id-ID" altLang="en-US" sz="2200" b="1" dirty="0"/>
            </a:br>
            <a:endParaRPr lang="id-ID" altLang="en-US" sz="1000" b="1" dirty="0"/>
          </a:p>
          <a:p>
            <a:pPr marL="0" indent="0">
              <a:buNone/>
            </a:pPr>
            <a:r>
              <a:rPr lang="id-ID" altLang="en-US" sz="2200" b="1" dirty="0"/>
              <a:t>8.3.1</a:t>
            </a:r>
            <a:r>
              <a:rPr lang="id-ID" altLang="en-US" sz="2200" dirty="0"/>
              <a:t> Laboratorium harus mengendalikan dokumen (internal dan eksternal) yang berhubungan dengan pemenuhan standar internasional ini.</a:t>
            </a:r>
            <a:br>
              <a:rPr lang="id-ID" altLang="en-US" sz="2200" dirty="0"/>
            </a:br>
            <a:br>
              <a:rPr lang="id-ID" altLang="en-US" sz="1000" dirty="0"/>
            </a:br>
            <a:r>
              <a:rPr lang="id-ID" altLang="en-US" sz="1600" dirty="0"/>
              <a:t>CATATAN Dalam konteks "dokumen" ini bisa menjadi pernyataan kebijakan, prosedur, spesifikasi, tabel kalibrasi, grafik, buku teks, poster, pemberitahuan, memorandum, software, gambar, rencana, dll ini mungkin di berbagai media, baik hard copy atau digital </a:t>
            </a:r>
            <a:r>
              <a:rPr lang="id-ID" altLang="en-US" sz="2200" dirty="0"/>
              <a:t>.</a:t>
            </a:r>
          </a:p>
        </p:txBody>
      </p:sp>
      <p:grpSp>
        <p:nvGrpSpPr>
          <p:cNvPr id="176133" name="Group 6">
            <a:extLst>
              <a:ext uri="{FF2B5EF4-FFF2-40B4-BE49-F238E27FC236}">
                <a16:creationId xmlns:a16="http://schemas.microsoft.com/office/drawing/2014/main" id="{E6DA6679-E614-4C23-8FC6-5351DEFA659D}"/>
              </a:ext>
            </a:extLst>
          </p:cNvPr>
          <p:cNvGrpSpPr>
            <a:grpSpLocks/>
          </p:cNvGrpSpPr>
          <p:nvPr/>
        </p:nvGrpSpPr>
        <p:grpSpPr bwMode="auto">
          <a:xfrm>
            <a:off x="2362200" y="838200"/>
            <a:ext cx="4800600" cy="228600"/>
            <a:chOff x="904875" y="914400"/>
            <a:chExt cx="4184650" cy="0"/>
          </a:xfrm>
        </p:grpSpPr>
        <p:sp>
          <p:nvSpPr>
            <p:cNvPr id="176134" name="Line 8">
              <a:extLst>
                <a:ext uri="{FF2B5EF4-FFF2-40B4-BE49-F238E27FC236}">
                  <a16:creationId xmlns:a16="http://schemas.microsoft.com/office/drawing/2014/main" id="{6F5F3EF0-CFC7-4087-A4D4-01BA9672B83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6135" name="Line 9">
              <a:extLst>
                <a:ext uri="{FF2B5EF4-FFF2-40B4-BE49-F238E27FC236}">
                  <a16:creationId xmlns:a16="http://schemas.microsoft.com/office/drawing/2014/main" id="{F615AFD0-49FD-4144-90EB-C2797E94EF3C}"/>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72EF435-F893-4A32-8B49-1DD11F0DD3D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4DF0921-3552-4F37-8DE4-96BB29D37FD7}"/>
              </a:ext>
            </a:extLst>
          </p:cNvPr>
          <p:cNvSpPr>
            <a:spLocks noGrp="1"/>
          </p:cNvSpPr>
          <p:nvPr>
            <p:ph type="sldNum" sz="quarter" idx="12"/>
          </p:nvPr>
        </p:nvSpPr>
        <p:spPr/>
        <p:txBody>
          <a:bodyPr/>
          <a:lstStyle/>
          <a:p>
            <a:fld id="{D613E84E-F90B-4997-BEAD-0068A8707C75}" type="slidenum">
              <a:rPr lang="en-US" smtClean="0"/>
              <a:t>134</a:t>
            </a:fld>
            <a:endParaRPr lang="en-US" dirty="0"/>
          </a:p>
        </p:txBody>
      </p:sp>
      <p:sp>
        <p:nvSpPr>
          <p:cNvPr id="5" name="Title 4">
            <a:extLst>
              <a:ext uri="{FF2B5EF4-FFF2-40B4-BE49-F238E27FC236}">
                <a16:creationId xmlns:a16="http://schemas.microsoft.com/office/drawing/2014/main" id="{741E8ED9-565D-42B6-B600-25E1FAB8C166}"/>
              </a:ext>
            </a:extLst>
          </p:cNvPr>
          <p:cNvSpPr>
            <a:spLocks noGrp="1"/>
          </p:cNvSpPr>
          <p:nvPr>
            <p:ph type="title"/>
          </p:nvPr>
        </p:nvSpPr>
        <p:spPr>
          <a:xfrm>
            <a:off x="2362200" y="263236"/>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08396F1E-541C-48EA-B0AB-55487133E268}"/>
              </a:ext>
            </a:extLst>
          </p:cNvPr>
          <p:cNvSpPr>
            <a:spLocks noGrp="1" noChangeArrowheads="1"/>
          </p:cNvSpPr>
          <p:nvPr>
            <p:ph type="title"/>
          </p:nvPr>
        </p:nvSpPr>
        <p:spPr>
          <a:xfrm>
            <a:off x="2409328" y="90088"/>
            <a:ext cx="4821238" cy="450850"/>
          </a:xfrm>
        </p:spPr>
        <p:txBody>
          <a:bodyPr/>
          <a:lstStyle/>
          <a:p>
            <a:pPr eaLnBrk="1" hangingPunct="1"/>
            <a:r>
              <a:rPr lang="id-ID" altLang="en-US" sz="2000" dirty="0"/>
              <a:t>8</a:t>
            </a:r>
            <a:r>
              <a:rPr lang="en-US" altLang="en-US" sz="2000" dirty="0"/>
              <a:t>.</a:t>
            </a:r>
            <a:r>
              <a:rPr lang="id-ID" altLang="en-US" sz="2000" dirty="0"/>
              <a:t>2</a:t>
            </a:r>
            <a:r>
              <a:rPr lang="en-US" altLang="en-US" sz="2000" dirty="0"/>
              <a:t> </a:t>
            </a:r>
            <a:r>
              <a:rPr lang="en-US" altLang="en-US" sz="2000" dirty="0" err="1"/>
              <a:t>Dokumen</a:t>
            </a:r>
            <a:r>
              <a:rPr lang="id-ID" altLang="en-US" sz="2000" dirty="0"/>
              <a:t>tasi sistem manajemen</a:t>
            </a:r>
            <a:endParaRPr lang="en-US" altLang="en-US" sz="2000" dirty="0"/>
          </a:p>
        </p:txBody>
      </p:sp>
      <p:sp>
        <p:nvSpPr>
          <p:cNvPr id="177155" name="Line 3">
            <a:extLst>
              <a:ext uri="{FF2B5EF4-FFF2-40B4-BE49-F238E27FC236}">
                <a16:creationId xmlns:a16="http://schemas.microsoft.com/office/drawing/2014/main" id="{1DAE0C9B-1045-49F3-99A4-87E884105756}"/>
              </a:ext>
            </a:extLst>
          </p:cNvPr>
          <p:cNvSpPr>
            <a:spLocks noChangeShapeType="1"/>
          </p:cNvSpPr>
          <p:nvPr/>
        </p:nvSpPr>
        <p:spPr bwMode="auto">
          <a:xfrm>
            <a:off x="6188622" y="2016573"/>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7156" name="Text Box 4">
            <a:extLst>
              <a:ext uri="{FF2B5EF4-FFF2-40B4-BE49-F238E27FC236}">
                <a16:creationId xmlns:a16="http://schemas.microsoft.com/office/drawing/2014/main" id="{D53C7E0B-BB57-45A7-8D49-F2DD89864A98}"/>
              </a:ext>
            </a:extLst>
          </p:cNvPr>
          <p:cNvSpPr txBox="1">
            <a:spLocks noChangeArrowheads="1"/>
          </p:cNvSpPr>
          <p:nvPr/>
        </p:nvSpPr>
        <p:spPr bwMode="auto">
          <a:xfrm>
            <a:off x="8806962" y="1618286"/>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8</a:t>
            </a:r>
            <a:r>
              <a:rPr lang="en-US" altLang="en-US" sz="1400">
                <a:solidFill>
                  <a:srgbClr val="00B050"/>
                </a:solidFill>
              </a:rPr>
              <a:t>.</a:t>
            </a:r>
            <a:r>
              <a:rPr lang="id-ID" altLang="en-US" sz="1400">
                <a:solidFill>
                  <a:srgbClr val="00B050"/>
                </a:solidFill>
              </a:rPr>
              <a:t>2</a:t>
            </a:r>
            <a:endParaRPr lang="en-US" altLang="en-US" sz="1400">
              <a:solidFill>
                <a:srgbClr val="00B050"/>
              </a:solidFill>
            </a:endParaRPr>
          </a:p>
        </p:txBody>
      </p:sp>
      <p:sp>
        <p:nvSpPr>
          <p:cNvPr id="177157" name="Line 5">
            <a:extLst>
              <a:ext uri="{FF2B5EF4-FFF2-40B4-BE49-F238E27FC236}">
                <a16:creationId xmlns:a16="http://schemas.microsoft.com/office/drawing/2014/main" id="{BAECA4C0-C9D7-4D0A-953A-6F9E1C32BF71}"/>
              </a:ext>
            </a:extLst>
          </p:cNvPr>
          <p:cNvSpPr>
            <a:spLocks noChangeShapeType="1"/>
          </p:cNvSpPr>
          <p:nvPr/>
        </p:nvSpPr>
        <p:spPr bwMode="auto">
          <a:xfrm>
            <a:off x="8131722" y="1513335"/>
            <a:ext cx="36036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7158" name="Text Box 6">
            <a:extLst>
              <a:ext uri="{FF2B5EF4-FFF2-40B4-BE49-F238E27FC236}">
                <a16:creationId xmlns:a16="http://schemas.microsoft.com/office/drawing/2014/main" id="{92A95132-0CA4-41C9-B4FC-C487F02DD2DB}"/>
              </a:ext>
            </a:extLst>
          </p:cNvPr>
          <p:cNvSpPr txBox="1">
            <a:spLocks noChangeArrowheads="1"/>
          </p:cNvSpPr>
          <p:nvPr/>
        </p:nvSpPr>
        <p:spPr bwMode="auto">
          <a:xfrm>
            <a:off x="7844385" y="878336"/>
            <a:ext cx="1122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Dokumen</a:t>
            </a:r>
            <a:r>
              <a:rPr lang="id-ID" altLang="en-US" sz="1200">
                <a:solidFill>
                  <a:srgbClr val="00B050"/>
                </a:solidFill>
              </a:rPr>
              <a:t>tasi </a:t>
            </a:r>
          </a:p>
          <a:p>
            <a:pPr eaLnBrk="1" hangingPunct="1"/>
            <a:r>
              <a:rPr lang="id-ID" altLang="en-US" sz="1200">
                <a:solidFill>
                  <a:srgbClr val="00B050"/>
                </a:solidFill>
              </a:rPr>
              <a:t>sistem</a:t>
            </a:r>
          </a:p>
          <a:p>
            <a:pPr eaLnBrk="1" hangingPunct="1"/>
            <a:r>
              <a:rPr lang="en-US" altLang="en-US" sz="1200">
                <a:solidFill>
                  <a:srgbClr val="00B050"/>
                </a:solidFill>
              </a:rPr>
              <a:t> (</a:t>
            </a:r>
            <a:r>
              <a:rPr lang="id-ID" altLang="en-US" sz="1200">
                <a:solidFill>
                  <a:srgbClr val="00B050"/>
                </a:solidFill>
              </a:rPr>
              <a:t>8</a:t>
            </a:r>
            <a:r>
              <a:rPr lang="en-US" altLang="en-US" sz="1200">
                <a:solidFill>
                  <a:srgbClr val="00B050"/>
                </a:solidFill>
              </a:rPr>
              <a:t>.</a:t>
            </a:r>
            <a:r>
              <a:rPr lang="id-ID" altLang="en-US" sz="1200">
                <a:solidFill>
                  <a:srgbClr val="00B050"/>
                </a:solidFill>
              </a:rPr>
              <a:t>2</a:t>
            </a:r>
            <a:r>
              <a:rPr lang="en-US" altLang="en-US" sz="1200">
                <a:solidFill>
                  <a:srgbClr val="00B050"/>
                </a:solidFill>
              </a:rPr>
              <a:t>.1)</a:t>
            </a:r>
          </a:p>
        </p:txBody>
      </p:sp>
      <p:sp>
        <p:nvSpPr>
          <p:cNvPr id="177159" name="Text Box 7">
            <a:extLst>
              <a:ext uri="{FF2B5EF4-FFF2-40B4-BE49-F238E27FC236}">
                <a16:creationId xmlns:a16="http://schemas.microsoft.com/office/drawing/2014/main" id="{94CB0DB2-3B78-4E8F-97AE-AB101A7A63E3}"/>
              </a:ext>
            </a:extLst>
          </p:cNvPr>
          <p:cNvSpPr txBox="1">
            <a:spLocks noChangeArrowheads="1"/>
          </p:cNvSpPr>
          <p:nvPr/>
        </p:nvSpPr>
        <p:spPr bwMode="auto">
          <a:xfrm>
            <a:off x="7890423" y="2626173"/>
            <a:ext cx="137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Bukti komitmen </a:t>
            </a:r>
          </a:p>
          <a:p>
            <a:pPr eaLnBrk="1" hangingPunct="1"/>
            <a:r>
              <a:rPr lang="id-ID" altLang="en-US" sz="1200">
                <a:solidFill>
                  <a:srgbClr val="00B050"/>
                </a:solidFill>
              </a:rPr>
              <a:t>MP </a:t>
            </a:r>
            <a:r>
              <a:rPr lang="en-US" altLang="en-US" sz="1200">
                <a:solidFill>
                  <a:srgbClr val="00B050"/>
                </a:solidFill>
              </a:rPr>
              <a:t>(</a:t>
            </a:r>
            <a:r>
              <a:rPr lang="id-ID" altLang="en-US" sz="1200">
                <a:solidFill>
                  <a:srgbClr val="00B050"/>
                </a:solidFill>
              </a:rPr>
              <a:t>8</a:t>
            </a:r>
            <a:r>
              <a:rPr lang="en-US" altLang="en-US" sz="1200">
                <a:solidFill>
                  <a:srgbClr val="00B050"/>
                </a:solidFill>
              </a:rPr>
              <a:t>.</a:t>
            </a:r>
            <a:r>
              <a:rPr lang="id-ID" altLang="en-US" sz="1200">
                <a:solidFill>
                  <a:srgbClr val="00B050"/>
                </a:solidFill>
              </a:rPr>
              <a:t>2</a:t>
            </a:r>
            <a:r>
              <a:rPr lang="en-US" altLang="en-US" sz="1200">
                <a:solidFill>
                  <a:srgbClr val="00B050"/>
                </a:solidFill>
              </a:rPr>
              <a:t>.</a:t>
            </a:r>
            <a:r>
              <a:rPr lang="id-ID" altLang="en-US" sz="1200">
                <a:solidFill>
                  <a:srgbClr val="00B050"/>
                </a:solidFill>
              </a:rPr>
              <a:t>3</a:t>
            </a:r>
            <a:r>
              <a:rPr lang="en-US" altLang="en-US" sz="1200">
                <a:solidFill>
                  <a:srgbClr val="00B050"/>
                </a:solidFill>
              </a:rPr>
              <a:t>)</a:t>
            </a:r>
          </a:p>
        </p:txBody>
      </p:sp>
      <p:sp>
        <p:nvSpPr>
          <p:cNvPr id="177160" name="Text Box 10">
            <a:extLst>
              <a:ext uri="{FF2B5EF4-FFF2-40B4-BE49-F238E27FC236}">
                <a16:creationId xmlns:a16="http://schemas.microsoft.com/office/drawing/2014/main" id="{91CF4202-033B-486F-9CC2-405EC45933B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77161" name="Line 11">
            <a:extLst>
              <a:ext uri="{FF2B5EF4-FFF2-40B4-BE49-F238E27FC236}">
                <a16:creationId xmlns:a16="http://schemas.microsoft.com/office/drawing/2014/main" id="{1F8725C1-6B05-45BA-A37C-9601FA485290}"/>
              </a:ext>
            </a:extLst>
          </p:cNvPr>
          <p:cNvSpPr>
            <a:spLocks noChangeShapeType="1"/>
          </p:cNvSpPr>
          <p:nvPr/>
        </p:nvSpPr>
        <p:spPr bwMode="auto">
          <a:xfrm>
            <a:off x="5284788" y="840582"/>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77162" name="Text Box 12">
            <a:extLst>
              <a:ext uri="{FF2B5EF4-FFF2-40B4-BE49-F238E27FC236}">
                <a16:creationId xmlns:a16="http://schemas.microsoft.com/office/drawing/2014/main" id="{BAEEDB6B-3706-4CE5-9168-5E1E37A676E6}"/>
              </a:ext>
            </a:extLst>
          </p:cNvPr>
          <p:cNvSpPr txBox="1">
            <a:spLocks noChangeArrowheads="1"/>
          </p:cNvSpPr>
          <p:nvPr/>
        </p:nvSpPr>
        <p:spPr bwMode="auto">
          <a:xfrm>
            <a:off x="804840" y="764383"/>
            <a:ext cx="4321175" cy="586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b="1" dirty="0" err="1">
                <a:solidFill>
                  <a:srgbClr val="0070C0"/>
                </a:solidFill>
              </a:rPr>
              <a:t>Bukti</a:t>
            </a:r>
            <a:r>
              <a:rPr lang="en-US" altLang="en-US" b="1" dirty="0">
                <a:solidFill>
                  <a:srgbClr val="0070C0"/>
                </a:solidFill>
              </a:rPr>
              <a:t>: </a:t>
            </a: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30000"/>
              </a:lnSpc>
              <a:buFontTx/>
              <a:buChar char="•"/>
            </a:pPr>
            <a:r>
              <a:rPr lang="en-US" altLang="en-US" sz="1600" dirty="0" err="1">
                <a:solidFill>
                  <a:srgbClr val="0070C0"/>
                </a:solidFill>
              </a:rPr>
              <a:t>Menetapkan</a:t>
            </a:r>
            <a:r>
              <a:rPr lang="en-US" altLang="en-US" sz="1600" dirty="0">
                <a:solidFill>
                  <a:srgbClr val="0070C0"/>
                </a:solidFill>
              </a:rPr>
              <a:t> dan </a:t>
            </a:r>
            <a:r>
              <a:rPr lang="id-ID" altLang="en-US" sz="1600" dirty="0">
                <a:solidFill>
                  <a:srgbClr val="0070C0"/>
                </a:solidFill>
              </a:rPr>
              <a:t>mensosialisasikan kebijakan mutu dan sasaran mutu laboratorium</a:t>
            </a:r>
          </a:p>
          <a:p>
            <a:pPr eaLnBrk="1" hangingPunct="1">
              <a:lnSpc>
                <a:spcPct val="130000"/>
              </a:lnSpc>
              <a:buFontTx/>
              <a:buChar char="•"/>
            </a:pPr>
            <a:r>
              <a:rPr lang="id-ID" altLang="en-US" sz="1600" dirty="0">
                <a:solidFill>
                  <a:srgbClr val="0070C0"/>
                </a:solidFill>
              </a:rPr>
              <a:t>Kompetensi, ketidakberpihakan dan kerja profesional  dalam operasional (Kebijakan mutu); komitmen MP untuk memelihara dan meningkatkan efektifitas SMM lab.</a:t>
            </a:r>
            <a:endParaRPr lang="en-US" altLang="en-US" sz="1200"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30000"/>
              </a:lnSpc>
              <a:buFontTx/>
              <a:buChar char="•"/>
            </a:pPr>
            <a:r>
              <a:rPr lang="id-ID" altLang="en-US" sz="1600" dirty="0">
                <a:solidFill>
                  <a:srgbClr val="0070C0"/>
                </a:solidFill>
              </a:rPr>
              <a:t>Dokumentasi sistem manajemen (kebijakan, proses, prosedur rekaman dll) </a:t>
            </a:r>
            <a:endParaRPr lang="en-US" altLang="en-US" sz="1600" dirty="0">
              <a:solidFill>
                <a:srgbClr val="0070C0"/>
              </a:solidFill>
            </a:endParaRPr>
          </a:p>
          <a:p>
            <a:pPr algn="ctr" eaLnBrk="1" hangingPunct="1">
              <a:lnSpc>
                <a:spcPct val="13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eaLnBrk="1" hangingPunct="1">
              <a:lnSpc>
                <a:spcPct val="130000"/>
              </a:lnSpc>
              <a:buFontTx/>
              <a:buChar char="•"/>
            </a:pPr>
            <a:r>
              <a:rPr lang="id-ID" altLang="en-US" sz="1600" dirty="0">
                <a:solidFill>
                  <a:srgbClr val="0070C0"/>
                </a:solidFill>
              </a:rPr>
              <a:t>Kebijakan  dan sasaran mutu yang telah disahkan</a:t>
            </a:r>
          </a:p>
          <a:p>
            <a:pPr eaLnBrk="1" hangingPunct="1">
              <a:lnSpc>
                <a:spcPct val="130000"/>
              </a:lnSpc>
              <a:buFontTx/>
              <a:buChar char="•"/>
            </a:pPr>
            <a:r>
              <a:rPr lang="id-ID" altLang="en-US" sz="1600" dirty="0">
                <a:solidFill>
                  <a:srgbClr val="0070C0"/>
                </a:solidFill>
              </a:rPr>
              <a:t>Semua personel mudah mengakses dokumen terkait semua pekerjaan mereka.</a:t>
            </a:r>
            <a:endParaRPr lang="en-US" altLang="en-US" sz="1600" dirty="0">
              <a:solidFill>
                <a:srgbClr val="0070C0"/>
              </a:solidFill>
            </a:endParaRPr>
          </a:p>
        </p:txBody>
      </p:sp>
      <p:sp>
        <p:nvSpPr>
          <p:cNvPr id="177163" name="Line 14">
            <a:extLst>
              <a:ext uri="{FF2B5EF4-FFF2-40B4-BE49-F238E27FC236}">
                <a16:creationId xmlns:a16="http://schemas.microsoft.com/office/drawing/2014/main" id="{A4CD12B3-E1BE-41F1-A959-AC641E461089}"/>
              </a:ext>
            </a:extLst>
          </p:cNvPr>
          <p:cNvSpPr>
            <a:spLocks noChangeShapeType="1"/>
          </p:cNvSpPr>
          <p:nvPr/>
        </p:nvSpPr>
        <p:spPr bwMode="auto">
          <a:xfrm flipV="1">
            <a:off x="8231735" y="2016574"/>
            <a:ext cx="288925" cy="612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pic>
        <p:nvPicPr>
          <p:cNvPr id="177164" name="Picture 23" descr="j0230358">
            <a:extLst>
              <a:ext uri="{FF2B5EF4-FFF2-40B4-BE49-F238E27FC236}">
                <a16:creationId xmlns:a16="http://schemas.microsoft.com/office/drawing/2014/main" id="{09236E53-6C89-458A-9A80-D13FD8E26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78215" y="764383"/>
            <a:ext cx="671513" cy="722313"/>
          </a:xfrm>
        </p:spPr>
      </p:pic>
      <p:grpSp>
        <p:nvGrpSpPr>
          <p:cNvPr id="177165" name="Group 26">
            <a:extLst>
              <a:ext uri="{FF2B5EF4-FFF2-40B4-BE49-F238E27FC236}">
                <a16:creationId xmlns:a16="http://schemas.microsoft.com/office/drawing/2014/main" id="{F46F0F61-7E8C-4644-9206-25776A50CB16}"/>
              </a:ext>
            </a:extLst>
          </p:cNvPr>
          <p:cNvGrpSpPr>
            <a:grpSpLocks/>
          </p:cNvGrpSpPr>
          <p:nvPr/>
        </p:nvGrpSpPr>
        <p:grpSpPr bwMode="auto">
          <a:xfrm>
            <a:off x="4267177" y="6131299"/>
            <a:ext cx="935037" cy="503238"/>
            <a:chOff x="4059" y="3110"/>
            <a:chExt cx="1413" cy="590"/>
          </a:xfrm>
        </p:grpSpPr>
        <p:sp>
          <p:nvSpPr>
            <p:cNvPr id="177176" name="AutoShape 27">
              <a:extLst>
                <a:ext uri="{FF2B5EF4-FFF2-40B4-BE49-F238E27FC236}">
                  <a16:creationId xmlns:a16="http://schemas.microsoft.com/office/drawing/2014/main" id="{BD0CEB81-8CBC-40FA-8445-D719DFE4673D}"/>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77177" name="Freeform 28">
              <a:extLst>
                <a:ext uri="{FF2B5EF4-FFF2-40B4-BE49-F238E27FC236}">
                  <a16:creationId xmlns:a16="http://schemas.microsoft.com/office/drawing/2014/main" id="{4B1D0A4F-28D7-4F5B-BC17-EB7523BAF3F1}"/>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77178" name="Freeform 29">
              <a:extLst>
                <a:ext uri="{FF2B5EF4-FFF2-40B4-BE49-F238E27FC236}">
                  <a16:creationId xmlns:a16="http://schemas.microsoft.com/office/drawing/2014/main" id="{9FA8495B-FAC9-42C2-A625-42808FBCC005}"/>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77179" name="Freeform 30">
              <a:extLst>
                <a:ext uri="{FF2B5EF4-FFF2-40B4-BE49-F238E27FC236}">
                  <a16:creationId xmlns:a16="http://schemas.microsoft.com/office/drawing/2014/main" id="{B2ABBB29-5C03-48A6-8AB0-9842308F0CB3}"/>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77180" name="Freeform 31">
              <a:extLst>
                <a:ext uri="{FF2B5EF4-FFF2-40B4-BE49-F238E27FC236}">
                  <a16:creationId xmlns:a16="http://schemas.microsoft.com/office/drawing/2014/main" id="{4A859847-81C1-4EFA-ADD9-784B9F161C35}"/>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77181" name="Freeform 32">
              <a:extLst>
                <a:ext uri="{FF2B5EF4-FFF2-40B4-BE49-F238E27FC236}">
                  <a16:creationId xmlns:a16="http://schemas.microsoft.com/office/drawing/2014/main" id="{343C63B5-1EDA-4553-A3AC-002AE9662E02}"/>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77182" name="Freeform 33">
              <a:extLst>
                <a:ext uri="{FF2B5EF4-FFF2-40B4-BE49-F238E27FC236}">
                  <a16:creationId xmlns:a16="http://schemas.microsoft.com/office/drawing/2014/main" id="{08255A4E-D9F8-42B4-B203-DFFC8DCF694A}"/>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77183" name="Freeform 34">
              <a:extLst>
                <a:ext uri="{FF2B5EF4-FFF2-40B4-BE49-F238E27FC236}">
                  <a16:creationId xmlns:a16="http://schemas.microsoft.com/office/drawing/2014/main" id="{A759BF33-C63B-4D05-80A6-7AF4917D7999}"/>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77184" name="Freeform 35">
              <a:extLst>
                <a:ext uri="{FF2B5EF4-FFF2-40B4-BE49-F238E27FC236}">
                  <a16:creationId xmlns:a16="http://schemas.microsoft.com/office/drawing/2014/main" id="{09342248-8D79-4211-8F5F-BFA4EF8A94AA}"/>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77185" name="Freeform 36">
              <a:extLst>
                <a:ext uri="{FF2B5EF4-FFF2-40B4-BE49-F238E27FC236}">
                  <a16:creationId xmlns:a16="http://schemas.microsoft.com/office/drawing/2014/main" id="{5D547E15-A882-4045-9A6D-9E1180DF23EB}"/>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77186" name="Freeform 37">
              <a:extLst>
                <a:ext uri="{FF2B5EF4-FFF2-40B4-BE49-F238E27FC236}">
                  <a16:creationId xmlns:a16="http://schemas.microsoft.com/office/drawing/2014/main" id="{A2D030F8-5042-4995-8312-4829B05B2D18}"/>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77187" name="Freeform 38">
              <a:extLst>
                <a:ext uri="{FF2B5EF4-FFF2-40B4-BE49-F238E27FC236}">
                  <a16:creationId xmlns:a16="http://schemas.microsoft.com/office/drawing/2014/main" id="{750A93CA-4EDA-47EC-A18C-AB2EA433875F}"/>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77188" name="Freeform 39">
              <a:extLst>
                <a:ext uri="{FF2B5EF4-FFF2-40B4-BE49-F238E27FC236}">
                  <a16:creationId xmlns:a16="http://schemas.microsoft.com/office/drawing/2014/main" id="{21ADEE7A-B83A-4CA1-B089-7E96B507AB10}"/>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77189" name="Freeform 40">
              <a:extLst>
                <a:ext uri="{FF2B5EF4-FFF2-40B4-BE49-F238E27FC236}">
                  <a16:creationId xmlns:a16="http://schemas.microsoft.com/office/drawing/2014/main" id="{AC36E24B-A98B-4CB0-9475-85CD399E3560}"/>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77190" name="Freeform 41">
              <a:extLst>
                <a:ext uri="{FF2B5EF4-FFF2-40B4-BE49-F238E27FC236}">
                  <a16:creationId xmlns:a16="http://schemas.microsoft.com/office/drawing/2014/main" id="{67A14622-5420-4CFE-AC3C-750C6AAF912C}"/>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77191" name="Freeform 42">
              <a:extLst>
                <a:ext uri="{FF2B5EF4-FFF2-40B4-BE49-F238E27FC236}">
                  <a16:creationId xmlns:a16="http://schemas.microsoft.com/office/drawing/2014/main" id="{D6C0190D-5541-4FA8-9D8B-2996EC2C4ED2}"/>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77192" name="Freeform 43">
              <a:extLst>
                <a:ext uri="{FF2B5EF4-FFF2-40B4-BE49-F238E27FC236}">
                  <a16:creationId xmlns:a16="http://schemas.microsoft.com/office/drawing/2014/main" id="{67AF7EF0-4249-4DD0-ACDE-81F090126C21}"/>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77193" name="Freeform 44">
              <a:extLst>
                <a:ext uri="{FF2B5EF4-FFF2-40B4-BE49-F238E27FC236}">
                  <a16:creationId xmlns:a16="http://schemas.microsoft.com/office/drawing/2014/main" id="{A4D7B8F1-C9A9-430F-9E42-76C6532EC56F}"/>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77194" name="Freeform 45">
              <a:extLst>
                <a:ext uri="{FF2B5EF4-FFF2-40B4-BE49-F238E27FC236}">
                  <a16:creationId xmlns:a16="http://schemas.microsoft.com/office/drawing/2014/main" id="{C1B82E52-D83A-4F53-A4A1-023DE72F1AC6}"/>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77195" name="Freeform 46">
              <a:extLst>
                <a:ext uri="{FF2B5EF4-FFF2-40B4-BE49-F238E27FC236}">
                  <a16:creationId xmlns:a16="http://schemas.microsoft.com/office/drawing/2014/main" id="{FF3C7C30-0787-4B27-96E7-0993E7FC7CA2}"/>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77196" name="Freeform 47">
              <a:extLst>
                <a:ext uri="{FF2B5EF4-FFF2-40B4-BE49-F238E27FC236}">
                  <a16:creationId xmlns:a16="http://schemas.microsoft.com/office/drawing/2014/main" id="{D407E9F3-2E82-48B4-BEFF-33340AC9DABB}"/>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77197" name="Freeform 48">
              <a:extLst>
                <a:ext uri="{FF2B5EF4-FFF2-40B4-BE49-F238E27FC236}">
                  <a16:creationId xmlns:a16="http://schemas.microsoft.com/office/drawing/2014/main" id="{9902212D-C42B-4297-899B-6D5144361533}"/>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77198" name="Freeform 49">
              <a:extLst>
                <a:ext uri="{FF2B5EF4-FFF2-40B4-BE49-F238E27FC236}">
                  <a16:creationId xmlns:a16="http://schemas.microsoft.com/office/drawing/2014/main" id="{DCD12F9C-2FD2-441E-85D4-DA385044E155}"/>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77199" name="Freeform 50">
              <a:extLst>
                <a:ext uri="{FF2B5EF4-FFF2-40B4-BE49-F238E27FC236}">
                  <a16:creationId xmlns:a16="http://schemas.microsoft.com/office/drawing/2014/main" id="{DF01BFF3-74F5-43B4-A84B-92C0B6A14B61}"/>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77200" name="Freeform 51">
              <a:extLst>
                <a:ext uri="{FF2B5EF4-FFF2-40B4-BE49-F238E27FC236}">
                  <a16:creationId xmlns:a16="http://schemas.microsoft.com/office/drawing/2014/main" id="{8B013D3E-32CD-4D27-8BD2-4F3ED8003E83}"/>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77201" name="Freeform 52">
              <a:extLst>
                <a:ext uri="{FF2B5EF4-FFF2-40B4-BE49-F238E27FC236}">
                  <a16:creationId xmlns:a16="http://schemas.microsoft.com/office/drawing/2014/main" id="{9D4DAEE2-AC92-4300-A330-2A34903B75EE}"/>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77202" name="Freeform 53">
              <a:extLst>
                <a:ext uri="{FF2B5EF4-FFF2-40B4-BE49-F238E27FC236}">
                  <a16:creationId xmlns:a16="http://schemas.microsoft.com/office/drawing/2014/main" id="{CB094FB6-2EEA-4C61-8277-391D9A789067}"/>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77203" name="Freeform 54">
              <a:extLst>
                <a:ext uri="{FF2B5EF4-FFF2-40B4-BE49-F238E27FC236}">
                  <a16:creationId xmlns:a16="http://schemas.microsoft.com/office/drawing/2014/main" id="{603A0E08-4022-4FB2-90B1-70D3DB96AB63}"/>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77204" name="Freeform 55">
              <a:extLst>
                <a:ext uri="{FF2B5EF4-FFF2-40B4-BE49-F238E27FC236}">
                  <a16:creationId xmlns:a16="http://schemas.microsoft.com/office/drawing/2014/main" id="{625B271E-9841-4C3F-80D7-9BFA77E72C17}"/>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77205" name="Freeform 56">
              <a:extLst>
                <a:ext uri="{FF2B5EF4-FFF2-40B4-BE49-F238E27FC236}">
                  <a16:creationId xmlns:a16="http://schemas.microsoft.com/office/drawing/2014/main" id="{B9A3A5EC-8C4C-45A9-8E6F-2B4F51AAF03F}"/>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77206" name="Freeform 57">
              <a:extLst>
                <a:ext uri="{FF2B5EF4-FFF2-40B4-BE49-F238E27FC236}">
                  <a16:creationId xmlns:a16="http://schemas.microsoft.com/office/drawing/2014/main" id="{56F6A563-F426-4BFE-8DDA-730A8982948C}"/>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77207" name="Freeform 58">
              <a:extLst>
                <a:ext uri="{FF2B5EF4-FFF2-40B4-BE49-F238E27FC236}">
                  <a16:creationId xmlns:a16="http://schemas.microsoft.com/office/drawing/2014/main" id="{F948B872-2535-46FC-AE9E-6BDCCC1D5042}"/>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77208" name="Freeform 59">
              <a:extLst>
                <a:ext uri="{FF2B5EF4-FFF2-40B4-BE49-F238E27FC236}">
                  <a16:creationId xmlns:a16="http://schemas.microsoft.com/office/drawing/2014/main" id="{A4585FF7-A7C7-4C17-A662-E2F833E7E479}"/>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77209" name="Freeform 60">
              <a:extLst>
                <a:ext uri="{FF2B5EF4-FFF2-40B4-BE49-F238E27FC236}">
                  <a16:creationId xmlns:a16="http://schemas.microsoft.com/office/drawing/2014/main" id="{B4D2E175-FB0B-4AFD-8ABC-4F0FC46D0996}"/>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77210" name="Freeform 61">
              <a:extLst>
                <a:ext uri="{FF2B5EF4-FFF2-40B4-BE49-F238E27FC236}">
                  <a16:creationId xmlns:a16="http://schemas.microsoft.com/office/drawing/2014/main" id="{EBE06A81-8180-4E97-8816-B7DF71C1EC16}"/>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77211" name="Freeform 62">
              <a:extLst>
                <a:ext uri="{FF2B5EF4-FFF2-40B4-BE49-F238E27FC236}">
                  <a16:creationId xmlns:a16="http://schemas.microsoft.com/office/drawing/2014/main" id="{870BED77-90D9-4122-A186-6813E540CA62}"/>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77212" name="Freeform 63">
              <a:extLst>
                <a:ext uri="{FF2B5EF4-FFF2-40B4-BE49-F238E27FC236}">
                  <a16:creationId xmlns:a16="http://schemas.microsoft.com/office/drawing/2014/main" id="{AC0744A5-0C3E-4983-BB64-DFA94A5830FA}"/>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sp>
        <p:nvSpPr>
          <p:cNvPr id="177166" name="Line 65">
            <a:extLst>
              <a:ext uri="{FF2B5EF4-FFF2-40B4-BE49-F238E27FC236}">
                <a16:creationId xmlns:a16="http://schemas.microsoft.com/office/drawing/2014/main" id="{76DBF45C-6623-4130-8604-98D012EEEB2F}"/>
              </a:ext>
            </a:extLst>
          </p:cNvPr>
          <p:cNvSpPr>
            <a:spLocks noChangeShapeType="1"/>
          </p:cNvSpPr>
          <p:nvPr/>
        </p:nvSpPr>
        <p:spPr bwMode="auto">
          <a:xfrm>
            <a:off x="2209800" y="609600"/>
            <a:ext cx="35052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7167" name="Line 66">
            <a:extLst>
              <a:ext uri="{FF2B5EF4-FFF2-40B4-BE49-F238E27FC236}">
                <a16:creationId xmlns:a16="http://schemas.microsoft.com/office/drawing/2014/main" id="{429688BE-6C78-4DF0-A6EC-E2AAAA7C5DAF}"/>
              </a:ext>
            </a:extLst>
          </p:cNvPr>
          <p:cNvSpPr>
            <a:spLocks noChangeShapeType="1"/>
          </p:cNvSpPr>
          <p:nvPr/>
        </p:nvSpPr>
        <p:spPr bwMode="auto">
          <a:xfrm>
            <a:off x="5284788" y="609600"/>
            <a:ext cx="1497012"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7169" name="TextBox 1">
            <a:extLst>
              <a:ext uri="{FF2B5EF4-FFF2-40B4-BE49-F238E27FC236}">
                <a16:creationId xmlns:a16="http://schemas.microsoft.com/office/drawing/2014/main" id="{B1744482-382C-400A-BCD3-E67BE9F0327C}"/>
              </a:ext>
            </a:extLst>
          </p:cNvPr>
          <p:cNvSpPr txBox="1">
            <a:spLocks noChangeArrowheads="1"/>
          </p:cNvSpPr>
          <p:nvPr/>
        </p:nvSpPr>
        <p:spPr bwMode="auto">
          <a:xfrm>
            <a:off x="5367363" y="4046090"/>
            <a:ext cx="43005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dirty="0"/>
              <a:t>Semua dokumentasi, proses, sistem, catatan, dll yang berkaitan dengan pemenuhan persyaratan Standar Internasional ini harus dimasukkan, dirujuk, atau dikaitkan dengan dokumentasi sistem manajemen</a:t>
            </a:r>
          </a:p>
        </p:txBody>
      </p:sp>
      <p:sp>
        <p:nvSpPr>
          <p:cNvPr id="177170" name="Line 5">
            <a:extLst>
              <a:ext uri="{FF2B5EF4-FFF2-40B4-BE49-F238E27FC236}">
                <a16:creationId xmlns:a16="http://schemas.microsoft.com/office/drawing/2014/main" id="{A836511A-7110-4E31-8C63-4791F876F0E8}"/>
              </a:ext>
            </a:extLst>
          </p:cNvPr>
          <p:cNvSpPr>
            <a:spLocks noChangeShapeType="1"/>
          </p:cNvSpPr>
          <p:nvPr/>
        </p:nvSpPr>
        <p:spPr bwMode="auto">
          <a:xfrm>
            <a:off x="7301460" y="1487935"/>
            <a:ext cx="360363"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7171" name="Text Box 6">
            <a:extLst>
              <a:ext uri="{FF2B5EF4-FFF2-40B4-BE49-F238E27FC236}">
                <a16:creationId xmlns:a16="http://schemas.microsoft.com/office/drawing/2014/main" id="{0ACE31E1-C249-40E0-8422-133DBAE84B68}"/>
              </a:ext>
            </a:extLst>
          </p:cNvPr>
          <p:cNvSpPr txBox="1">
            <a:spLocks noChangeArrowheads="1"/>
          </p:cNvSpPr>
          <p:nvPr/>
        </p:nvSpPr>
        <p:spPr bwMode="auto">
          <a:xfrm>
            <a:off x="6691860" y="878336"/>
            <a:ext cx="1001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Kebijakan &amp;</a:t>
            </a:r>
          </a:p>
          <a:p>
            <a:pPr eaLnBrk="1" hangingPunct="1"/>
            <a:r>
              <a:rPr lang="id-ID" altLang="en-US" sz="1200" dirty="0">
                <a:solidFill>
                  <a:srgbClr val="00B050"/>
                </a:solidFill>
              </a:rPr>
              <a:t>Sasaran </a:t>
            </a:r>
          </a:p>
          <a:p>
            <a:pPr eaLnBrk="1" hangingPunct="1"/>
            <a:r>
              <a:rPr lang="id-ID" altLang="en-US" sz="1200" dirty="0">
                <a:solidFill>
                  <a:srgbClr val="00B050"/>
                </a:solidFill>
              </a:rPr>
              <a:t>mutu</a:t>
            </a:r>
          </a:p>
          <a:p>
            <a:pPr eaLnBrk="1" hangingPunct="1"/>
            <a:r>
              <a:rPr lang="en-US" altLang="en-US" sz="1200" dirty="0">
                <a:solidFill>
                  <a:srgbClr val="00B050"/>
                </a:solidFill>
              </a:rPr>
              <a:t> (</a:t>
            </a:r>
            <a:r>
              <a:rPr lang="id-ID" altLang="en-US" sz="1200" dirty="0">
                <a:solidFill>
                  <a:srgbClr val="00B050"/>
                </a:solidFill>
              </a:rPr>
              <a:t>8</a:t>
            </a:r>
            <a:r>
              <a:rPr lang="en-US" altLang="en-US" sz="1200" dirty="0">
                <a:solidFill>
                  <a:srgbClr val="00B050"/>
                </a:solidFill>
              </a:rPr>
              <a:t>.</a:t>
            </a:r>
            <a:r>
              <a:rPr lang="id-ID" altLang="en-US" sz="1200" dirty="0">
                <a:solidFill>
                  <a:srgbClr val="00B050"/>
                </a:solidFill>
              </a:rPr>
              <a:t>2</a:t>
            </a:r>
            <a:r>
              <a:rPr lang="en-US" altLang="en-US" sz="1200" dirty="0">
                <a:solidFill>
                  <a:srgbClr val="00B050"/>
                </a:solidFill>
              </a:rPr>
              <a:t>.</a:t>
            </a:r>
            <a:r>
              <a:rPr lang="id-ID" altLang="en-US" sz="1200" dirty="0">
                <a:solidFill>
                  <a:srgbClr val="00B050"/>
                </a:solidFill>
              </a:rPr>
              <a:t>2</a:t>
            </a:r>
            <a:r>
              <a:rPr lang="en-US" altLang="en-US" sz="1200" dirty="0">
                <a:solidFill>
                  <a:srgbClr val="00B050"/>
                </a:solidFill>
              </a:rPr>
              <a:t>)</a:t>
            </a:r>
          </a:p>
        </p:txBody>
      </p:sp>
      <p:sp>
        <p:nvSpPr>
          <p:cNvPr id="177172" name="Line 14">
            <a:extLst>
              <a:ext uri="{FF2B5EF4-FFF2-40B4-BE49-F238E27FC236}">
                <a16:creationId xmlns:a16="http://schemas.microsoft.com/office/drawing/2014/main" id="{4789C833-FC16-4FB1-8AB7-EF3007619A55}"/>
              </a:ext>
            </a:extLst>
          </p:cNvPr>
          <p:cNvSpPr>
            <a:spLocks noChangeShapeType="1"/>
          </p:cNvSpPr>
          <p:nvPr/>
        </p:nvSpPr>
        <p:spPr bwMode="auto">
          <a:xfrm flipV="1">
            <a:off x="7317335" y="2021336"/>
            <a:ext cx="288925" cy="612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7173" name="Text Box 7">
            <a:extLst>
              <a:ext uri="{FF2B5EF4-FFF2-40B4-BE49-F238E27FC236}">
                <a16:creationId xmlns:a16="http://schemas.microsoft.com/office/drawing/2014/main" id="{818C4A67-C3BE-4F08-8903-88AE717ED2A6}"/>
              </a:ext>
            </a:extLst>
          </p:cNvPr>
          <p:cNvSpPr txBox="1">
            <a:spLocks noChangeArrowheads="1"/>
          </p:cNvSpPr>
          <p:nvPr/>
        </p:nvSpPr>
        <p:spPr bwMode="auto">
          <a:xfrm>
            <a:off x="6625184" y="2746823"/>
            <a:ext cx="1373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Dokumen menjadi rujukan</a:t>
            </a:r>
            <a:r>
              <a:rPr lang="en-US" altLang="en-US" sz="1200">
                <a:solidFill>
                  <a:srgbClr val="00B050"/>
                </a:solidFill>
              </a:rPr>
              <a:t>(</a:t>
            </a:r>
            <a:r>
              <a:rPr lang="id-ID" altLang="en-US" sz="1200">
                <a:solidFill>
                  <a:srgbClr val="00B050"/>
                </a:solidFill>
              </a:rPr>
              <a:t>8</a:t>
            </a:r>
            <a:r>
              <a:rPr lang="en-US" altLang="en-US" sz="1200">
                <a:solidFill>
                  <a:srgbClr val="00B050"/>
                </a:solidFill>
              </a:rPr>
              <a:t>.</a:t>
            </a:r>
            <a:r>
              <a:rPr lang="id-ID" altLang="en-US" sz="1200">
                <a:solidFill>
                  <a:srgbClr val="00B050"/>
                </a:solidFill>
              </a:rPr>
              <a:t>2</a:t>
            </a:r>
            <a:r>
              <a:rPr lang="en-US" altLang="en-US" sz="1200">
                <a:solidFill>
                  <a:srgbClr val="00B050"/>
                </a:solidFill>
              </a:rPr>
              <a:t>.</a:t>
            </a:r>
            <a:r>
              <a:rPr lang="id-ID" altLang="en-US" sz="1200">
                <a:solidFill>
                  <a:srgbClr val="00B050"/>
                </a:solidFill>
              </a:rPr>
              <a:t>4</a:t>
            </a:r>
            <a:r>
              <a:rPr lang="en-US" altLang="en-US" sz="1200">
                <a:solidFill>
                  <a:srgbClr val="00B050"/>
                </a:solidFill>
              </a:rPr>
              <a:t>)</a:t>
            </a:r>
          </a:p>
        </p:txBody>
      </p:sp>
      <p:sp>
        <p:nvSpPr>
          <p:cNvPr id="177174" name="Line 14">
            <a:extLst>
              <a:ext uri="{FF2B5EF4-FFF2-40B4-BE49-F238E27FC236}">
                <a16:creationId xmlns:a16="http://schemas.microsoft.com/office/drawing/2014/main" id="{33A1888F-915E-4974-8905-D8F0D7A950C3}"/>
              </a:ext>
            </a:extLst>
          </p:cNvPr>
          <p:cNvSpPr>
            <a:spLocks noChangeShapeType="1"/>
          </p:cNvSpPr>
          <p:nvPr/>
        </p:nvSpPr>
        <p:spPr bwMode="auto">
          <a:xfrm flipV="1">
            <a:off x="6021935" y="2021336"/>
            <a:ext cx="288925" cy="612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7175" name="Text Box 7">
            <a:extLst>
              <a:ext uri="{FF2B5EF4-FFF2-40B4-BE49-F238E27FC236}">
                <a16:creationId xmlns:a16="http://schemas.microsoft.com/office/drawing/2014/main" id="{510B005A-616D-4757-A8F6-E337C6B96711}"/>
              </a:ext>
            </a:extLst>
          </p:cNvPr>
          <p:cNvSpPr txBox="1">
            <a:spLocks noChangeArrowheads="1"/>
          </p:cNvSpPr>
          <p:nvPr/>
        </p:nvSpPr>
        <p:spPr bwMode="auto">
          <a:xfrm>
            <a:off x="5396460" y="2554735"/>
            <a:ext cx="1374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Personel dapat akses ke dokumen </a:t>
            </a:r>
          </a:p>
          <a:p>
            <a:pPr eaLnBrk="1" hangingPunct="1"/>
            <a:r>
              <a:rPr lang="id-ID" altLang="en-US" sz="1200">
                <a:solidFill>
                  <a:srgbClr val="00B050"/>
                </a:solidFill>
              </a:rPr>
              <a:t>terkait jobnya</a:t>
            </a:r>
          </a:p>
          <a:p>
            <a:pPr eaLnBrk="1" hangingPunct="1"/>
            <a:r>
              <a:rPr lang="en-US" altLang="en-US" sz="1200">
                <a:solidFill>
                  <a:srgbClr val="00B050"/>
                </a:solidFill>
              </a:rPr>
              <a:t>(</a:t>
            </a:r>
            <a:r>
              <a:rPr lang="id-ID" altLang="en-US" sz="1200">
                <a:solidFill>
                  <a:srgbClr val="00B050"/>
                </a:solidFill>
              </a:rPr>
              <a:t>8</a:t>
            </a:r>
            <a:r>
              <a:rPr lang="en-US" altLang="en-US" sz="1200">
                <a:solidFill>
                  <a:srgbClr val="00B050"/>
                </a:solidFill>
              </a:rPr>
              <a:t>.</a:t>
            </a:r>
            <a:r>
              <a:rPr lang="id-ID" altLang="en-US" sz="1200">
                <a:solidFill>
                  <a:srgbClr val="00B050"/>
                </a:solidFill>
              </a:rPr>
              <a:t>2</a:t>
            </a:r>
            <a:r>
              <a:rPr lang="en-US" altLang="en-US" sz="1200">
                <a:solidFill>
                  <a:srgbClr val="00B050"/>
                </a:solidFill>
              </a:rPr>
              <a:t>.</a:t>
            </a:r>
            <a:r>
              <a:rPr lang="id-ID" altLang="en-US" sz="1200">
                <a:solidFill>
                  <a:srgbClr val="00B050"/>
                </a:solidFill>
              </a:rPr>
              <a:t>5</a:t>
            </a:r>
            <a:r>
              <a:rPr lang="en-US" altLang="en-US" sz="1200">
                <a:solidFill>
                  <a:srgbClr val="00B050"/>
                </a:solidFill>
              </a:rPr>
              <a:t>)</a:t>
            </a:r>
          </a:p>
        </p:txBody>
      </p:sp>
      <p:sp>
        <p:nvSpPr>
          <p:cNvPr id="2" name="Footer Placeholder 1">
            <a:extLst>
              <a:ext uri="{FF2B5EF4-FFF2-40B4-BE49-F238E27FC236}">
                <a16:creationId xmlns:a16="http://schemas.microsoft.com/office/drawing/2014/main" id="{EA977B23-40EB-470E-AA43-16AE7E7622D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68AB09F-5406-40B8-8D56-A86FE16475D5}"/>
              </a:ext>
            </a:extLst>
          </p:cNvPr>
          <p:cNvSpPr>
            <a:spLocks noGrp="1"/>
          </p:cNvSpPr>
          <p:nvPr>
            <p:ph type="sldNum" sz="quarter" idx="12"/>
          </p:nvPr>
        </p:nvSpPr>
        <p:spPr/>
        <p:txBody>
          <a:bodyPr/>
          <a:lstStyle/>
          <a:p>
            <a:fld id="{D613E84E-F90B-4997-BEAD-0068A8707C75}" type="slidenum">
              <a:rPr lang="en-US" smtClean="0"/>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CE3EEC80-FA30-423D-BD40-21854FA09C45}"/>
              </a:ext>
            </a:extLst>
          </p:cNvPr>
          <p:cNvSpPr>
            <a:spLocks noGrp="1" noChangeArrowheads="1"/>
          </p:cNvSpPr>
          <p:nvPr>
            <p:ph type="title"/>
          </p:nvPr>
        </p:nvSpPr>
        <p:spPr>
          <a:xfrm>
            <a:off x="2362200" y="260351"/>
            <a:ext cx="6699250" cy="622300"/>
          </a:xfrm>
        </p:spPr>
        <p:txBody>
          <a:bodyPr/>
          <a:lstStyle/>
          <a:p>
            <a:r>
              <a:rPr lang="en-US" sz="2800" dirty="0"/>
              <a:t>8. </a:t>
            </a:r>
            <a:r>
              <a:rPr lang="en-US" sz="2800" dirty="0" err="1"/>
              <a:t>Persyaratan</a:t>
            </a:r>
            <a:r>
              <a:rPr lang="en-US" sz="2800" dirty="0"/>
              <a:t> </a:t>
            </a:r>
            <a:r>
              <a:rPr lang="en-US" sz="2800" dirty="0" err="1"/>
              <a:t>Sistem</a:t>
            </a:r>
            <a:r>
              <a:rPr lang="en-US" sz="2800" dirty="0"/>
              <a:t> </a:t>
            </a:r>
            <a:r>
              <a:rPr lang="en-US" sz="2800" dirty="0" err="1"/>
              <a:t>Manajemen</a:t>
            </a:r>
            <a:endParaRPr lang="id-ID" altLang="en-US" sz="2800" dirty="0"/>
          </a:p>
        </p:txBody>
      </p:sp>
      <p:sp>
        <p:nvSpPr>
          <p:cNvPr id="145411" name="Content Placeholder 2">
            <a:extLst>
              <a:ext uri="{FF2B5EF4-FFF2-40B4-BE49-F238E27FC236}">
                <a16:creationId xmlns:a16="http://schemas.microsoft.com/office/drawing/2014/main" id="{D8DAA72F-B693-4DB3-BFE9-ECA064A5AFA0}"/>
              </a:ext>
            </a:extLst>
          </p:cNvPr>
          <p:cNvSpPr>
            <a:spLocks noGrp="1"/>
          </p:cNvSpPr>
          <p:nvPr>
            <p:ph idx="1"/>
          </p:nvPr>
        </p:nvSpPr>
        <p:spPr>
          <a:xfrm>
            <a:off x="914400" y="802482"/>
            <a:ext cx="8534400" cy="5562600"/>
          </a:xfrm>
        </p:spPr>
        <p:txBody>
          <a:bodyPr>
            <a:normAutofit fontScale="92500" lnSpcReduction="20000"/>
          </a:bodyPr>
          <a:lstStyle/>
          <a:p>
            <a:pPr marL="0" indent="0" algn="ctr">
              <a:buNone/>
              <a:defRPr/>
            </a:pPr>
            <a:r>
              <a:rPr lang="id-ID" u="sng" dirty="0">
                <a:solidFill>
                  <a:srgbClr val="0070C0"/>
                </a:solidFill>
              </a:rPr>
              <a:t>8.3 Pengendalian dokumen sistem manajemen (opsi A)</a:t>
            </a:r>
            <a:endParaRPr lang="id-ID" dirty="0">
              <a:solidFill>
                <a:srgbClr val="0070C0"/>
              </a:solidFill>
            </a:endParaRPr>
          </a:p>
          <a:p>
            <a:pPr marL="0" indent="0">
              <a:buNone/>
              <a:defRPr/>
            </a:pPr>
            <a:endParaRPr lang="id-ID" sz="1000" dirty="0"/>
          </a:p>
          <a:p>
            <a:pPr marL="0" indent="0">
              <a:buNone/>
              <a:defRPr/>
            </a:pPr>
            <a:r>
              <a:rPr lang="id-ID" sz="2000" dirty="0"/>
              <a:t>8.3.2 Laboratorium harus memastikan bahwa:</a:t>
            </a:r>
            <a:br>
              <a:rPr lang="id-ID" sz="2000" dirty="0"/>
            </a:br>
            <a:endParaRPr lang="id-ID" sz="800" dirty="0"/>
          </a:p>
          <a:p>
            <a:pPr marL="457200" indent="-457200">
              <a:buSzPct val="100000"/>
              <a:buFont typeface="+mj-lt"/>
              <a:buAutoNum type="alphaLcParenR"/>
              <a:defRPr/>
            </a:pPr>
            <a:r>
              <a:rPr lang="id-ID" sz="2200" dirty="0"/>
              <a:t>dokumen yang disetujui kecukupannya sebelum diterbitkan oleh petugas yang berwenang;</a:t>
            </a:r>
            <a:br>
              <a:rPr lang="id-ID" sz="2200" dirty="0"/>
            </a:br>
            <a:endParaRPr lang="id-ID" sz="800" dirty="0"/>
          </a:p>
          <a:p>
            <a:pPr marL="457200" indent="-457200">
              <a:buSzPct val="100000"/>
              <a:buFont typeface="+mj-lt"/>
              <a:buAutoNum type="alphaLcParenR"/>
              <a:defRPr/>
            </a:pPr>
            <a:r>
              <a:rPr lang="id-ID" sz="2200" dirty="0"/>
              <a:t>dokumen secara berkala di</a:t>
            </a:r>
            <a:r>
              <a:rPr lang="en-US" sz="2200" dirty="0" err="1"/>
              <a:t>kajiulang</a:t>
            </a:r>
            <a:r>
              <a:rPr lang="id-ID" sz="2200" dirty="0"/>
              <a:t> dan diperbarui (</a:t>
            </a:r>
            <a:r>
              <a:rPr lang="en-US" sz="2200" dirty="0" err="1"/>
              <a:t>bila</a:t>
            </a:r>
            <a:r>
              <a:rPr lang="en-US" sz="2200" dirty="0"/>
              <a:t> </a:t>
            </a:r>
            <a:r>
              <a:rPr lang="id-ID" sz="2200" dirty="0"/>
              <a:t>diperlukan);</a:t>
            </a:r>
            <a:br>
              <a:rPr lang="id-ID" sz="2200" dirty="0"/>
            </a:br>
            <a:endParaRPr lang="id-ID" sz="800" dirty="0"/>
          </a:p>
          <a:p>
            <a:pPr marL="457200" indent="-457200">
              <a:buSzPct val="100000"/>
              <a:buFont typeface="+mj-lt"/>
              <a:buAutoNum type="alphaLcParenR"/>
              <a:defRPr/>
            </a:pPr>
            <a:r>
              <a:rPr lang="id-ID" sz="2200" dirty="0"/>
              <a:t>perubahan dan status revisi terkini dari dokumen diidentifikasi;</a:t>
            </a:r>
            <a:br>
              <a:rPr lang="id-ID" sz="2200" dirty="0"/>
            </a:br>
            <a:endParaRPr lang="id-ID" sz="800" dirty="0"/>
          </a:p>
          <a:p>
            <a:pPr marL="457200" indent="-457200">
              <a:buSzPct val="100000"/>
              <a:buFont typeface="+mj-lt"/>
              <a:buAutoNum type="alphaLcParenR"/>
              <a:defRPr/>
            </a:pPr>
            <a:r>
              <a:rPr lang="id-ID" sz="2200" dirty="0"/>
              <a:t>versi relevan dari dokumen yang berlaku tersedia di tempat penggunaan;</a:t>
            </a:r>
            <a:br>
              <a:rPr lang="id-ID" sz="2200" dirty="0"/>
            </a:br>
            <a:endParaRPr lang="id-ID" sz="800" dirty="0"/>
          </a:p>
          <a:p>
            <a:pPr marL="457200" indent="-457200">
              <a:buSzPct val="100000"/>
              <a:buFont typeface="+mj-lt"/>
              <a:buAutoNum type="alphaLcParenR"/>
              <a:defRPr/>
            </a:pPr>
            <a:r>
              <a:rPr lang="id-ID" sz="2200" dirty="0"/>
              <a:t>dokumen diidentifikasi secara unik dan bila perlu distribusinya dikendalikan;</a:t>
            </a:r>
            <a:br>
              <a:rPr lang="id-ID" sz="2200" dirty="0"/>
            </a:br>
            <a:endParaRPr lang="id-ID" sz="800" dirty="0"/>
          </a:p>
          <a:p>
            <a:pPr marL="457200" indent="-457200">
              <a:buSzPct val="100000"/>
              <a:buFont typeface="+mj-lt"/>
              <a:buAutoNum type="alphaLcParenR"/>
              <a:defRPr/>
            </a:pPr>
            <a:r>
              <a:rPr lang="id-ID" sz="2200" dirty="0"/>
              <a:t>penggunaan dokumen </a:t>
            </a:r>
            <a:r>
              <a:rPr lang="en-US" sz="2200" dirty="0" err="1"/>
              <a:t>kadaluarsa</a:t>
            </a:r>
            <a:r>
              <a:rPr lang="id-ID" sz="2200" dirty="0"/>
              <a:t> dicegah, dan identifikasi</a:t>
            </a:r>
            <a:r>
              <a:rPr lang="en-US" sz="2200" dirty="0"/>
              <a:t> </a:t>
            </a:r>
            <a:r>
              <a:rPr lang="en-US" sz="2200" dirty="0" err="1"/>
              <a:t>sebagai</a:t>
            </a:r>
            <a:r>
              <a:rPr lang="en-US" sz="2200" dirty="0"/>
              <a:t> </a:t>
            </a:r>
            <a:r>
              <a:rPr lang="en-US" sz="2200" dirty="0" err="1"/>
              <a:t>dokumen</a:t>
            </a:r>
            <a:r>
              <a:rPr lang="en-US" sz="2200" dirty="0"/>
              <a:t> </a:t>
            </a:r>
            <a:r>
              <a:rPr lang="en-US" sz="2200" dirty="0" err="1"/>
              <a:t>kadaluarsa</a:t>
            </a:r>
            <a:r>
              <a:rPr lang="id-ID" sz="2200" dirty="0"/>
              <a:t> jika </a:t>
            </a:r>
            <a:r>
              <a:rPr lang="en-US" sz="2200" dirty="0" err="1"/>
              <a:t>dokumen</a:t>
            </a:r>
            <a:r>
              <a:rPr lang="id-ID" sz="2200" dirty="0"/>
              <a:t> tetap</a:t>
            </a:r>
            <a:r>
              <a:rPr lang="en-US" sz="2200" dirty="0"/>
              <a:t> </a:t>
            </a:r>
            <a:r>
              <a:rPr lang="id-ID" sz="2200" dirty="0"/>
              <a:t>dipertahankan untuk tujuan apapun.</a:t>
            </a:r>
          </a:p>
        </p:txBody>
      </p:sp>
      <p:grpSp>
        <p:nvGrpSpPr>
          <p:cNvPr id="178181" name="Group 6">
            <a:extLst>
              <a:ext uri="{FF2B5EF4-FFF2-40B4-BE49-F238E27FC236}">
                <a16:creationId xmlns:a16="http://schemas.microsoft.com/office/drawing/2014/main" id="{BBED4912-8E9C-41C8-91B4-92FD14357DFE}"/>
              </a:ext>
            </a:extLst>
          </p:cNvPr>
          <p:cNvGrpSpPr>
            <a:grpSpLocks/>
          </p:cNvGrpSpPr>
          <p:nvPr/>
        </p:nvGrpSpPr>
        <p:grpSpPr bwMode="auto">
          <a:xfrm>
            <a:off x="2362200" y="762000"/>
            <a:ext cx="5638800" cy="228600"/>
            <a:chOff x="904875" y="914400"/>
            <a:chExt cx="4184650" cy="0"/>
          </a:xfrm>
        </p:grpSpPr>
        <p:sp>
          <p:nvSpPr>
            <p:cNvPr id="178182" name="Line 8">
              <a:extLst>
                <a:ext uri="{FF2B5EF4-FFF2-40B4-BE49-F238E27FC236}">
                  <a16:creationId xmlns:a16="http://schemas.microsoft.com/office/drawing/2014/main" id="{CF424317-A82C-4DCC-851F-AB2D8A9DD6E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8183" name="Line 9">
              <a:extLst>
                <a:ext uri="{FF2B5EF4-FFF2-40B4-BE49-F238E27FC236}">
                  <a16:creationId xmlns:a16="http://schemas.microsoft.com/office/drawing/2014/main" id="{9C9F7986-7784-4DDD-A2A3-E5EF21F05B6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1B439F6-F169-4608-B22F-4D986CF6282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0BA72C2-4668-48E2-878F-2B00EBCEF702}"/>
              </a:ext>
            </a:extLst>
          </p:cNvPr>
          <p:cNvSpPr>
            <a:spLocks noGrp="1"/>
          </p:cNvSpPr>
          <p:nvPr>
            <p:ph type="sldNum" sz="quarter" idx="12"/>
          </p:nvPr>
        </p:nvSpPr>
        <p:spPr/>
        <p:txBody>
          <a:bodyPr/>
          <a:lstStyle/>
          <a:p>
            <a:fld id="{D613E84E-F90B-4997-BEAD-0068A8707C75}" type="slidenum">
              <a:rPr lang="en-US" smtClean="0"/>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32F5468-947E-422E-93C3-5FDD8A19E7E5}"/>
              </a:ext>
            </a:extLst>
          </p:cNvPr>
          <p:cNvSpPr>
            <a:spLocks noGrp="1" noChangeArrowheads="1"/>
          </p:cNvSpPr>
          <p:nvPr>
            <p:ph type="title"/>
          </p:nvPr>
        </p:nvSpPr>
        <p:spPr>
          <a:xfrm>
            <a:off x="2572650" y="199528"/>
            <a:ext cx="4821238" cy="450850"/>
          </a:xfrm>
        </p:spPr>
        <p:txBody>
          <a:bodyPr>
            <a:normAutofit fontScale="90000"/>
          </a:bodyPr>
          <a:lstStyle/>
          <a:p>
            <a:pPr eaLnBrk="1" hangingPunct="1"/>
            <a:r>
              <a:rPr lang="id-ID" altLang="en-US" sz="2400" dirty="0"/>
              <a:t>8</a:t>
            </a:r>
            <a:r>
              <a:rPr lang="en-US" altLang="en-US" sz="2400" dirty="0"/>
              <a:t>.3 </a:t>
            </a:r>
            <a:r>
              <a:rPr lang="en-US" altLang="en-US" sz="2400" dirty="0" err="1"/>
              <a:t>Pengendalian</a:t>
            </a:r>
            <a:r>
              <a:rPr lang="en-US" altLang="en-US" sz="2400" dirty="0"/>
              <a:t> </a:t>
            </a:r>
            <a:r>
              <a:rPr lang="en-US" altLang="en-US" sz="2400" dirty="0" err="1"/>
              <a:t>Dokumen</a:t>
            </a:r>
            <a:endParaRPr lang="en-US" altLang="en-US" sz="2400" dirty="0"/>
          </a:p>
        </p:txBody>
      </p:sp>
      <p:sp>
        <p:nvSpPr>
          <p:cNvPr id="179203" name="Line 3">
            <a:extLst>
              <a:ext uri="{FF2B5EF4-FFF2-40B4-BE49-F238E27FC236}">
                <a16:creationId xmlns:a16="http://schemas.microsoft.com/office/drawing/2014/main" id="{AEE9C856-C2DB-48D8-AF0B-07DB65A2BAF0}"/>
              </a:ext>
            </a:extLst>
          </p:cNvPr>
          <p:cNvSpPr>
            <a:spLocks noChangeShapeType="1"/>
          </p:cNvSpPr>
          <p:nvPr/>
        </p:nvSpPr>
        <p:spPr bwMode="auto">
          <a:xfrm>
            <a:off x="5900051" y="1919492"/>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04" name="Text Box 4">
            <a:extLst>
              <a:ext uri="{FF2B5EF4-FFF2-40B4-BE49-F238E27FC236}">
                <a16:creationId xmlns:a16="http://schemas.microsoft.com/office/drawing/2014/main" id="{95F75475-5516-476E-A973-566EF0974D21}"/>
              </a:ext>
            </a:extLst>
          </p:cNvPr>
          <p:cNvSpPr txBox="1">
            <a:spLocks noChangeArrowheads="1"/>
          </p:cNvSpPr>
          <p:nvPr/>
        </p:nvSpPr>
        <p:spPr bwMode="auto">
          <a:xfrm>
            <a:off x="8563875" y="1536078"/>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8</a:t>
            </a:r>
            <a:r>
              <a:rPr lang="en-US" altLang="en-US" sz="1400">
                <a:solidFill>
                  <a:srgbClr val="00B050"/>
                </a:solidFill>
              </a:rPr>
              <a:t>.3</a:t>
            </a:r>
          </a:p>
        </p:txBody>
      </p:sp>
      <p:sp>
        <p:nvSpPr>
          <p:cNvPr id="179205" name="Line 5">
            <a:extLst>
              <a:ext uri="{FF2B5EF4-FFF2-40B4-BE49-F238E27FC236}">
                <a16:creationId xmlns:a16="http://schemas.microsoft.com/office/drawing/2014/main" id="{0FE35991-2F64-49CB-8B97-61EA0F9535D7}"/>
              </a:ext>
            </a:extLst>
          </p:cNvPr>
          <p:cNvSpPr>
            <a:spLocks noChangeShapeType="1"/>
          </p:cNvSpPr>
          <p:nvPr/>
        </p:nvSpPr>
        <p:spPr bwMode="auto">
          <a:xfrm>
            <a:off x="7843151" y="1416254"/>
            <a:ext cx="36036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06" name="Text Box 6">
            <a:extLst>
              <a:ext uri="{FF2B5EF4-FFF2-40B4-BE49-F238E27FC236}">
                <a16:creationId xmlns:a16="http://schemas.microsoft.com/office/drawing/2014/main" id="{8C111833-C0D1-471E-A2EE-0EB73FFF4A4D}"/>
              </a:ext>
            </a:extLst>
          </p:cNvPr>
          <p:cNvSpPr txBox="1">
            <a:spLocks noChangeArrowheads="1"/>
          </p:cNvSpPr>
          <p:nvPr/>
        </p:nvSpPr>
        <p:spPr bwMode="auto">
          <a:xfrm>
            <a:off x="7267193" y="916571"/>
            <a:ext cx="1328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P</a:t>
            </a:r>
            <a:r>
              <a:rPr lang="en-US" altLang="en-US" sz="1200" dirty="0" err="1">
                <a:solidFill>
                  <a:srgbClr val="00B050"/>
                </a:solidFill>
              </a:rPr>
              <a:t>engendalian</a:t>
            </a:r>
            <a:endParaRPr lang="en-US" altLang="en-US" sz="1200" dirty="0">
              <a:solidFill>
                <a:srgbClr val="00B050"/>
              </a:solidFill>
            </a:endParaRPr>
          </a:p>
          <a:p>
            <a:pPr eaLnBrk="1" hangingPunct="1"/>
            <a:r>
              <a:rPr lang="en-US" altLang="en-US" sz="1200" dirty="0" err="1">
                <a:solidFill>
                  <a:srgbClr val="00B050"/>
                </a:solidFill>
              </a:rPr>
              <a:t>Dokumen</a:t>
            </a:r>
            <a:r>
              <a:rPr lang="en-US" altLang="en-US" sz="1200" dirty="0">
                <a:solidFill>
                  <a:srgbClr val="00B050"/>
                </a:solidFill>
              </a:rPr>
              <a:t> (</a:t>
            </a:r>
            <a:r>
              <a:rPr lang="id-ID" altLang="en-US" sz="1200" dirty="0">
                <a:solidFill>
                  <a:srgbClr val="00B050"/>
                </a:solidFill>
              </a:rPr>
              <a:t>8</a:t>
            </a:r>
            <a:r>
              <a:rPr lang="en-US" altLang="en-US" sz="1200" dirty="0">
                <a:solidFill>
                  <a:srgbClr val="00B050"/>
                </a:solidFill>
              </a:rPr>
              <a:t>.3.1)</a:t>
            </a:r>
          </a:p>
        </p:txBody>
      </p:sp>
      <p:sp>
        <p:nvSpPr>
          <p:cNvPr id="179207" name="Text Box 7">
            <a:extLst>
              <a:ext uri="{FF2B5EF4-FFF2-40B4-BE49-F238E27FC236}">
                <a16:creationId xmlns:a16="http://schemas.microsoft.com/office/drawing/2014/main" id="{B0999D09-5C0C-4862-9ED4-0A86CED00A04}"/>
              </a:ext>
            </a:extLst>
          </p:cNvPr>
          <p:cNvSpPr txBox="1">
            <a:spLocks noChangeArrowheads="1"/>
          </p:cNvSpPr>
          <p:nvPr/>
        </p:nvSpPr>
        <p:spPr bwMode="auto">
          <a:xfrm>
            <a:off x="6547752" y="3143455"/>
            <a:ext cx="2141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Pe</a:t>
            </a:r>
            <a:r>
              <a:rPr lang="id-ID" altLang="en-US" sz="1200">
                <a:solidFill>
                  <a:srgbClr val="00B050"/>
                </a:solidFill>
              </a:rPr>
              <a:t>rsyaratan</a:t>
            </a:r>
            <a:r>
              <a:rPr lang="en-US" altLang="en-US" sz="1200">
                <a:solidFill>
                  <a:srgbClr val="00B050"/>
                </a:solidFill>
              </a:rPr>
              <a:t> Dokumen</a:t>
            </a:r>
            <a:r>
              <a:rPr lang="id-ID" altLang="en-US" sz="1200">
                <a:solidFill>
                  <a:srgbClr val="00B050"/>
                </a:solidFill>
              </a:rPr>
              <a:t> </a:t>
            </a:r>
            <a:r>
              <a:rPr lang="en-US" altLang="en-US" sz="1200">
                <a:solidFill>
                  <a:srgbClr val="00B050"/>
                </a:solidFill>
              </a:rPr>
              <a:t>(</a:t>
            </a:r>
            <a:r>
              <a:rPr lang="id-ID" altLang="en-US" sz="1200">
                <a:solidFill>
                  <a:srgbClr val="00B050"/>
                </a:solidFill>
              </a:rPr>
              <a:t>8</a:t>
            </a:r>
            <a:r>
              <a:rPr lang="en-US" altLang="en-US" sz="1200">
                <a:solidFill>
                  <a:srgbClr val="00B050"/>
                </a:solidFill>
              </a:rPr>
              <a:t>.3.2)</a:t>
            </a:r>
          </a:p>
        </p:txBody>
      </p:sp>
      <p:sp>
        <p:nvSpPr>
          <p:cNvPr id="179208" name="Line 8">
            <a:extLst>
              <a:ext uri="{FF2B5EF4-FFF2-40B4-BE49-F238E27FC236}">
                <a16:creationId xmlns:a16="http://schemas.microsoft.com/office/drawing/2014/main" id="{E41315A6-4F0E-4777-9144-FC974B5767A1}"/>
              </a:ext>
            </a:extLst>
          </p:cNvPr>
          <p:cNvSpPr>
            <a:spLocks noChangeShapeType="1"/>
          </p:cNvSpPr>
          <p:nvPr/>
        </p:nvSpPr>
        <p:spPr bwMode="auto">
          <a:xfrm>
            <a:off x="6860489" y="2829129"/>
            <a:ext cx="461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09" name="Text Box 9">
            <a:extLst>
              <a:ext uri="{FF2B5EF4-FFF2-40B4-BE49-F238E27FC236}">
                <a16:creationId xmlns:a16="http://schemas.microsoft.com/office/drawing/2014/main" id="{9B81DAF5-6AD8-4486-8E9E-E6B66DF44160}"/>
              </a:ext>
            </a:extLst>
          </p:cNvPr>
          <p:cNvSpPr txBox="1">
            <a:spLocks noChangeArrowheads="1"/>
          </p:cNvSpPr>
          <p:nvPr/>
        </p:nvSpPr>
        <p:spPr bwMode="auto">
          <a:xfrm>
            <a:off x="5841314" y="2630692"/>
            <a:ext cx="1268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solidFill>
                  <a:srgbClr val="00B050"/>
                </a:solidFill>
              </a:rPr>
              <a:t>Perubahan</a:t>
            </a:r>
            <a:endParaRPr lang="en-US" altLang="en-US" sz="1200" dirty="0">
              <a:solidFill>
                <a:srgbClr val="00B050"/>
              </a:solidFill>
            </a:endParaRPr>
          </a:p>
          <a:p>
            <a:pPr eaLnBrk="1" hangingPunct="1"/>
            <a:r>
              <a:rPr lang="id-ID" altLang="en-US" sz="1200" dirty="0">
                <a:solidFill>
                  <a:srgbClr val="00B050"/>
                </a:solidFill>
              </a:rPr>
              <a:t>d</a:t>
            </a:r>
            <a:r>
              <a:rPr lang="en-US" altLang="en-US" sz="1200" dirty="0" err="1">
                <a:solidFill>
                  <a:srgbClr val="00B050"/>
                </a:solidFill>
              </a:rPr>
              <a:t>okumen</a:t>
            </a:r>
            <a:r>
              <a:rPr lang="id-ID" altLang="en-US" sz="1200" dirty="0">
                <a:solidFill>
                  <a:srgbClr val="00B050"/>
                </a:solidFill>
              </a:rPr>
              <a:t> status</a:t>
            </a:r>
          </a:p>
          <a:p>
            <a:pPr eaLnBrk="1" hangingPunct="1"/>
            <a:r>
              <a:rPr lang="id-ID" altLang="en-US" sz="1200" dirty="0">
                <a:solidFill>
                  <a:srgbClr val="00B050"/>
                </a:solidFill>
              </a:rPr>
              <a:t>revisi</a:t>
            </a:r>
            <a:endParaRPr lang="en-US" altLang="en-US" sz="1200" dirty="0">
              <a:solidFill>
                <a:srgbClr val="00B050"/>
              </a:solidFill>
            </a:endParaRPr>
          </a:p>
        </p:txBody>
      </p:sp>
      <p:sp>
        <p:nvSpPr>
          <p:cNvPr id="179210" name="Text Box 10">
            <a:extLst>
              <a:ext uri="{FF2B5EF4-FFF2-40B4-BE49-F238E27FC236}">
                <a16:creationId xmlns:a16="http://schemas.microsoft.com/office/drawing/2014/main" id="{2B8A8045-E46C-4F30-B27A-F498523F02C4}"/>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79211" name="Line 11">
            <a:extLst>
              <a:ext uri="{FF2B5EF4-FFF2-40B4-BE49-F238E27FC236}">
                <a16:creationId xmlns:a16="http://schemas.microsoft.com/office/drawing/2014/main" id="{02B386D0-2768-4126-9B98-37A90E6DBB80}"/>
              </a:ext>
            </a:extLst>
          </p:cNvPr>
          <p:cNvSpPr>
            <a:spLocks noChangeShapeType="1"/>
          </p:cNvSpPr>
          <p:nvPr/>
        </p:nvSpPr>
        <p:spPr bwMode="auto">
          <a:xfrm>
            <a:off x="4949588" y="797897"/>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79212" name="Text Box 12">
            <a:extLst>
              <a:ext uri="{FF2B5EF4-FFF2-40B4-BE49-F238E27FC236}">
                <a16:creationId xmlns:a16="http://schemas.microsoft.com/office/drawing/2014/main" id="{7146B285-D428-4AE5-BA90-BD0AAF505EF3}"/>
              </a:ext>
            </a:extLst>
          </p:cNvPr>
          <p:cNvSpPr txBox="1">
            <a:spLocks noChangeArrowheads="1"/>
          </p:cNvSpPr>
          <p:nvPr/>
        </p:nvSpPr>
        <p:spPr bwMode="auto">
          <a:xfrm>
            <a:off x="779877" y="766381"/>
            <a:ext cx="4321175"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b="1" dirty="0" err="1">
                <a:solidFill>
                  <a:srgbClr val="0070C0"/>
                </a:solidFill>
              </a:rPr>
              <a:t>Bukti</a:t>
            </a:r>
            <a:r>
              <a:rPr lang="en-US" altLang="en-US" b="1" dirty="0">
                <a:solidFill>
                  <a:srgbClr val="0070C0"/>
                </a:solidFill>
              </a:rPr>
              <a:t>: </a:t>
            </a:r>
          </a:p>
          <a:p>
            <a:pPr eaLnBrk="1" hangingPunct="1">
              <a:lnSpc>
                <a:spcPct val="120000"/>
              </a:lnSpc>
            </a:pPr>
            <a:endParaRPr lang="en-US" altLang="en-US" b="1"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30000"/>
              </a:lnSpc>
              <a:buFontTx/>
              <a:buChar char="•"/>
            </a:pPr>
            <a:r>
              <a:rPr lang="en-US" altLang="en-US" sz="1600" dirty="0" err="1">
                <a:solidFill>
                  <a:srgbClr val="0070C0"/>
                </a:solidFill>
              </a:rPr>
              <a:t>Menetapkan</a:t>
            </a:r>
            <a:r>
              <a:rPr lang="en-US" altLang="en-US" sz="1600" dirty="0">
                <a:solidFill>
                  <a:srgbClr val="0070C0"/>
                </a:solidFill>
              </a:rPr>
              <a:t> dan </a:t>
            </a:r>
            <a:r>
              <a:rPr lang="en-US" altLang="en-US" sz="1600" dirty="0" err="1">
                <a:solidFill>
                  <a:srgbClr val="0070C0"/>
                </a:solidFill>
              </a:rPr>
              <a:t>memelihara</a:t>
            </a:r>
            <a:r>
              <a:rPr lang="en-US" altLang="en-US" sz="1600" dirty="0">
                <a:solidFill>
                  <a:srgbClr val="0070C0"/>
                </a:solidFill>
              </a:rPr>
              <a:t> </a:t>
            </a:r>
            <a:r>
              <a:rPr lang="en-US" altLang="en-US" sz="1600" dirty="0" err="1">
                <a:solidFill>
                  <a:srgbClr val="0070C0"/>
                </a:solidFill>
              </a:rPr>
              <a:t>prosedur</a:t>
            </a:r>
            <a:r>
              <a:rPr lang="en-US" altLang="en-US" sz="1600" dirty="0">
                <a:solidFill>
                  <a:srgbClr val="0070C0"/>
                </a:solidFill>
              </a:rPr>
              <a:t> </a:t>
            </a:r>
            <a:r>
              <a:rPr lang="en-US" altLang="en-US" sz="1600" dirty="0" err="1">
                <a:solidFill>
                  <a:srgbClr val="0070C0"/>
                </a:solidFill>
              </a:rPr>
              <a:t>untuk</a:t>
            </a:r>
            <a:r>
              <a:rPr lang="en-US" altLang="en-US" sz="1600" dirty="0">
                <a:solidFill>
                  <a:srgbClr val="0070C0"/>
                </a:solidFill>
              </a:rPr>
              <a:t> </a:t>
            </a:r>
            <a:r>
              <a:rPr lang="en-US" altLang="en-US" sz="1600" dirty="0" err="1">
                <a:solidFill>
                  <a:srgbClr val="0070C0"/>
                </a:solidFill>
              </a:rPr>
              <a:t>mengendalikan</a:t>
            </a:r>
            <a:r>
              <a:rPr lang="en-US" altLang="en-US" sz="1600" dirty="0">
                <a:solidFill>
                  <a:srgbClr val="0070C0"/>
                </a:solidFill>
              </a:rPr>
              <a:t> </a:t>
            </a:r>
            <a:r>
              <a:rPr lang="en-US" altLang="en-US" sz="1600" dirty="0" err="1">
                <a:solidFill>
                  <a:srgbClr val="0070C0"/>
                </a:solidFill>
              </a:rPr>
              <a:t>semua</a:t>
            </a:r>
            <a:r>
              <a:rPr lang="en-US" altLang="en-US" sz="1600" dirty="0">
                <a:solidFill>
                  <a:srgbClr val="0070C0"/>
                </a:solidFill>
              </a:rPr>
              <a:t> </a:t>
            </a:r>
            <a:r>
              <a:rPr lang="en-US" altLang="en-US" sz="1600" dirty="0" err="1">
                <a:solidFill>
                  <a:srgbClr val="0070C0"/>
                </a:solidFill>
              </a:rPr>
              <a:t>dokumen</a:t>
            </a:r>
            <a:r>
              <a:rPr lang="en-US" altLang="en-US" sz="1600" dirty="0">
                <a:solidFill>
                  <a:srgbClr val="0070C0"/>
                </a:solidFill>
              </a:rPr>
              <a:t> yang </a:t>
            </a:r>
            <a:r>
              <a:rPr lang="en-US" altLang="en-US" sz="1600" dirty="0" err="1">
                <a:solidFill>
                  <a:srgbClr val="0070C0"/>
                </a:solidFill>
              </a:rPr>
              <a:t>menjadi</a:t>
            </a:r>
            <a:r>
              <a:rPr lang="en-US" altLang="en-US" sz="1600" dirty="0">
                <a:solidFill>
                  <a:srgbClr val="0070C0"/>
                </a:solidFill>
              </a:rPr>
              <a:t> </a:t>
            </a:r>
            <a:r>
              <a:rPr lang="en-US" altLang="en-US" sz="1600" dirty="0" err="1">
                <a:solidFill>
                  <a:srgbClr val="0070C0"/>
                </a:solidFill>
              </a:rPr>
              <a:t>bagian</a:t>
            </a:r>
            <a:r>
              <a:rPr lang="en-US" altLang="en-US" sz="1600" dirty="0">
                <a:solidFill>
                  <a:srgbClr val="0070C0"/>
                </a:solidFill>
              </a:rPr>
              <a:t> </a:t>
            </a:r>
            <a:r>
              <a:rPr lang="en-US" altLang="en-US" sz="1600" dirty="0" err="1">
                <a:solidFill>
                  <a:srgbClr val="0070C0"/>
                </a:solidFill>
              </a:rPr>
              <a:t>dari</a:t>
            </a:r>
            <a:r>
              <a:rPr lang="en-US" altLang="en-US" sz="1600" dirty="0">
                <a:solidFill>
                  <a:srgbClr val="0070C0"/>
                </a:solidFill>
              </a:rPr>
              <a:t> </a:t>
            </a:r>
            <a:r>
              <a:rPr lang="en-US" altLang="en-US" sz="1600" dirty="0" err="1">
                <a:solidFill>
                  <a:srgbClr val="0070C0"/>
                </a:solidFill>
              </a:rPr>
              <a:t>sistem</a:t>
            </a:r>
            <a:r>
              <a:rPr lang="en-US" altLang="en-US" sz="1600" dirty="0">
                <a:solidFill>
                  <a:srgbClr val="0070C0"/>
                </a:solidFill>
              </a:rPr>
              <a:t> </a:t>
            </a:r>
            <a:r>
              <a:rPr lang="en-US" altLang="en-US" sz="1600" dirty="0" err="1">
                <a:solidFill>
                  <a:srgbClr val="0070C0"/>
                </a:solidFill>
              </a:rPr>
              <a:t>manajemen</a:t>
            </a:r>
            <a:r>
              <a:rPr lang="en-US" altLang="en-US" sz="1600" dirty="0">
                <a:solidFill>
                  <a:srgbClr val="0070C0"/>
                </a:solidFill>
              </a:rPr>
              <a:t>.</a:t>
            </a:r>
            <a:endParaRPr lang="en-US" altLang="en-US" sz="1200"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30000"/>
              </a:lnSpc>
              <a:buFontTx/>
              <a:buChar char="•"/>
            </a:pPr>
            <a:r>
              <a:rPr lang="en-US" altLang="en-US" sz="1600" dirty="0" err="1">
                <a:solidFill>
                  <a:srgbClr val="0070C0"/>
                </a:solidFill>
              </a:rPr>
              <a:t>Prosedur</a:t>
            </a:r>
            <a:r>
              <a:rPr lang="en-US" altLang="en-US" sz="1600" dirty="0">
                <a:solidFill>
                  <a:srgbClr val="0070C0"/>
                </a:solidFill>
              </a:rPr>
              <a:t> </a:t>
            </a:r>
            <a:r>
              <a:rPr lang="en-US" altLang="en-US" sz="1600" dirty="0" err="1">
                <a:solidFill>
                  <a:srgbClr val="0070C0"/>
                </a:solidFill>
              </a:rPr>
              <a:t>pengendalian</a:t>
            </a:r>
            <a:r>
              <a:rPr lang="en-US" altLang="en-US" sz="1600" dirty="0">
                <a:solidFill>
                  <a:srgbClr val="0070C0"/>
                </a:solidFill>
              </a:rPr>
              <a:t> </a:t>
            </a:r>
            <a:r>
              <a:rPr lang="id-ID" altLang="en-US" sz="1600" dirty="0">
                <a:solidFill>
                  <a:srgbClr val="0070C0"/>
                </a:solidFill>
              </a:rPr>
              <a:t>dokumen dan perubahannya.</a:t>
            </a:r>
            <a:endParaRPr lang="en-US" altLang="en-US" sz="1600" dirty="0">
              <a:solidFill>
                <a:srgbClr val="0070C0"/>
              </a:solidFill>
            </a:endParaRPr>
          </a:p>
          <a:p>
            <a:pPr eaLnBrk="1" hangingPunct="1">
              <a:lnSpc>
                <a:spcPct val="130000"/>
              </a:lnSpc>
            </a:pPr>
            <a:endParaRPr lang="en-US" altLang="en-US" sz="1600" dirty="0">
              <a:solidFill>
                <a:srgbClr val="0070C0"/>
              </a:solidFill>
            </a:endParaRPr>
          </a:p>
          <a:p>
            <a:pPr algn="ctr" eaLnBrk="1" hangingPunct="1">
              <a:lnSpc>
                <a:spcPct val="13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eaLnBrk="1" hangingPunct="1">
              <a:lnSpc>
                <a:spcPct val="130000"/>
              </a:lnSpc>
              <a:buFontTx/>
              <a:buChar char="•"/>
            </a:pPr>
            <a:r>
              <a:rPr lang="en-US" altLang="en-US" sz="1600" dirty="0">
                <a:solidFill>
                  <a:srgbClr val="0070C0"/>
                </a:solidFill>
              </a:rPr>
              <a:t>Daftar </a:t>
            </a:r>
            <a:r>
              <a:rPr lang="en-US" altLang="en-US" sz="1600" dirty="0" err="1">
                <a:solidFill>
                  <a:srgbClr val="0070C0"/>
                </a:solidFill>
              </a:rPr>
              <a:t>distribusi</a:t>
            </a:r>
            <a:r>
              <a:rPr lang="en-US" altLang="en-US" sz="1600" dirty="0">
                <a:solidFill>
                  <a:srgbClr val="0070C0"/>
                </a:solidFill>
              </a:rPr>
              <a:t>, </a:t>
            </a:r>
            <a:r>
              <a:rPr lang="en-US" altLang="en-US" sz="1600" dirty="0" err="1">
                <a:solidFill>
                  <a:srgbClr val="0070C0"/>
                </a:solidFill>
              </a:rPr>
              <a:t>termasuk</a:t>
            </a:r>
            <a:r>
              <a:rPr lang="en-US" altLang="en-US" sz="1600" dirty="0">
                <a:solidFill>
                  <a:srgbClr val="0070C0"/>
                </a:solidFill>
              </a:rPr>
              <a:t> </a:t>
            </a:r>
            <a:r>
              <a:rPr lang="en-US" altLang="en-US" sz="1600" dirty="0" err="1">
                <a:solidFill>
                  <a:srgbClr val="0070C0"/>
                </a:solidFill>
              </a:rPr>
              <a:t>nomor</a:t>
            </a:r>
            <a:r>
              <a:rPr lang="en-US" altLang="en-US" sz="1600" dirty="0">
                <a:solidFill>
                  <a:srgbClr val="0070C0"/>
                </a:solidFill>
              </a:rPr>
              <a:t> </a:t>
            </a:r>
            <a:r>
              <a:rPr lang="en-US" altLang="en-US" sz="1600" dirty="0" err="1">
                <a:solidFill>
                  <a:srgbClr val="0070C0"/>
                </a:solidFill>
              </a:rPr>
              <a:t>kendali</a:t>
            </a:r>
            <a:r>
              <a:rPr lang="en-US" altLang="en-US" sz="1600" dirty="0">
                <a:solidFill>
                  <a:srgbClr val="0070C0"/>
                </a:solidFill>
              </a:rPr>
              <a:t>, </a:t>
            </a:r>
            <a:r>
              <a:rPr lang="en-US" altLang="en-US" sz="1600" dirty="0" err="1">
                <a:solidFill>
                  <a:srgbClr val="0070C0"/>
                </a:solidFill>
              </a:rPr>
              <a:t>dokumen</a:t>
            </a:r>
            <a:r>
              <a:rPr lang="en-US" altLang="en-US" sz="1600" dirty="0">
                <a:solidFill>
                  <a:srgbClr val="0070C0"/>
                </a:solidFill>
              </a:rPr>
              <a:t> dan </a:t>
            </a:r>
            <a:r>
              <a:rPr lang="en-US" altLang="en-US" sz="1600" dirty="0" err="1">
                <a:solidFill>
                  <a:srgbClr val="0070C0"/>
                </a:solidFill>
              </a:rPr>
              <a:t>bukti</a:t>
            </a:r>
            <a:r>
              <a:rPr lang="en-US" altLang="en-US" sz="1600" dirty="0">
                <a:solidFill>
                  <a:srgbClr val="0070C0"/>
                </a:solidFill>
              </a:rPr>
              <a:t> </a:t>
            </a:r>
            <a:r>
              <a:rPr lang="en-US" altLang="en-US" sz="1600" dirty="0" err="1">
                <a:solidFill>
                  <a:srgbClr val="0070C0"/>
                </a:solidFill>
              </a:rPr>
              <a:t>serah</a:t>
            </a:r>
            <a:r>
              <a:rPr lang="en-US" altLang="en-US" sz="1600" dirty="0">
                <a:solidFill>
                  <a:srgbClr val="0070C0"/>
                </a:solidFill>
              </a:rPr>
              <a:t> </a:t>
            </a:r>
            <a:r>
              <a:rPr lang="en-US" altLang="en-US" sz="1600" dirty="0" err="1">
                <a:solidFill>
                  <a:srgbClr val="0070C0"/>
                </a:solidFill>
              </a:rPr>
              <a:t>terima</a:t>
            </a:r>
            <a:r>
              <a:rPr lang="en-US" altLang="en-US" sz="1600" dirty="0">
                <a:solidFill>
                  <a:srgbClr val="0070C0"/>
                </a:solidFill>
              </a:rPr>
              <a:t> </a:t>
            </a:r>
            <a:r>
              <a:rPr lang="en-US" altLang="en-US" sz="1600" dirty="0" err="1">
                <a:solidFill>
                  <a:srgbClr val="0070C0"/>
                </a:solidFill>
              </a:rPr>
              <a:t>dokumen</a:t>
            </a:r>
            <a:r>
              <a:rPr lang="en-US" altLang="en-US" sz="1600" dirty="0">
                <a:solidFill>
                  <a:srgbClr val="0070C0"/>
                </a:solidFill>
              </a:rPr>
              <a:t> (</a:t>
            </a:r>
            <a:r>
              <a:rPr lang="en-US" altLang="en-US" sz="1600" dirty="0" err="1">
                <a:solidFill>
                  <a:srgbClr val="0070C0"/>
                </a:solidFill>
              </a:rPr>
              <a:t>terkendali</a:t>
            </a:r>
            <a:r>
              <a:rPr lang="en-US" altLang="en-US" sz="1600" dirty="0">
                <a:solidFill>
                  <a:srgbClr val="0070C0"/>
                </a:solidFill>
              </a:rPr>
              <a:t>)</a:t>
            </a:r>
          </a:p>
          <a:p>
            <a:pPr eaLnBrk="1" hangingPunct="1">
              <a:lnSpc>
                <a:spcPct val="130000"/>
              </a:lnSpc>
              <a:buFontTx/>
              <a:buChar char="•"/>
            </a:pPr>
            <a:r>
              <a:rPr lang="en-US" altLang="en-US" sz="1600" dirty="0" err="1">
                <a:solidFill>
                  <a:srgbClr val="0070C0"/>
                </a:solidFill>
              </a:rPr>
              <a:t>Lokasi</a:t>
            </a:r>
            <a:r>
              <a:rPr lang="en-US" altLang="en-US" sz="1600" dirty="0">
                <a:solidFill>
                  <a:srgbClr val="0070C0"/>
                </a:solidFill>
              </a:rPr>
              <a:t> </a:t>
            </a:r>
            <a:r>
              <a:rPr lang="en-US" altLang="en-US" sz="1600" dirty="0" err="1">
                <a:solidFill>
                  <a:srgbClr val="0070C0"/>
                </a:solidFill>
              </a:rPr>
              <a:t>penempatan</a:t>
            </a:r>
            <a:r>
              <a:rPr lang="en-US" altLang="en-US" sz="1600" dirty="0">
                <a:solidFill>
                  <a:srgbClr val="0070C0"/>
                </a:solidFill>
              </a:rPr>
              <a:t> </a:t>
            </a:r>
            <a:r>
              <a:rPr lang="en-US" altLang="en-US" sz="1600" dirty="0" err="1">
                <a:solidFill>
                  <a:srgbClr val="0070C0"/>
                </a:solidFill>
              </a:rPr>
              <a:t>dokumen</a:t>
            </a:r>
            <a:r>
              <a:rPr lang="en-US" altLang="en-US" sz="1600" dirty="0">
                <a:solidFill>
                  <a:srgbClr val="0070C0"/>
                </a:solidFill>
              </a:rPr>
              <a:t>, dan </a:t>
            </a:r>
            <a:r>
              <a:rPr lang="en-US" altLang="en-US" sz="1600" dirty="0" err="1">
                <a:solidFill>
                  <a:srgbClr val="0070C0"/>
                </a:solidFill>
              </a:rPr>
              <a:t>bukti</a:t>
            </a:r>
            <a:r>
              <a:rPr lang="en-US" altLang="en-US" sz="1600" dirty="0">
                <a:solidFill>
                  <a:srgbClr val="0070C0"/>
                </a:solidFill>
              </a:rPr>
              <a:t> </a:t>
            </a:r>
            <a:r>
              <a:rPr lang="en-US" altLang="en-US" sz="1600" dirty="0" err="1">
                <a:solidFill>
                  <a:srgbClr val="0070C0"/>
                </a:solidFill>
              </a:rPr>
              <a:t>dokumen</a:t>
            </a:r>
            <a:r>
              <a:rPr lang="en-US" altLang="en-US" sz="1600" dirty="0">
                <a:solidFill>
                  <a:srgbClr val="0070C0"/>
                </a:solidFill>
              </a:rPr>
              <a:t> </a:t>
            </a:r>
            <a:r>
              <a:rPr lang="en-US" altLang="en-US" sz="1600" dirty="0" err="1">
                <a:solidFill>
                  <a:srgbClr val="0070C0"/>
                </a:solidFill>
              </a:rPr>
              <a:t>telah</a:t>
            </a:r>
            <a:r>
              <a:rPr lang="en-US" altLang="en-US" sz="1600" dirty="0">
                <a:solidFill>
                  <a:srgbClr val="0070C0"/>
                </a:solidFill>
              </a:rPr>
              <a:t> </a:t>
            </a:r>
            <a:r>
              <a:rPr lang="en-US" altLang="en-US" sz="1600" dirty="0" err="1">
                <a:solidFill>
                  <a:srgbClr val="0070C0"/>
                </a:solidFill>
              </a:rPr>
              <a:t>disosialisasi</a:t>
            </a:r>
            <a:r>
              <a:rPr lang="en-US" altLang="en-US" sz="1600" dirty="0">
                <a:solidFill>
                  <a:srgbClr val="0070C0"/>
                </a:solidFill>
              </a:rPr>
              <a:t>/</a:t>
            </a:r>
            <a:r>
              <a:rPr lang="en-US" altLang="en-US" sz="1600" dirty="0" err="1">
                <a:solidFill>
                  <a:srgbClr val="0070C0"/>
                </a:solidFill>
              </a:rPr>
              <a:t>dibaca</a:t>
            </a:r>
            <a:r>
              <a:rPr lang="en-US" altLang="en-US" sz="1600" dirty="0">
                <a:solidFill>
                  <a:srgbClr val="0070C0"/>
                </a:solidFill>
              </a:rPr>
              <a:t> </a:t>
            </a:r>
            <a:r>
              <a:rPr lang="en-US" altLang="en-US" sz="1600" dirty="0" err="1">
                <a:solidFill>
                  <a:srgbClr val="0070C0"/>
                </a:solidFill>
              </a:rPr>
              <a:t>serta</a:t>
            </a:r>
            <a:r>
              <a:rPr lang="en-US" altLang="en-US" sz="1600" dirty="0">
                <a:solidFill>
                  <a:srgbClr val="0070C0"/>
                </a:solidFill>
              </a:rPr>
              <a:t> </a:t>
            </a:r>
            <a:r>
              <a:rPr lang="en-US" altLang="en-US" sz="1600" dirty="0" err="1">
                <a:solidFill>
                  <a:srgbClr val="0070C0"/>
                </a:solidFill>
              </a:rPr>
              <a:t>dipahami</a:t>
            </a:r>
            <a:r>
              <a:rPr lang="en-US" altLang="en-US" sz="1600" dirty="0">
                <a:solidFill>
                  <a:srgbClr val="0070C0"/>
                </a:solidFill>
              </a:rPr>
              <a:t>.</a:t>
            </a:r>
          </a:p>
        </p:txBody>
      </p:sp>
      <p:sp>
        <p:nvSpPr>
          <p:cNvPr id="179213" name="Line 14">
            <a:extLst>
              <a:ext uri="{FF2B5EF4-FFF2-40B4-BE49-F238E27FC236}">
                <a16:creationId xmlns:a16="http://schemas.microsoft.com/office/drawing/2014/main" id="{2CE80780-7C4A-44C8-BD69-960596B34262}"/>
              </a:ext>
            </a:extLst>
          </p:cNvPr>
          <p:cNvSpPr>
            <a:spLocks noChangeShapeType="1"/>
          </p:cNvSpPr>
          <p:nvPr/>
        </p:nvSpPr>
        <p:spPr bwMode="auto">
          <a:xfrm flipV="1">
            <a:off x="7195451" y="1919492"/>
            <a:ext cx="576262" cy="1223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14" name="Line 15">
            <a:extLst>
              <a:ext uri="{FF2B5EF4-FFF2-40B4-BE49-F238E27FC236}">
                <a16:creationId xmlns:a16="http://schemas.microsoft.com/office/drawing/2014/main" id="{176A8862-54EF-4CB3-ABBE-6BE0F205E301}"/>
              </a:ext>
            </a:extLst>
          </p:cNvPr>
          <p:cNvSpPr>
            <a:spLocks noChangeShapeType="1"/>
          </p:cNvSpPr>
          <p:nvPr/>
        </p:nvSpPr>
        <p:spPr bwMode="auto">
          <a:xfrm>
            <a:off x="7124013" y="207665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15" name="Line 16">
            <a:extLst>
              <a:ext uri="{FF2B5EF4-FFF2-40B4-BE49-F238E27FC236}">
                <a16:creationId xmlns:a16="http://schemas.microsoft.com/office/drawing/2014/main" id="{E31F149A-F871-48DB-A290-272733BF2F13}"/>
              </a:ext>
            </a:extLst>
          </p:cNvPr>
          <p:cNvSpPr>
            <a:spLocks noChangeShapeType="1"/>
          </p:cNvSpPr>
          <p:nvPr/>
        </p:nvSpPr>
        <p:spPr bwMode="auto">
          <a:xfrm flipH="1">
            <a:off x="7622488" y="230525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16" name="Text Box 18">
            <a:extLst>
              <a:ext uri="{FF2B5EF4-FFF2-40B4-BE49-F238E27FC236}">
                <a16:creationId xmlns:a16="http://schemas.microsoft.com/office/drawing/2014/main" id="{CBC2D573-CCD8-4B10-B022-4D2B8F36F52A}"/>
              </a:ext>
            </a:extLst>
          </p:cNvPr>
          <p:cNvSpPr txBox="1">
            <a:spLocks noChangeArrowheads="1"/>
          </p:cNvSpPr>
          <p:nvPr/>
        </p:nvSpPr>
        <p:spPr bwMode="auto">
          <a:xfrm>
            <a:off x="7968564" y="2076655"/>
            <a:ext cx="112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Dikaji ulang &amp;</a:t>
            </a:r>
          </a:p>
          <a:p>
            <a:pPr eaLnBrk="1" hangingPunct="1"/>
            <a:r>
              <a:rPr lang="en-US" altLang="en-US" sz="1200">
                <a:solidFill>
                  <a:srgbClr val="00B050"/>
                </a:solidFill>
              </a:rPr>
              <a:t>Disahkan </a:t>
            </a:r>
          </a:p>
        </p:txBody>
      </p:sp>
      <p:sp>
        <p:nvSpPr>
          <p:cNvPr id="179217" name="Text Box 19">
            <a:extLst>
              <a:ext uri="{FF2B5EF4-FFF2-40B4-BE49-F238E27FC236}">
                <a16:creationId xmlns:a16="http://schemas.microsoft.com/office/drawing/2014/main" id="{F516A2D7-45D7-4925-891D-0E7DD2DF88D7}"/>
              </a:ext>
            </a:extLst>
          </p:cNvPr>
          <p:cNvSpPr txBox="1">
            <a:spLocks noChangeArrowheads="1"/>
          </p:cNvSpPr>
          <p:nvPr/>
        </p:nvSpPr>
        <p:spPr bwMode="auto">
          <a:xfrm>
            <a:off x="6098489" y="1924255"/>
            <a:ext cx="1089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Identitas unik</a:t>
            </a:r>
            <a:endParaRPr lang="en-US" altLang="en-US" sz="1200">
              <a:solidFill>
                <a:srgbClr val="00B050"/>
              </a:solidFill>
            </a:endParaRPr>
          </a:p>
        </p:txBody>
      </p:sp>
      <p:pic>
        <p:nvPicPr>
          <p:cNvPr id="179218" name="Picture 23" descr="j0230358">
            <a:extLst>
              <a:ext uri="{FF2B5EF4-FFF2-40B4-BE49-F238E27FC236}">
                <a16:creationId xmlns:a16="http://schemas.microsoft.com/office/drawing/2014/main" id="{64365D98-73AB-4F59-A4E2-4640A1B32C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03906" y="942976"/>
            <a:ext cx="671512" cy="722313"/>
          </a:xfrm>
        </p:spPr>
      </p:pic>
      <p:grpSp>
        <p:nvGrpSpPr>
          <p:cNvPr id="179219" name="Group 26">
            <a:extLst>
              <a:ext uri="{FF2B5EF4-FFF2-40B4-BE49-F238E27FC236}">
                <a16:creationId xmlns:a16="http://schemas.microsoft.com/office/drawing/2014/main" id="{2F3E8234-B8B1-43F7-953E-E0436F371C47}"/>
              </a:ext>
            </a:extLst>
          </p:cNvPr>
          <p:cNvGrpSpPr>
            <a:grpSpLocks/>
          </p:cNvGrpSpPr>
          <p:nvPr/>
        </p:nvGrpSpPr>
        <p:grpSpPr bwMode="auto">
          <a:xfrm>
            <a:off x="3494881" y="3883025"/>
            <a:ext cx="935037" cy="503237"/>
            <a:chOff x="4059" y="3110"/>
            <a:chExt cx="1413" cy="590"/>
          </a:xfrm>
        </p:grpSpPr>
        <p:sp>
          <p:nvSpPr>
            <p:cNvPr id="179230" name="AutoShape 27">
              <a:extLst>
                <a:ext uri="{FF2B5EF4-FFF2-40B4-BE49-F238E27FC236}">
                  <a16:creationId xmlns:a16="http://schemas.microsoft.com/office/drawing/2014/main" id="{A2560249-FAEB-4F34-A92C-68AABD283B88}"/>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79231" name="Freeform 28">
              <a:extLst>
                <a:ext uri="{FF2B5EF4-FFF2-40B4-BE49-F238E27FC236}">
                  <a16:creationId xmlns:a16="http://schemas.microsoft.com/office/drawing/2014/main" id="{24BF3238-D0D3-47E7-BD79-9F756469CA6C}"/>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79232" name="Freeform 29">
              <a:extLst>
                <a:ext uri="{FF2B5EF4-FFF2-40B4-BE49-F238E27FC236}">
                  <a16:creationId xmlns:a16="http://schemas.microsoft.com/office/drawing/2014/main" id="{E82797BF-37F9-4E0A-AB59-E14F6DAE7DDE}"/>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79233" name="Freeform 30">
              <a:extLst>
                <a:ext uri="{FF2B5EF4-FFF2-40B4-BE49-F238E27FC236}">
                  <a16:creationId xmlns:a16="http://schemas.microsoft.com/office/drawing/2014/main" id="{9D67C2E7-9792-432B-8338-1EF7E0D111A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79234" name="Freeform 31">
              <a:extLst>
                <a:ext uri="{FF2B5EF4-FFF2-40B4-BE49-F238E27FC236}">
                  <a16:creationId xmlns:a16="http://schemas.microsoft.com/office/drawing/2014/main" id="{2537A43D-03E6-45F5-BC4D-9C0AD2190846}"/>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79235" name="Freeform 32">
              <a:extLst>
                <a:ext uri="{FF2B5EF4-FFF2-40B4-BE49-F238E27FC236}">
                  <a16:creationId xmlns:a16="http://schemas.microsoft.com/office/drawing/2014/main" id="{D3AD9C28-9296-4A35-85ED-0BFBA00464A2}"/>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79236" name="Freeform 33">
              <a:extLst>
                <a:ext uri="{FF2B5EF4-FFF2-40B4-BE49-F238E27FC236}">
                  <a16:creationId xmlns:a16="http://schemas.microsoft.com/office/drawing/2014/main" id="{3C4084F4-5DED-41C7-906F-8D95C9121612}"/>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79237" name="Freeform 34">
              <a:extLst>
                <a:ext uri="{FF2B5EF4-FFF2-40B4-BE49-F238E27FC236}">
                  <a16:creationId xmlns:a16="http://schemas.microsoft.com/office/drawing/2014/main" id="{7855A69F-EB4F-4FC0-B8B0-5DA93EEF3DCE}"/>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79238" name="Freeform 35">
              <a:extLst>
                <a:ext uri="{FF2B5EF4-FFF2-40B4-BE49-F238E27FC236}">
                  <a16:creationId xmlns:a16="http://schemas.microsoft.com/office/drawing/2014/main" id="{A9C568FA-87C4-45B7-B86B-BDD6AEC69E44}"/>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79239" name="Freeform 36">
              <a:extLst>
                <a:ext uri="{FF2B5EF4-FFF2-40B4-BE49-F238E27FC236}">
                  <a16:creationId xmlns:a16="http://schemas.microsoft.com/office/drawing/2014/main" id="{87444E1A-B889-46D3-BCF5-282930BE9DB9}"/>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79240" name="Freeform 37">
              <a:extLst>
                <a:ext uri="{FF2B5EF4-FFF2-40B4-BE49-F238E27FC236}">
                  <a16:creationId xmlns:a16="http://schemas.microsoft.com/office/drawing/2014/main" id="{81A4C556-74A0-45C2-A986-C3079C539FA6}"/>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79241" name="Freeform 38">
              <a:extLst>
                <a:ext uri="{FF2B5EF4-FFF2-40B4-BE49-F238E27FC236}">
                  <a16:creationId xmlns:a16="http://schemas.microsoft.com/office/drawing/2014/main" id="{347F919D-59E0-41AD-A323-83B755F80D9B}"/>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79242" name="Freeform 39">
              <a:extLst>
                <a:ext uri="{FF2B5EF4-FFF2-40B4-BE49-F238E27FC236}">
                  <a16:creationId xmlns:a16="http://schemas.microsoft.com/office/drawing/2014/main" id="{91AEC390-CA59-4934-B5A9-30826601371B}"/>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79243" name="Freeform 40">
              <a:extLst>
                <a:ext uri="{FF2B5EF4-FFF2-40B4-BE49-F238E27FC236}">
                  <a16:creationId xmlns:a16="http://schemas.microsoft.com/office/drawing/2014/main" id="{F4D5E8DD-C46F-4A5C-B2EC-5558C91D86EF}"/>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79244" name="Freeform 41">
              <a:extLst>
                <a:ext uri="{FF2B5EF4-FFF2-40B4-BE49-F238E27FC236}">
                  <a16:creationId xmlns:a16="http://schemas.microsoft.com/office/drawing/2014/main" id="{473BCA76-37F5-4475-BFF6-39E9D1EE1067}"/>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79245" name="Freeform 42">
              <a:extLst>
                <a:ext uri="{FF2B5EF4-FFF2-40B4-BE49-F238E27FC236}">
                  <a16:creationId xmlns:a16="http://schemas.microsoft.com/office/drawing/2014/main" id="{47CD20DF-57A9-4F76-ACB2-93D35D77BF7B}"/>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79246" name="Freeform 43">
              <a:extLst>
                <a:ext uri="{FF2B5EF4-FFF2-40B4-BE49-F238E27FC236}">
                  <a16:creationId xmlns:a16="http://schemas.microsoft.com/office/drawing/2014/main" id="{18E0C5EE-E8CD-49BE-8882-03FBE19C069D}"/>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79247" name="Freeform 44">
              <a:extLst>
                <a:ext uri="{FF2B5EF4-FFF2-40B4-BE49-F238E27FC236}">
                  <a16:creationId xmlns:a16="http://schemas.microsoft.com/office/drawing/2014/main" id="{5D1BBB7E-CCEB-4768-B42D-C380E96A409F}"/>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79248" name="Freeform 45">
              <a:extLst>
                <a:ext uri="{FF2B5EF4-FFF2-40B4-BE49-F238E27FC236}">
                  <a16:creationId xmlns:a16="http://schemas.microsoft.com/office/drawing/2014/main" id="{F89ED01C-D78F-4ADC-8356-08FD6A34B5B3}"/>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79249" name="Freeform 46">
              <a:extLst>
                <a:ext uri="{FF2B5EF4-FFF2-40B4-BE49-F238E27FC236}">
                  <a16:creationId xmlns:a16="http://schemas.microsoft.com/office/drawing/2014/main" id="{49811A37-0C1C-4388-850C-CEC28A5ED43F}"/>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79250" name="Freeform 47">
              <a:extLst>
                <a:ext uri="{FF2B5EF4-FFF2-40B4-BE49-F238E27FC236}">
                  <a16:creationId xmlns:a16="http://schemas.microsoft.com/office/drawing/2014/main" id="{80104DF2-1293-4FBA-834B-E26F04AA26E4}"/>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79251" name="Freeform 48">
              <a:extLst>
                <a:ext uri="{FF2B5EF4-FFF2-40B4-BE49-F238E27FC236}">
                  <a16:creationId xmlns:a16="http://schemas.microsoft.com/office/drawing/2014/main" id="{9778CD55-A94C-4EC3-81DF-8FF0DAA4F2CA}"/>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79252" name="Freeform 49">
              <a:extLst>
                <a:ext uri="{FF2B5EF4-FFF2-40B4-BE49-F238E27FC236}">
                  <a16:creationId xmlns:a16="http://schemas.microsoft.com/office/drawing/2014/main" id="{CE47AB52-9E66-4A96-8CC5-C97B7BB5E0EB}"/>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79253" name="Freeform 50">
              <a:extLst>
                <a:ext uri="{FF2B5EF4-FFF2-40B4-BE49-F238E27FC236}">
                  <a16:creationId xmlns:a16="http://schemas.microsoft.com/office/drawing/2014/main" id="{2593ADA1-5F83-49BC-8FFB-6D26EB11225F}"/>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79254" name="Freeform 51">
              <a:extLst>
                <a:ext uri="{FF2B5EF4-FFF2-40B4-BE49-F238E27FC236}">
                  <a16:creationId xmlns:a16="http://schemas.microsoft.com/office/drawing/2014/main" id="{7D6FA48F-4B51-4190-85EC-9588F394468C}"/>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79255" name="Freeform 52">
              <a:extLst>
                <a:ext uri="{FF2B5EF4-FFF2-40B4-BE49-F238E27FC236}">
                  <a16:creationId xmlns:a16="http://schemas.microsoft.com/office/drawing/2014/main" id="{6D4927D1-F107-425A-AF53-8D1C743B2DE1}"/>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79256" name="Freeform 53">
              <a:extLst>
                <a:ext uri="{FF2B5EF4-FFF2-40B4-BE49-F238E27FC236}">
                  <a16:creationId xmlns:a16="http://schemas.microsoft.com/office/drawing/2014/main" id="{D8A539A3-FBD0-49FC-BADB-A20F98999C93}"/>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79257" name="Freeform 54">
              <a:extLst>
                <a:ext uri="{FF2B5EF4-FFF2-40B4-BE49-F238E27FC236}">
                  <a16:creationId xmlns:a16="http://schemas.microsoft.com/office/drawing/2014/main" id="{FC844010-9F6C-483A-B85C-302D0A06D16F}"/>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79258" name="Freeform 55">
              <a:extLst>
                <a:ext uri="{FF2B5EF4-FFF2-40B4-BE49-F238E27FC236}">
                  <a16:creationId xmlns:a16="http://schemas.microsoft.com/office/drawing/2014/main" id="{CC2B341D-7A5C-4C49-A1CC-253D78C30880}"/>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79259" name="Freeform 56">
              <a:extLst>
                <a:ext uri="{FF2B5EF4-FFF2-40B4-BE49-F238E27FC236}">
                  <a16:creationId xmlns:a16="http://schemas.microsoft.com/office/drawing/2014/main" id="{2A388622-801B-4AC7-8D2F-6703201E4CFA}"/>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79260" name="Freeform 57">
              <a:extLst>
                <a:ext uri="{FF2B5EF4-FFF2-40B4-BE49-F238E27FC236}">
                  <a16:creationId xmlns:a16="http://schemas.microsoft.com/office/drawing/2014/main" id="{44E5E0A4-FAFE-49F6-B36C-B4AD805A2412}"/>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79261" name="Freeform 58">
              <a:extLst>
                <a:ext uri="{FF2B5EF4-FFF2-40B4-BE49-F238E27FC236}">
                  <a16:creationId xmlns:a16="http://schemas.microsoft.com/office/drawing/2014/main" id="{067B4C49-78C4-44E9-BE2D-33799CD26E98}"/>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79262" name="Freeform 59">
              <a:extLst>
                <a:ext uri="{FF2B5EF4-FFF2-40B4-BE49-F238E27FC236}">
                  <a16:creationId xmlns:a16="http://schemas.microsoft.com/office/drawing/2014/main" id="{B74FBED6-6A67-4E6C-8952-883BCBC5953B}"/>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79263" name="Freeform 60">
              <a:extLst>
                <a:ext uri="{FF2B5EF4-FFF2-40B4-BE49-F238E27FC236}">
                  <a16:creationId xmlns:a16="http://schemas.microsoft.com/office/drawing/2014/main" id="{93047986-28C3-4DE0-B73E-EE46AACA2533}"/>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79264" name="Freeform 61">
              <a:extLst>
                <a:ext uri="{FF2B5EF4-FFF2-40B4-BE49-F238E27FC236}">
                  <a16:creationId xmlns:a16="http://schemas.microsoft.com/office/drawing/2014/main" id="{F534C04F-7944-42C9-BF03-B45D3D87BB01}"/>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79265" name="Freeform 62">
              <a:extLst>
                <a:ext uri="{FF2B5EF4-FFF2-40B4-BE49-F238E27FC236}">
                  <a16:creationId xmlns:a16="http://schemas.microsoft.com/office/drawing/2014/main" id="{FA17DAFF-4639-47F4-AAC5-12DD14826EC1}"/>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79266" name="Freeform 63">
              <a:extLst>
                <a:ext uri="{FF2B5EF4-FFF2-40B4-BE49-F238E27FC236}">
                  <a16:creationId xmlns:a16="http://schemas.microsoft.com/office/drawing/2014/main" id="{E3498F9B-EDCE-4B25-ADFB-ED792ABF1774}"/>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sp>
        <p:nvSpPr>
          <p:cNvPr id="179220" name="Line 65">
            <a:extLst>
              <a:ext uri="{FF2B5EF4-FFF2-40B4-BE49-F238E27FC236}">
                <a16:creationId xmlns:a16="http://schemas.microsoft.com/office/drawing/2014/main" id="{EE6AED98-28BE-4C70-A00D-AC4F7F350DBD}"/>
              </a:ext>
            </a:extLst>
          </p:cNvPr>
          <p:cNvSpPr>
            <a:spLocks noChangeShapeType="1"/>
          </p:cNvSpPr>
          <p:nvPr/>
        </p:nvSpPr>
        <p:spPr bwMode="auto">
          <a:xfrm>
            <a:off x="2209800" y="685800"/>
            <a:ext cx="35052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9221" name="Line 66">
            <a:extLst>
              <a:ext uri="{FF2B5EF4-FFF2-40B4-BE49-F238E27FC236}">
                <a16:creationId xmlns:a16="http://schemas.microsoft.com/office/drawing/2014/main" id="{3407BC94-7475-4A4B-B33A-B0B025FE88EB}"/>
              </a:ext>
            </a:extLst>
          </p:cNvPr>
          <p:cNvSpPr>
            <a:spLocks noChangeShapeType="1"/>
          </p:cNvSpPr>
          <p:nvPr/>
        </p:nvSpPr>
        <p:spPr bwMode="auto">
          <a:xfrm>
            <a:off x="4518026" y="685800"/>
            <a:ext cx="173037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9222" name="TextBox 1">
            <a:extLst>
              <a:ext uri="{FF2B5EF4-FFF2-40B4-BE49-F238E27FC236}">
                <a16:creationId xmlns:a16="http://schemas.microsoft.com/office/drawing/2014/main" id="{9603D4E9-922A-4781-82AC-6818B049D024}"/>
              </a:ext>
            </a:extLst>
          </p:cNvPr>
          <p:cNvSpPr txBox="1">
            <a:spLocks noChangeArrowheads="1"/>
          </p:cNvSpPr>
          <p:nvPr/>
        </p:nvSpPr>
        <p:spPr bwMode="auto">
          <a:xfrm>
            <a:off x="5153958" y="4154787"/>
            <a:ext cx="43005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dirty="0"/>
              <a:t>Siklus dokumen: dibuat, dikajiulang, disahkan, dimengerti, didistribusi, diterapkan, dikajiulang, direvisi bila perlu, ditarik yang lama, distribusi yang baru, musnahkan dan dicap kadaluarsa yang disimpan</a:t>
            </a:r>
          </a:p>
        </p:txBody>
      </p:sp>
      <p:sp>
        <p:nvSpPr>
          <p:cNvPr id="179223" name="Line 15">
            <a:extLst>
              <a:ext uri="{FF2B5EF4-FFF2-40B4-BE49-F238E27FC236}">
                <a16:creationId xmlns:a16="http://schemas.microsoft.com/office/drawing/2014/main" id="{B175505C-82B0-45F0-90E2-63A473334CF0}"/>
              </a:ext>
            </a:extLst>
          </p:cNvPr>
          <p:cNvSpPr>
            <a:spLocks noChangeShapeType="1"/>
          </p:cNvSpPr>
          <p:nvPr/>
        </p:nvSpPr>
        <p:spPr bwMode="auto">
          <a:xfrm>
            <a:off x="7012888" y="238145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24" name="Text Box 19">
            <a:extLst>
              <a:ext uri="{FF2B5EF4-FFF2-40B4-BE49-F238E27FC236}">
                <a16:creationId xmlns:a16="http://schemas.microsoft.com/office/drawing/2014/main" id="{7FA0790D-0DAD-41C8-8B08-99BE31FE6090}"/>
              </a:ext>
            </a:extLst>
          </p:cNvPr>
          <p:cNvSpPr txBox="1">
            <a:spLocks noChangeArrowheads="1"/>
          </p:cNvSpPr>
          <p:nvPr/>
        </p:nvSpPr>
        <p:spPr bwMode="auto">
          <a:xfrm>
            <a:off x="5336489" y="2229055"/>
            <a:ext cx="1801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Disetujui kecukupannya</a:t>
            </a:r>
            <a:endParaRPr lang="en-US" altLang="en-US" sz="1200">
              <a:solidFill>
                <a:srgbClr val="00B050"/>
              </a:solidFill>
            </a:endParaRPr>
          </a:p>
        </p:txBody>
      </p:sp>
      <p:sp>
        <p:nvSpPr>
          <p:cNvPr id="179225" name="Line 16">
            <a:extLst>
              <a:ext uri="{FF2B5EF4-FFF2-40B4-BE49-F238E27FC236}">
                <a16:creationId xmlns:a16="http://schemas.microsoft.com/office/drawing/2014/main" id="{ED7EF523-57EB-4ABC-9C3C-D35769D962B2}"/>
              </a:ext>
            </a:extLst>
          </p:cNvPr>
          <p:cNvSpPr>
            <a:spLocks noChangeShapeType="1"/>
          </p:cNvSpPr>
          <p:nvPr/>
        </p:nvSpPr>
        <p:spPr bwMode="auto">
          <a:xfrm flipH="1">
            <a:off x="7470088" y="268625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26" name="Text Box 19">
            <a:extLst>
              <a:ext uri="{FF2B5EF4-FFF2-40B4-BE49-F238E27FC236}">
                <a16:creationId xmlns:a16="http://schemas.microsoft.com/office/drawing/2014/main" id="{FA20C871-C30B-4B00-AB15-607C702D1064}"/>
              </a:ext>
            </a:extLst>
          </p:cNvPr>
          <p:cNvSpPr txBox="1">
            <a:spLocks noChangeArrowheads="1"/>
          </p:cNvSpPr>
          <p:nvPr/>
        </p:nvSpPr>
        <p:spPr bwMode="auto">
          <a:xfrm>
            <a:off x="7905063" y="2533855"/>
            <a:ext cx="858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Distribusi </a:t>
            </a:r>
            <a:endParaRPr lang="en-US" altLang="en-US" sz="1200">
              <a:solidFill>
                <a:srgbClr val="00B050"/>
              </a:solidFill>
            </a:endParaRPr>
          </a:p>
        </p:txBody>
      </p:sp>
      <p:sp>
        <p:nvSpPr>
          <p:cNvPr id="179227" name="Line 16">
            <a:extLst>
              <a:ext uri="{FF2B5EF4-FFF2-40B4-BE49-F238E27FC236}">
                <a16:creationId xmlns:a16="http://schemas.microsoft.com/office/drawing/2014/main" id="{D13DFCAC-09FD-4CCF-9086-4CC94A260823}"/>
              </a:ext>
            </a:extLst>
          </p:cNvPr>
          <p:cNvSpPr>
            <a:spLocks noChangeShapeType="1"/>
          </p:cNvSpPr>
          <p:nvPr/>
        </p:nvSpPr>
        <p:spPr bwMode="auto">
          <a:xfrm flipH="1">
            <a:off x="7393888" y="299105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79228" name="Text Box 19">
            <a:extLst>
              <a:ext uri="{FF2B5EF4-FFF2-40B4-BE49-F238E27FC236}">
                <a16:creationId xmlns:a16="http://schemas.microsoft.com/office/drawing/2014/main" id="{0CA52822-76C4-4D0C-802C-33191DB44682}"/>
              </a:ext>
            </a:extLst>
          </p:cNvPr>
          <p:cNvSpPr txBox="1">
            <a:spLocks noChangeArrowheads="1"/>
          </p:cNvSpPr>
          <p:nvPr/>
        </p:nvSpPr>
        <p:spPr bwMode="auto">
          <a:xfrm>
            <a:off x="7851088" y="2867230"/>
            <a:ext cx="1709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Dokumen kadaluarsai </a:t>
            </a:r>
            <a:endParaRPr lang="en-US" altLang="en-US" sz="1200">
              <a:solidFill>
                <a:srgbClr val="00B050"/>
              </a:solidFill>
            </a:endParaRPr>
          </a:p>
        </p:txBody>
      </p:sp>
      <p:sp>
        <p:nvSpPr>
          <p:cNvPr id="2" name="Footer Placeholder 1">
            <a:extLst>
              <a:ext uri="{FF2B5EF4-FFF2-40B4-BE49-F238E27FC236}">
                <a16:creationId xmlns:a16="http://schemas.microsoft.com/office/drawing/2014/main" id="{1C34E3E8-62D3-4047-97D8-A2E6FC1B004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7274522-85A4-4C2A-BC5B-3E62616B6303}"/>
              </a:ext>
            </a:extLst>
          </p:cNvPr>
          <p:cNvSpPr>
            <a:spLocks noGrp="1"/>
          </p:cNvSpPr>
          <p:nvPr>
            <p:ph type="sldNum" sz="quarter" idx="12"/>
          </p:nvPr>
        </p:nvSpPr>
        <p:spPr/>
        <p:txBody>
          <a:bodyPr/>
          <a:lstStyle/>
          <a:p>
            <a:fld id="{D613E84E-F90B-4997-BEAD-0068A8707C75}" type="slidenum">
              <a:rPr lang="en-US" smtClean="0"/>
              <a:t>137</a:t>
            </a:fld>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Content Placeholder 2">
            <a:extLst>
              <a:ext uri="{FF2B5EF4-FFF2-40B4-BE49-F238E27FC236}">
                <a16:creationId xmlns:a16="http://schemas.microsoft.com/office/drawing/2014/main" id="{8B8CB18D-65AA-44A9-BAE7-EDC1FE043B92}"/>
              </a:ext>
            </a:extLst>
          </p:cNvPr>
          <p:cNvSpPr>
            <a:spLocks noGrp="1" noChangeArrowheads="1"/>
          </p:cNvSpPr>
          <p:nvPr>
            <p:ph idx="1"/>
          </p:nvPr>
        </p:nvSpPr>
        <p:spPr>
          <a:xfrm>
            <a:off x="818866" y="935679"/>
            <a:ext cx="8458200" cy="5562600"/>
          </a:xfrm>
        </p:spPr>
        <p:txBody>
          <a:bodyPr/>
          <a:lstStyle/>
          <a:p>
            <a:pPr marL="0" indent="0" algn="ctr">
              <a:buNone/>
            </a:pPr>
            <a:r>
              <a:rPr lang="id-ID" altLang="en-US" u="sng" dirty="0">
                <a:solidFill>
                  <a:srgbClr val="0070C0"/>
                </a:solidFill>
              </a:rPr>
              <a:t>8.4  Pengendalian Rekaman mutu (opsi A)</a:t>
            </a:r>
            <a:endParaRPr lang="id-ID" altLang="en-US" dirty="0">
              <a:solidFill>
                <a:srgbClr val="0070C0"/>
              </a:solidFill>
            </a:endParaRPr>
          </a:p>
          <a:p>
            <a:pPr marL="0" indent="0">
              <a:buNone/>
            </a:pPr>
            <a:br>
              <a:rPr lang="id-ID" altLang="en-US" sz="2000" dirty="0"/>
            </a:br>
            <a:r>
              <a:rPr lang="id-ID" altLang="en-US" sz="2200" b="1" dirty="0"/>
              <a:t>8.4.1</a:t>
            </a:r>
            <a:r>
              <a:rPr lang="id-ID" altLang="en-US" sz="2200" dirty="0"/>
              <a:t> Laboratorium harus menetapkan dan memelihara rekaman untuk menunjukkan pemenuhan persyaratan dalam standar ini.</a:t>
            </a:r>
          </a:p>
          <a:p>
            <a:pPr marL="0" indent="0">
              <a:buNone/>
            </a:pPr>
            <a:endParaRPr lang="id-ID" altLang="en-US" sz="1000" dirty="0"/>
          </a:p>
          <a:p>
            <a:pPr marL="0" indent="0">
              <a:buNone/>
            </a:pPr>
            <a:r>
              <a:rPr lang="id-ID" altLang="en-US" sz="2200" b="1" dirty="0"/>
              <a:t>8.4.2</a:t>
            </a:r>
            <a:r>
              <a:rPr lang="id-ID" altLang="en-US" sz="2200" dirty="0"/>
              <a:t> Laboratorium harus menerapkan kontrol yang diperlukan untuk identifikasi, tampilan, penyimpanan, perlindungan, back-up, arsip, pengambilan, waktu retensi, dan disposisi catatan nya.</a:t>
            </a:r>
          </a:p>
          <a:p>
            <a:pPr marL="0" indent="0">
              <a:buNone/>
            </a:pPr>
            <a:r>
              <a:rPr lang="id-ID" altLang="en-US" sz="2200" dirty="0"/>
              <a:t>Laboratorium harus menyimpan rekaman selama periode tertentu sesuai dengan kewajiban kontrak dan hukumnya. Akses ke rekaman ini harus konsisten dengan pengaturan kerahasiaan dan rekaman harus siap tersedia.</a:t>
            </a:r>
            <a:br>
              <a:rPr lang="id-ID" altLang="en-US" sz="2200" dirty="0"/>
            </a:br>
            <a:br>
              <a:rPr lang="id-ID" altLang="en-US" sz="2200" dirty="0"/>
            </a:br>
            <a:r>
              <a:rPr lang="id-ID" altLang="en-US" sz="1600" b="1" dirty="0"/>
              <a:t>CATATAN</a:t>
            </a:r>
            <a:r>
              <a:rPr lang="id-ID" altLang="en-US" sz="1600" dirty="0"/>
              <a:t> Klausul 7.5 berisi persyaratan tambahan mengenai rekaman teknis</a:t>
            </a:r>
          </a:p>
        </p:txBody>
      </p:sp>
      <p:grpSp>
        <p:nvGrpSpPr>
          <p:cNvPr id="180229" name="Group 6">
            <a:extLst>
              <a:ext uri="{FF2B5EF4-FFF2-40B4-BE49-F238E27FC236}">
                <a16:creationId xmlns:a16="http://schemas.microsoft.com/office/drawing/2014/main" id="{AA2B4AA4-BE3D-41AB-B0A0-7AD4132991F3}"/>
              </a:ext>
            </a:extLst>
          </p:cNvPr>
          <p:cNvGrpSpPr>
            <a:grpSpLocks/>
          </p:cNvGrpSpPr>
          <p:nvPr/>
        </p:nvGrpSpPr>
        <p:grpSpPr bwMode="auto">
          <a:xfrm>
            <a:off x="2362200" y="838200"/>
            <a:ext cx="4724400" cy="228600"/>
            <a:chOff x="904875" y="914400"/>
            <a:chExt cx="4184650" cy="0"/>
          </a:xfrm>
        </p:grpSpPr>
        <p:sp>
          <p:nvSpPr>
            <p:cNvPr id="180230" name="Line 8">
              <a:extLst>
                <a:ext uri="{FF2B5EF4-FFF2-40B4-BE49-F238E27FC236}">
                  <a16:creationId xmlns:a16="http://schemas.microsoft.com/office/drawing/2014/main" id="{CDE8721E-6EA5-421D-80FA-E7A2BE86E7F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0231" name="Line 9">
              <a:extLst>
                <a:ext uri="{FF2B5EF4-FFF2-40B4-BE49-F238E27FC236}">
                  <a16:creationId xmlns:a16="http://schemas.microsoft.com/office/drawing/2014/main" id="{40F2F59A-83B0-4F79-A919-FDF77799617C}"/>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FECB710-9E6D-40EC-8A9F-4F139657215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4AA5ECE-B553-4234-841F-6CC9D3167197}"/>
              </a:ext>
            </a:extLst>
          </p:cNvPr>
          <p:cNvSpPr>
            <a:spLocks noGrp="1"/>
          </p:cNvSpPr>
          <p:nvPr>
            <p:ph type="sldNum" sz="quarter" idx="12"/>
          </p:nvPr>
        </p:nvSpPr>
        <p:spPr/>
        <p:txBody>
          <a:bodyPr/>
          <a:lstStyle/>
          <a:p>
            <a:fld id="{D613E84E-F90B-4997-BEAD-0068A8707C75}" type="slidenum">
              <a:rPr lang="en-US" smtClean="0"/>
              <a:t>138</a:t>
            </a:fld>
            <a:endParaRPr lang="en-US" dirty="0"/>
          </a:p>
        </p:txBody>
      </p:sp>
      <p:sp>
        <p:nvSpPr>
          <p:cNvPr id="5" name="Title 4">
            <a:extLst>
              <a:ext uri="{FF2B5EF4-FFF2-40B4-BE49-F238E27FC236}">
                <a16:creationId xmlns:a16="http://schemas.microsoft.com/office/drawing/2014/main" id="{A276D539-4C09-49AA-8999-E886CA51A9E4}"/>
              </a:ext>
            </a:extLst>
          </p:cNvPr>
          <p:cNvSpPr>
            <a:spLocks noGrp="1"/>
          </p:cNvSpPr>
          <p:nvPr>
            <p:ph type="title"/>
          </p:nvPr>
        </p:nvSpPr>
        <p:spPr>
          <a:xfrm>
            <a:off x="2362200" y="285319"/>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1CB759E1-8B61-4968-BFA5-556821C29D17}"/>
              </a:ext>
            </a:extLst>
          </p:cNvPr>
          <p:cNvSpPr>
            <a:spLocks noGrp="1" noChangeArrowheads="1"/>
          </p:cNvSpPr>
          <p:nvPr>
            <p:ph type="title"/>
          </p:nvPr>
        </p:nvSpPr>
        <p:spPr>
          <a:xfrm>
            <a:off x="2420937" y="18624"/>
            <a:ext cx="5105400" cy="685800"/>
          </a:xfrm>
        </p:spPr>
        <p:txBody>
          <a:bodyPr/>
          <a:lstStyle/>
          <a:p>
            <a:pPr eaLnBrk="1" hangingPunct="1"/>
            <a:r>
              <a:rPr lang="id-ID" altLang="en-US" sz="2400" dirty="0"/>
              <a:t>8</a:t>
            </a:r>
            <a:r>
              <a:rPr lang="en-US" altLang="en-US" sz="2400" dirty="0"/>
              <a:t>.</a:t>
            </a:r>
            <a:r>
              <a:rPr lang="id-ID" altLang="en-US" sz="2400" dirty="0"/>
              <a:t>4</a:t>
            </a:r>
            <a:r>
              <a:rPr lang="en-US" altLang="en-US" sz="2400" dirty="0"/>
              <a:t> </a:t>
            </a:r>
            <a:r>
              <a:rPr lang="en-US" altLang="en-US" sz="2400" dirty="0" err="1"/>
              <a:t>Pengendalian</a:t>
            </a:r>
            <a:r>
              <a:rPr lang="en-US" altLang="en-US" sz="2400" dirty="0"/>
              <a:t> </a:t>
            </a:r>
            <a:r>
              <a:rPr lang="id-ID" altLang="en-US" sz="2400" dirty="0"/>
              <a:t>r</a:t>
            </a:r>
            <a:r>
              <a:rPr lang="en-US" altLang="en-US" sz="2400" dirty="0" err="1"/>
              <a:t>ekaman</a:t>
            </a:r>
            <a:r>
              <a:rPr lang="id-ID" altLang="en-US" sz="2400" dirty="0"/>
              <a:t> mutu</a:t>
            </a:r>
            <a:endParaRPr lang="en-US" altLang="en-US" sz="2400" dirty="0"/>
          </a:p>
        </p:txBody>
      </p:sp>
      <p:sp>
        <p:nvSpPr>
          <p:cNvPr id="181251" name="Line 3">
            <a:extLst>
              <a:ext uri="{FF2B5EF4-FFF2-40B4-BE49-F238E27FC236}">
                <a16:creationId xmlns:a16="http://schemas.microsoft.com/office/drawing/2014/main" id="{7E350CE6-33A7-4780-B1EC-E76240CF7143}"/>
              </a:ext>
            </a:extLst>
          </p:cNvPr>
          <p:cNvSpPr>
            <a:spLocks noChangeShapeType="1"/>
          </p:cNvSpPr>
          <p:nvPr/>
        </p:nvSpPr>
        <p:spPr bwMode="auto">
          <a:xfrm>
            <a:off x="5517358" y="1679575"/>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1252" name="Text Box 4">
            <a:extLst>
              <a:ext uri="{FF2B5EF4-FFF2-40B4-BE49-F238E27FC236}">
                <a16:creationId xmlns:a16="http://schemas.microsoft.com/office/drawing/2014/main" id="{DAAE283D-9384-47B4-86CB-2B2490766E45}"/>
              </a:ext>
            </a:extLst>
          </p:cNvPr>
          <p:cNvSpPr txBox="1">
            <a:spLocks noChangeArrowheads="1"/>
          </p:cNvSpPr>
          <p:nvPr/>
        </p:nvSpPr>
        <p:spPr bwMode="auto">
          <a:xfrm>
            <a:off x="8305008" y="1767682"/>
            <a:ext cx="431800"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8.4</a:t>
            </a:r>
            <a:endParaRPr lang="en-US" altLang="en-US" sz="1400">
              <a:solidFill>
                <a:srgbClr val="00B050"/>
              </a:solidFill>
            </a:endParaRPr>
          </a:p>
        </p:txBody>
      </p:sp>
      <p:sp>
        <p:nvSpPr>
          <p:cNvPr id="181253" name="Text Box 6">
            <a:extLst>
              <a:ext uri="{FF2B5EF4-FFF2-40B4-BE49-F238E27FC236}">
                <a16:creationId xmlns:a16="http://schemas.microsoft.com/office/drawing/2014/main" id="{F5422736-65DB-4A03-AEEC-3AC783507D5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81254" name="Line 7">
            <a:extLst>
              <a:ext uri="{FF2B5EF4-FFF2-40B4-BE49-F238E27FC236}">
                <a16:creationId xmlns:a16="http://schemas.microsoft.com/office/drawing/2014/main" id="{04381B6F-405D-4226-8205-14899A98F594}"/>
              </a:ext>
            </a:extLst>
          </p:cNvPr>
          <p:cNvSpPr>
            <a:spLocks noChangeShapeType="1"/>
          </p:cNvSpPr>
          <p:nvPr/>
        </p:nvSpPr>
        <p:spPr bwMode="auto">
          <a:xfrm>
            <a:off x="5126037" y="692151"/>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81255" name="Text Box 8">
            <a:extLst>
              <a:ext uri="{FF2B5EF4-FFF2-40B4-BE49-F238E27FC236}">
                <a16:creationId xmlns:a16="http://schemas.microsoft.com/office/drawing/2014/main" id="{8F2E4D45-960F-4C55-BC3F-8EB1F8F6CFE9}"/>
              </a:ext>
            </a:extLst>
          </p:cNvPr>
          <p:cNvSpPr txBox="1">
            <a:spLocks noChangeArrowheads="1"/>
          </p:cNvSpPr>
          <p:nvPr/>
        </p:nvSpPr>
        <p:spPr bwMode="auto">
          <a:xfrm>
            <a:off x="804862" y="682627"/>
            <a:ext cx="4321175"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Dokumen</a:t>
            </a:r>
            <a:r>
              <a:rPr lang="en-US" altLang="en-US" sz="1600" b="1" dirty="0">
                <a:solidFill>
                  <a:srgbClr val="0070C0"/>
                </a:solidFill>
              </a:rPr>
              <a:t>:</a:t>
            </a:r>
          </a:p>
          <a:p>
            <a:pPr eaLnBrk="1" hangingPunct="1">
              <a:lnSpc>
                <a:spcPct val="120000"/>
              </a:lnSpc>
            </a:pPr>
            <a:endParaRPr lang="en-US" altLang="en-US" sz="1000" b="1" dirty="0">
              <a:solidFill>
                <a:srgbClr val="0070C0"/>
              </a:solidFill>
            </a:endParaRPr>
          </a:p>
          <a:p>
            <a:pPr eaLnBrk="1" hangingPunct="1">
              <a:lnSpc>
                <a:spcPct val="130000"/>
              </a:lnSpc>
            </a:pPr>
            <a:r>
              <a:rPr lang="en-US" altLang="en-US" sz="1400" dirty="0" err="1">
                <a:solidFill>
                  <a:srgbClr val="0070C0"/>
                </a:solidFill>
              </a:rPr>
              <a:t>Dokumen</a:t>
            </a:r>
            <a:r>
              <a:rPr lang="en-US" altLang="en-US" sz="1400" dirty="0">
                <a:solidFill>
                  <a:srgbClr val="0070C0"/>
                </a:solidFill>
              </a:rPr>
              <a:t> level 1: </a:t>
            </a:r>
          </a:p>
          <a:p>
            <a:pPr eaLnBrk="1" hangingPunct="1">
              <a:lnSpc>
                <a:spcPct val="130000"/>
              </a:lnSpc>
              <a:buFontTx/>
              <a:buChar char="•"/>
            </a:pPr>
            <a:r>
              <a:rPr lang="en-US" altLang="en-US" sz="1400" dirty="0" err="1">
                <a:solidFill>
                  <a:srgbClr val="0070C0"/>
                </a:solidFill>
              </a:rPr>
              <a:t>Kebijakan</a:t>
            </a:r>
            <a:r>
              <a:rPr lang="en-US" altLang="en-US" sz="1400" dirty="0">
                <a:solidFill>
                  <a:srgbClr val="0070C0"/>
                </a:solidFill>
              </a:rPr>
              <a:t> dan </a:t>
            </a:r>
            <a:r>
              <a:rPr lang="en-US" altLang="en-US" sz="1400" dirty="0" err="1">
                <a:solidFill>
                  <a:srgbClr val="0070C0"/>
                </a:solidFill>
              </a:rPr>
              <a:t>komitmen</a:t>
            </a:r>
            <a:r>
              <a:rPr lang="en-US" altLang="en-US" sz="1400" dirty="0">
                <a:solidFill>
                  <a:srgbClr val="0070C0"/>
                </a:solidFill>
              </a:rPr>
              <a:t> </a:t>
            </a:r>
            <a:r>
              <a:rPr lang="id-ID" altLang="en-US" sz="1400" dirty="0">
                <a:solidFill>
                  <a:srgbClr val="0070C0"/>
                </a:solidFill>
              </a:rPr>
              <a:t>pengendalian rekaman mutu</a:t>
            </a:r>
            <a:endParaRPr lang="en-US" altLang="en-US" sz="1400" dirty="0">
              <a:solidFill>
                <a:srgbClr val="0070C0"/>
              </a:solidFill>
            </a:endParaRPr>
          </a:p>
          <a:p>
            <a:pPr eaLnBrk="1" hangingPunct="1">
              <a:lnSpc>
                <a:spcPct val="130000"/>
              </a:lnSpc>
            </a:pPr>
            <a:r>
              <a:rPr lang="en-US" altLang="en-US" sz="1400" dirty="0" err="1">
                <a:solidFill>
                  <a:srgbClr val="0070C0"/>
                </a:solidFill>
              </a:rPr>
              <a:t>Dokumen</a:t>
            </a:r>
            <a:r>
              <a:rPr lang="en-US" altLang="en-US" sz="1400" dirty="0">
                <a:solidFill>
                  <a:srgbClr val="0070C0"/>
                </a:solidFill>
              </a:rPr>
              <a:t> level 2:</a:t>
            </a:r>
          </a:p>
          <a:p>
            <a:pPr eaLnBrk="1" hangingPunct="1">
              <a:lnSpc>
                <a:spcPct val="130000"/>
              </a:lnSpc>
              <a:buFontTx/>
              <a:buChar char="•"/>
            </a:pPr>
            <a:r>
              <a:rPr lang="id-ID" altLang="en-US" sz="1400" dirty="0">
                <a:solidFill>
                  <a:srgbClr val="0070C0"/>
                </a:solidFill>
              </a:rPr>
              <a:t>P</a:t>
            </a:r>
            <a:r>
              <a:rPr lang="en-US" altLang="en-US" sz="1400" dirty="0" err="1">
                <a:solidFill>
                  <a:srgbClr val="0070C0"/>
                </a:solidFill>
              </a:rPr>
              <a:t>engendalian</a:t>
            </a:r>
            <a:r>
              <a:rPr lang="en-US" altLang="en-US" sz="1400" dirty="0">
                <a:solidFill>
                  <a:srgbClr val="0070C0"/>
                </a:solidFill>
              </a:rPr>
              <a:t> </a:t>
            </a:r>
            <a:r>
              <a:rPr lang="en-US" altLang="en-US" sz="1400" dirty="0" err="1">
                <a:solidFill>
                  <a:srgbClr val="0070C0"/>
                </a:solidFill>
              </a:rPr>
              <a:t>rekaman</a:t>
            </a:r>
            <a:r>
              <a:rPr lang="en-US" altLang="en-US" sz="1400" dirty="0">
                <a:solidFill>
                  <a:srgbClr val="0070C0"/>
                </a:solidFill>
              </a:rPr>
              <a:t>, </a:t>
            </a:r>
            <a:r>
              <a:rPr lang="en-US" altLang="en-US" sz="1400" dirty="0" err="1">
                <a:solidFill>
                  <a:srgbClr val="0070C0"/>
                </a:solidFill>
              </a:rPr>
              <a:t>prosedur</a:t>
            </a:r>
            <a:r>
              <a:rPr lang="en-US" altLang="en-US" sz="1400" dirty="0">
                <a:solidFill>
                  <a:srgbClr val="0070C0"/>
                </a:solidFill>
              </a:rPr>
              <a:t> </a:t>
            </a:r>
            <a:r>
              <a:rPr lang="en-US" altLang="en-US" sz="1400" dirty="0" err="1">
                <a:solidFill>
                  <a:srgbClr val="0070C0"/>
                </a:solidFill>
              </a:rPr>
              <a:t>untuk</a:t>
            </a:r>
            <a:r>
              <a:rPr lang="en-US" altLang="en-US" sz="1400" dirty="0">
                <a:solidFill>
                  <a:srgbClr val="0070C0"/>
                </a:solidFill>
              </a:rPr>
              <a:t> </a:t>
            </a:r>
            <a:r>
              <a:rPr lang="en-US" altLang="en-US" sz="1400" dirty="0" err="1">
                <a:solidFill>
                  <a:srgbClr val="0070C0"/>
                </a:solidFill>
              </a:rPr>
              <a:t>melindungi</a:t>
            </a:r>
            <a:r>
              <a:rPr lang="en-US" altLang="en-US" sz="1400" dirty="0">
                <a:solidFill>
                  <a:srgbClr val="0070C0"/>
                </a:solidFill>
              </a:rPr>
              <a:t> dan </a:t>
            </a:r>
            <a:r>
              <a:rPr lang="en-US" altLang="en-US" sz="1400" dirty="0" err="1">
                <a:solidFill>
                  <a:srgbClr val="0070C0"/>
                </a:solidFill>
              </a:rPr>
              <a:t>membuat</a:t>
            </a:r>
            <a:r>
              <a:rPr lang="en-US" altLang="en-US" sz="1400" dirty="0">
                <a:solidFill>
                  <a:srgbClr val="0070C0"/>
                </a:solidFill>
              </a:rPr>
              <a:t> </a:t>
            </a:r>
            <a:r>
              <a:rPr lang="en-US" altLang="en-US" sz="1400" dirty="0" err="1">
                <a:solidFill>
                  <a:srgbClr val="0070C0"/>
                </a:solidFill>
              </a:rPr>
              <a:t>cadangan</a:t>
            </a:r>
            <a:r>
              <a:rPr lang="en-US" altLang="en-US" sz="1400" dirty="0">
                <a:solidFill>
                  <a:srgbClr val="0070C0"/>
                </a:solidFill>
              </a:rPr>
              <a:t> </a:t>
            </a:r>
            <a:r>
              <a:rPr lang="en-US" altLang="en-US" sz="1400" dirty="0" err="1">
                <a:solidFill>
                  <a:srgbClr val="0070C0"/>
                </a:solidFill>
              </a:rPr>
              <a:t>rekaman</a:t>
            </a:r>
            <a:r>
              <a:rPr lang="en-US" altLang="en-US" sz="1400" dirty="0">
                <a:solidFill>
                  <a:srgbClr val="0070C0"/>
                </a:solidFill>
              </a:rPr>
              <a:t> yang </a:t>
            </a:r>
            <a:r>
              <a:rPr lang="en-US" altLang="en-US" sz="1400" dirty="0" err="1">
                <a:solidFill>
                  <a:srgbClr val="0070C0"/>
                </a:solidFill>
              </a:rPr>
              <a:t>disimpan</a:t>
            </a:r>
            <a:r>
              <a:rPr lang="en-US" altLang="en-US" sz="1400" dirty="0">
                <a:solidFill>
                  <a:srgbClr val="0070C0"/>
                </a:solidFill>
              </a:rPr>
              <a:t> </a:t>
            </a:r>
            <a:r>
              <a:rPr lang="en-US" altLang="en-US" sz="1400" dirty="0" err="1">
                <a:solidFill>
                  <a:srgbClr val="0070C0"/>
                </a:solidFill>
              </a:rPr>
              <a:t>secara</a:t>
            </a:r>
            <a:r>
              <a:rPr lang="en-US" altLang="en-US" sz="1400" dirty="0">
                <a:solidFill>
                  <a:srgbClr val="0070C0"/>
                </a:solidFill>
              </a:rPr>
              <a:t> </a:t>
            </a:r>
            <a:r>
              <a:rPr lang="en-US" altLang="en-US" sz="1400" dirty="0" err="1">
                <a:solidFill>
                  <a:srgbClr val="0070C0"/>
                </a:solidFill>
              </a:rPr>
              <a:t>elektronik</a:t>
            </a:r>
            <a:r>
              <a:rPr lang="en-US" altLang="en-US" sz="1400" dirty="0">
                <a:solidFill>
                  <a:srgbClr val="0070C0"/>
                </a:solidFill>
              </a:rPr>
              <a:t> dan </a:t>
            </a:r>
            <a:r>
              <a:rPr lang="en-US" altLang="en-US" sz="1400" dirty="0" err="1">
                <a:solidFill>
                  <a:srgbClr val="0070C0"/>
                </a:solidFill>
              </a:rPr>
              <a:t>untuk</a:t>
            </a:r>
            <a:r>
              <a:rPr lang="en-US" altLang="en-US" sz="1400" dirty="0">
                <a:solidFill>
                  <a:srgbClr val="0070C0"/>
                </a:solidFill>
              </a:rPr>
              <a:t> </a:t>
            </a:r>
            <a:r>
              <a:rPr lang="en-US" altLang="en-US" sz="1400" dirty="0" err="1">
                <a:solidFill>
                  <a:srgbClr val="0070C0"/>
                </a:solidFill>
              </a:rPr>
              <a:t>mencegah</a:t>
            </a:r>
            <a:r>
              <a:rPr lang="en-US" altLang="en-US" sz="1400" dirty="0">
                <a:solidFill>
                  <a:srgbClr val="0070C0"/>
                </a:solidFill>
              </a:rPr>
              <a:t> </a:t>
            </a:r>
            <a:r>
              <a:rPr lang="en-US" altLang="en-US" sz="1400" dirty="0" err="1">
                <a:solidFill>
                  <a:srgbClr val="0070C0"/>
                </a:solidFill>
              </a:rPr>
              <a:t>akses</a:t>
            </a:r>
            <a:r>
              <a:rPr lang="en-US" altLang="en-US" sz="1400" dirty="0">
                <a:solidFill>
                  <a:srgbClr val="0070C0"/>
                </a:solidFill>
              </a:rPr>
              <a:t> dan </a:t>
            </a:r>
            <a:r>
              <a:rPr lang="en-US" altLang="en-US" sz="1400" dirty="0" err="1">
                <a:solidFill>
                  <a:srgbClr val="0070C0"/>
                </a:solidFill>
              </a:rPr>
              <a:t>amandemen</a:t>
            </a:r>
            <a:r>
              <a:rPr lang="en-US" altLang="en-US" sz="1400" dirty="0">
                <a:solidFill>
                  <a:srgbClr val="0070C0"/>
                </a:solidFill>
              </a:rPr>
              <a:t> yang </a:t>
            </a:r>
            <a:r>
              <a:rPr lang="en-US" altLang="en-US" sz="1400" dirty="0" err="1">
                <a:solidFill>
                  <a:srgbClr val="0070C0"/>
                </a:solidFill>
              </a:rPr>
              <a:t>tidak</a:t>
            </a:r>
            <a:r>
              <a:rPr lang="en-US" altLang="en-US" sz="1400" dirty="0">
                <a:solidFill>
                  <a:srgbClr val="0070C0"/>
                </a:solidFill>
              </a:rPr>
              <a:t> </a:t>
            </a:r>
            <a:r>
              <a:rPr lang="en-US" altLang="en-US" sz="1400" dirty="0" err="1">
                <a:solidFill>
                  <a:srgbClr val="0070C0"/>
                </a:solidFill>
              </a:rPr>
              <a:t>berwenang</a:t>
            </a:r>
            <a:r>
              <a:rPr lang="en-US" altLang="en-US" sz="1400" dirty="0">
                <a:solidFill>
                  <a:srgbClr val="0070C0"/>
                </a:solidFill>
              </a:rPr>
              <a:t>.</a:t>
            </a:r>
          </a:p>
          <a:p>
            <a:pPr eaLnBrk="1" hangingPunct="1">
              <a:lnSpc>
                <a:spcPct val="130000"/>
              </a:lnSpc>
            </a:pPr>
            <a:endParaRPr lang="en-US" altLang="en-US" sz="1400" dirty="0">
              <a:solidFill>
                <a:srgbClr val="0070C0"/>
              </a:solidFill>
            </a:endParaRPr>
          </a:p>
          <a:p>
            <a:pPr algn="ctr" eaLnBrk="1" hangingPunct="1">
              <a:lnSpc>
                <a:spcPct val="130000"/>
              </a:lnSpc>
            </a:pPr>
            <a:r>
              <a:rPr lang="en-US" altLang="en-US" sz="1400" b="1" dirty="0" err="1">
                <a:solidFill>
                  <a:srgbClr val="0070C0"/>
                </a:solidFill>
              </a:rPr>
              <a:t>Bukti</a:t>
            </a:r>
            <a:r>
              <a:rPr lang="en-US" altLang="en-US" sz="1400" b="1" dirty="0">
                <a:solidFill>
                  <a:srgbClr val="0070C0"/>
                </a:solidFill>
              </a:rPr>
              <a:t> </a:t>
            </a:r>
            <a:r>
              <a:rPr lang="en-US" altLang="en-US" sz="1400" b="1" dirty="0" err="1">
                <a:solidFill>
                  <a:srgbClr val="0070C0"/>
                </a:solidFill>
              </a:rPr>
              <a:t>Kerja</a:t>
            </a:r>
            <a:r>
              <a:rPr lang="en-US" altLang="en-US" sz="1400" b="1" dirty="0">
                <a:solidFill>
                  <a:srgbClr val="0070C0"/>
                </a:solidFill>
              </a:rPr>
              <a:t>:</a:t>
            </a:r>
          </a:p>
          <a:p>
            <a:pPr algn="ctr" eaLnBrk="1" hangingPunct="1">
              <a:lnSpc>
                <a:spcPct val="130000"/>
              </a:lnSpc>
            </a:pPr>
            <a:endParaRPr lang="en-US" altLang="en-US" sz="1400" b="1" dirty="0">
              <a:solidFill>
                <a:srgbClr val="0070C0"/>
              </a:solidFill>
            </a:endParaRPr>
          </a:p>
          <a:p>
            <a:pPr eaLnBrk="1" hangingPunct="1">
              <a:lnSpc>
                <a:spcPct val="130000"/>
              </a:lnSpc>
              <a:buFontTx/>
              <a:buChar char="•"/>
            </a:pPr>
            <a:r>
              <a:rPr lang="en-US" altLang="en-US" sz="1400" dirty="0" err="1">
                <a:solidFill>
                  <a:srgbClr val="0070C0"/>
                </a:solidFill>
              </a:rPr>
              <a:t>Rekaman</a:t>
            </a:r>
            <a:r>
              <a:rPr lang="en-US" altLang="en-US" sz="1400" dirty="0">
                <a:solidFill>
                  <a:srgbClr val="0070C0"/>
                </a:solidFill>
              </a:rPr>
              <a:t> </a:t>
            </a:r>
            <a:r>
              <a:rPr lang="en-US" altLang="en-US" sz="1400" dirty="0" err="1">
                <a:solidFill>
                  <a:srgbClr val="0070C0"/>
                </a:solidFill>
              </a:rPr>
              <a:t>mutu</a:t>
            </a:r>
            <a:r>
              <a:rPr lang="en-US" altLang="en-US" sz="1400" dirty="0">
                <a:solidFill>
                  <a:srgbClr val="0070C0"/>
                </a:solidFill>
              </a:rPr>
              <a:t> : </a:t>
            </a:r>
            <a:r>
              <a:rPr lang="en-US" altLang="en-US" sz="1400" dirty="0" err="1">
                <a:solidFill>
                  <a:srgbClr val="0070C0"/>
                </a:solidFill>
              </a:rPr>
              <a:t>kaji</a:t>
            </a:r>
            <a:r>
              <a:rPr lang="en-US" altLang="en-US" sz="1400" dirty="0">
                <a:solidFill>
                  <a:srgbClr val="0070C0"/>
                </a:solidFill>
              </a:rPr>
              <a:t> </a:t>
            </a:r>
            <a:r>
              <a:rPr lang="en-US" altLang="en-US" sz="1400" dirty="0" err="1">
                <a:solidFill>
                  <a:srgbClr val="0070C0"/>
                </a:solidFill>
              </a:rPr>
              <a:t>ulang</a:t>
            </a:r>
            <a:r>
              <a:rPr lang="id-ID" altLang="en-US" sz="1400" dirty="0">
                <a:solidFill>
                  <a:srgbClr val="0070C0"/>
                </a:solidFill>
              </a:rPr>
              <a:t> dok</a:t>
            </a:r>
            <a:r>
              <a:rPr lang="en-US" altLang="en-US" sz="1400" dirty="0">
                <a:solidFill>
                  <a:srgbClr val="0070C0"/>
                </a:solidFill>
              </a:rPr>
              <a:t>, audit internal, Continuous Improvement, </a:t>
            </a:r>
            <a:r>
              <a:rPr lang="en-US" altLang="en-US" sz="1400" dirty="0" err="1">
                <a:solidFill>
                  <a:srgbClr val="0070C0"/>
                </a:solidFill>
              </a:rPr>
              <a:t>tindakan</a:t>
            </a:r>
            <a:r>
              <a:rPr lang="en-US" altLang="en-US" sz="1400" dirty="0">
                <a:solidFill>
                  <a:srgbClr val="0070C0"/>
                </a:solidFill>
              </a:rPr>
              <a:t> </a:t>
            </a:r>
            <a:r>
              <a:rPr lang="en-US" altLang="en-US" sz="1400" dirty="0" err="1">
                <a:solidFill>
                  <a:srgbClr val="0070C0"/>
                </a:solidFill>
              </a:rPr>
              <a:t>perbaikan</a:t>
            </a:r>
            <a:r>
              <a:rPr lang="en-US" altLang="en-US" sz="1400" dirty="0">
                <a:solidFill>
                  <a:srgbClr val="0070C0"/>
                </a:solidFill>
              </a:rPr>
              <a:t> dan </a:t>
            </a:r>
            <a:r>
              <a:rPr lang="id-ID" altLang="en-US" sz="1400" dirty="0">
                <a:solidFill>
                  <a:srgbClr val="0070C0"/>
                </a:solidFill>
              </a:rPr>
              <a:t>analisa risiko, kajiulang manajemen, analisa pengaduan, kepuasan pelanggan.</a:t>
            </a:r>
            <a:endParaRPr lang="en-US" altLang="en-US" sz="1400" dirty="0">
              <a:solidFill>
                <a:srgbClr val="0070C0"/>
              </a:solidFill>
            </a:endParaRPr>
          </a:p>
        </p:txBody>
      </p:sp>
      <p:sp>
        <p:nvSpPr>
          <p:cNvPr id="181256" name="Text Box 9">
            <a:extLst>
              <a:ext uri="{FF2B5EF4-FFF2-40B4-BE49-F238E27FC236}">
                <a16:creationId xmlns:a16="http://schemas.microsoft.com/office/drawing/2014/main" id="{4695103C-5830-466A-BA05-98A0A92C8EE9}"/>
              </a:ext>
            </a:extLst>
          </p:cNvPr>
          <p:cNvSpPr txBox="1">
            <a:spLocks noChangeArrowheads="1"/>
          </p:cNvSpPr>
          <p:nvPr/>
        </p:nvSpPr>
        <p:spPr bwMode="auto">
          <a:xfrm>
            <a:off x="5417202" y="3190806"/>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Clr>
                <a:srgbClr val="008000"/>
              </a:buClr>
              <a:buSzPct val="70000"/>
              <a:buFont typeface="Wingdings" panose="05000000000000000000" pitchFamily="2" charset="2"/>
              <a:buChar char="q"/>
            </a:pPr>
            <a:r>
              <a:rPr lang="en-US" altLang="en-US" sz="1600" dirty="0">
                <a:solidFill>
                  <a:srgbClr val="002060"/>
                </a:solidFill>
              </a:rPr>
              <a:t> </a:t>
            </a:r>
            <a:r>
              <a:rPr lang="en-US" altLang="en-US" sz="1600" dirty="0" err="1">
                <a:solidFill>
                  <a:srgbClr val="002060"/>
                </a:solidFill>
              </a:rPr>
              <a:t>rekaman</a:t>
            </a:r>
            <a:r>
              <a:rPr lang="en-US" altLang="en-US" sz="1600" dirty="0">
                <a:solidFill>
                  <a:srgbClr val="002060"/>
                </a:solidFill>
              </a:rPr>
              <a:t> </a:t>
            </a:r>
            <a:r>
              <a:rPr lang="en-US" altLang="en-US" sz="1600" dirty="0" err="1">
                <a:solidFill>
                  <a:srgbClr val="002060"/>
                </a:solidFill>
              </a:rPr>
              <a:t>mutu</a:t>
            </a:r>
            <a:r>
              <a:rPr lang="en-US" altLang="en-US" sz="1600" dirty="0">
                <a:solidFill>
                  <a:srgbClr val="002060"/>
                </a:solidFill>
              </a:rPr>
              <a:t> (</a:t>
            </a:r>
            <a:r>
              <a:rPr lang="en-US" altLang="en-US" sz="1600" dirty="0" err="1">
                <a:solidFill>
                  <a:srgbClr val="002060"/>
                </a:solidFill>
              </a:rPr>
              <a:t>rekaman</a:t>
            </a:r>
            <a:r>
              <a:rPr lang="en-US" altLang="en-US" sz="1600" dirty="0">
                <a:solidFill>
                  <a:srgbClr val="002060"/>
                </a:solidFill>
              </a:rPr>
              <a:t> </a:t>
            </a:r>
            <a:r>
              <a:rPr lang="en-US" altLang="en-US" sz="1600" dirty="0" err="1">
                <a:solidFill>
                  <a:srgbClr val="002060"/>
                </a:solidFill>
              </a:rPr>
              <a:t>penerapan</a:t>
            </a:r>
            <a:r>
              <a:rPr lang="en-US" altLang="en-US" sz="1600" dirty="0">
                <a:solidFill>
                  <a:srgbClr val="002060"/>
                </a:solidFill>
              </a:rPr>
              <a:t> </a:t>
            </a:r>
            <a:r>
              <a:rPr lang="en-US" altLang="en-US" sz="1600" dirty="0" err="1">
                <a:solidFill>
                  <a:srgbClr val="002060"/>
                </a:solidFill>
              </a:rPr>
              <a:t>siklus</a:t>
            </a:r>
            <a:r>
              <a:rPr lang="en-US" altLang="en-US" sz="1600" dirty="0">
                <a:solidFill>
                  <a:srgbClr val="002060"/>
                </a:solidFill>
              </a:rPr>
              <a:t> </a:t>
            </a:r>
          </a:p>
          <a:p>
            <a:pPr eaLnBrk="1" hangingPunct="1">
              <a:lnSpc>
                <a:spcPct val="120000"/>
              </a:lnSpc>
              <a:buClr>
                <a:srgbClr val="008000"/>
              </a:buClr>
              <a:buSzPct val="70000"/>
            </a:pPr>
            <a:r>
              <a:rPr lang="en-US" altLang="en-US" sz="1600" dirty="0">
                <a:solidFill>
                  <a:srgbClr val="002060"/>
                </a:solidFill>
              </a:rPr>
              <a:t>   </a:t>
            </a:r>
            <a:r>
              <a:rPr lang="en-US" altLang="en-US" sz="1600" dirty="0" err="1">
                <a:solidFill>
                  <a:srgbClr val="002060"/>
                </a:solidFill>
              </a:rPr>
              <a:t>vertikal</a:t>
            </a:r>
            <a:r>
              <a:rPr lang="en-US" altLang="en-US" sz="1600" dirty="0">
                <a:solidFill>
                  <a:srgbClr val="002060"/>
                </a:solidFill>
              </a:rPr>
              <a:t>):</a:t>
            </a:r>
            <a:endParaRPr lang="en-US" altLang="en-US" sz="800" dirty="0">
              <a:solidFill>
                <a:srgbClr val="002060"/>
              </a:solidFill>
            </a:endParaRPr>
          </a:p>
          <a:p>
            <a:pPr eaLnBrk="1" hangingPunct="1">
              <a:lnSpc>
                <a:spcPct val="120000"/>
              </a:lnSpc>
              <a:buClr>
                <a:srgbClr val="008000"/>
              </a:buClr>
              <a:buSzPct val="70000"/>
              <a:buFont typeface="Wingdings" panose="05000000000000000000" pitchFamily="2" charset="2"/>
              <a:buChar char="q"/>
            </a:pPr>
            <a:r>
              <a:rPr lang="en-US" altLang="en-US" sz="1600" dirty="0">
                <a:solidFill>
                  <a:srgbClr val="002060"/>
                </a:solidFill>
              </a:rPr>
              <a:t> </a:t>
            </a:r>
            <a:r>
              <a:rPr lang="id-ID" altLang="en-US" sz="1600" dirty="0">
                <a:solidFill>
                  <a:srgbClr val="002060"/>
                </a:solidFill>
              </a:rPr>
              <a:t>identifikasi, tampilan, penyimpanan, perlindungan, back-up, arsip, pengambilan, waktu retensi, dan disposisi catatan nya</a:t>
            </a:r>
            <a:endParaRPr lang="en-US" altLang="en-US" sz="1600" dirty="0">
              <a:solidFill>
                <a:srgbClr val="002060"/>
              </a:solidFill>
            </a:endParaRPr>
          </a:p>
        </p:txBody>
      </p:sp>
      <p:sp>
        <p:nvSpPr>
          <p:cNvPr id="181257" name="Text Box 11">
            <a:extLst>
              <a:ext uri="{FF2B5EF4-FFF2-40B4-BE49-F238E27FC236}">
                <a16:creationId xmlns:a16="http://schemas.microsoft.com/office/drawing/2014/main" id="{40E9EBAC-240F-48E3-BB70-5D32B49F6024}"/>
              </a:ext>
            </a:extLst>
          </p:cNvPr>
          <p:cNvSpPr txBox="1">
            <a:spLocks noChangeArrowheads="1"/>
          </p:cNvSpPr>
          <p:nvPr/>
        </p:nvSpPr>
        <p:spPr bwMode="auto">
          <a:xfrm>
            <a:off x="6371433" y="692151"/>
            <a:ext cx="1027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Memelihara </a:t>
            </a:r>
          </a:p>
          <a:p>
            <a:pPr eaLnBrk="1" hangingPunct="1"/>
            <a:r>
              <a:rPr lang="id-ID" altLang="en-US" sz="1200" dirty="0">
                <a:solidFill>
                  <a:srgbClr val="00B050"/>
                </a:solidFill>
              </a:rPr>
              <a:t>rekaman</a:t>
            </a:r>
            <a:endParaRPr lang="en-US" altLang="en-US" sz="1200" dirty="0">
              <a:solidFill>
                <a:srgbClr val="00B050"/>
              </a:solidFill>
            </a:endParaRPr>
          </a:p>
          <a:p>
            <a:pPr eaLnBrk="1" hangingPunct="1"/>
            <a:r>
              <a:rPr lang="en-US" altLang="en-US" sz="1200" dirty="0">
                <a:solidFill>
                  <a:srgbClr val="00B050"/>
                </a:solidFill>
              </a:rPr>
              <a:t> (</a:t>
            </a:r>
            <a:r>
              <a:rPr lang="id-ID" altLang="en-US" sz="1200" dirty="0">
                <a:solidFill>
                  <a:srgbClr val="00B050"/>
                </a:solidFill>
              </a:rPr>
              <a:t>8.4</a:t>
            </a:r>
            <a:r>
              <a:rPr lang="en-US" altLang="en-US" sz="1200" dirty="0">
                <a:solidFill>
                  <a:srgbClr val="00B050"/>
                </a:solidFill>
              </a:rPr>
              <a:t>.1) </a:t>
            </a:r>
          </a:p>
        </p:txBody>
      </p:sp>
      <p:sp>
        <p:nvSpPr>
          <p:cNvPr id="181258" name="Line 12">
            <a:extLst>
              <a:ext uri="{FF2B5EF4-FFF2-40B4-BE49-F238E27FC236}">
                <a16:creationId xmlns:a16="http://schemas.microsoft.com/office/drawing/2014/main" id="{68736F4E-8591-46AA-AB49-2BB22ED6AA75}"/>
              </a:ext>
            </a:extLst>
          </p:cNvPr>
          <p:cNvSpPr>
            <a:spLocks noChangeShapeType="1"/>
          </p:cNvSpPr>
          <p:nvPr/>
        </p:nvSpPr>
        <p:spPr bwMode="auto">
          <a:xfrm flipV="1">
            <a:off x="7458870" y="1712914"/>
            <a:ext cx="361950" cy="725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pic>
        <p:nvPicPr>
          <p:cNvPr id="181259" name="Picture 28" descr="j0230358">
            <a:extLst>
              <a:ext uri="{FF2B5EF4-FFF2-40B4-BE49-F238E27FC236}">
                <a16:creationId xmlns:a16="http://schemas.microsoft.com/office/drawing/2014/main" id="{79F8C47B-CC61-43B9-95E8-C2D3209984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78312" y="600076"/>
            <a:ext cx="739775" cy="795338"/>
          </a:xfrm>
        </p:spPr>
      </p:pic>
      <p:grpSp>
        <p:nvGrpSpPr>
          <p:cNvPr id="181260" name="Group 31">
            <a:extLst>
              <a:ext uri="{FF2B5EF4-FFF2-40B4-BE49-F238E27FC236}">
                <a16:creationId xmlns:a16="http://schemas.microsoft.com/office/drawing/2014/main" id="{11EAC70E-E4D2-4739-A31F-982A104B65AC}"/>
              </a:ext>
            </a:extLst>
          </p:cNvPr>
          <p:cNvGrpSpPr>
            <a:grpSpLocks/>
          </p:cNvGrpSpPr>
          <p:nvPr/>
        </p:nvGrpSpPr>
        <p:grpSpPr bwMode="auto">
          <a:xfrm>
            <a:off x="4046536" y="3571876"/>
            <a:ext cx="935038" cy="503238"/>
            <a:chOff x="4059" y="3110"/>
            <a:chExt cx="1413" cy="590"/>
          </a:xfrm>
        </p:grpSpPr>
        <p:sp>
          <p:nvSpPr>
            <p:cNvPr id="181267" name="AutoShape 32">
              <a:extLst>
                <a:ext uri="{FF2B5EF4-FFF2-40B4-BE49-F238E27FC236}">
                  <a16:creationId xmlns:a16="http://schemas.microsoft.com/office/drawing/2014/main" id="{558E7248-1060-43BE-B047-1B487A6E9DC0}"/>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1268" name="Freeform 33">
              <a:extLst>
                <a:ext uri="{FF2B5EF4-FFF2-40B4-BE49-F238E27FC236}">
                  <a16:creationId xmlns:a16="http://schemas.microsoft.com/office/drawing/2014/main" id="{208DB910-5914-4DF5-9146-B096269E2E7F}"/>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81269" name="Freeform 34">
              <a:extLst>
                <a:ext uri="{FF2B5EF4-FFF2-40B4-BE49-F238E27FC236}">
                  <a16:creationId xmlns:a16="http://schemas.microsoft.com/office/drawing/2014/main" id="{99B91F7B-D7E7-4128-976C-E00D0B2EBCB5}"/>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81270" name="Freeform 35">
              <a:extLst>
                <a:ext uri="{FF2B5EF4-FFF2-40B4-BE49-F238E27FC236}">
                  <a16:creationId xmlns:a16="http://schemas.microsoft.com/office/drawing/2014/main" id="{A90A1C2D-A4D5-4FBE-8F12-03398532FB79}"/>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81271" name="Freeform 36">
              <a:extLst>
                <a:ext uri="{FF2B5EF4-FFF2-40B4-BE49-F238E27FC236}">
                  <a16:creationId xmlns:a16="http://schemas.microsoft.com/office/drawing/2014/main" id="{66B0C166-BF9A-4BD9-A657-C9BC68C4E0FC}"/>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81272" name="Freeform 37">
              <a:extLst>
                <a:ext uri="{FF2B5EF4-FFF2-40B4-BE49-F238E27FC236}">
                  <a16:creationId xmlns:a16="http://schemas.microsoft.com/office/drawing/2014/main" id="{183747AB-ED58-4961-A9C7-4215701369A9}"/>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81273" name="Freeform 38">
              <a:extLst>
                <a:ext uri="{FF2B5EF4-FFF2-40B4-BE49-F238E27FC236}">
                  <a16:creationId xmlns:a16="http://schemas.microsoft.com/office/drawing/2014/main" id="{E0B4CD40-EC8F-44F2-B95F-E3F42A0EAB67}"/>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81274" name="Freeform 39">
              <a:extLst>
                <a:ext uri="{FF2B5EF4-FFF2-40B4-BE49-F238E27FC236}">
                  <a16:creationId xmlns:a16="http://schemas.microsoft.com/office/drawing/2014/main" id="{91FBA670-9175-478C-8324-A74D7C47343F}"/>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81275" name="Freeform 40">
              <a:extLst>
                <a:ext uri="{FF2B5EF4-FFF2-40B4-BE49-F238E27FC236}">
                  <a16:creationId xmlns:a16="http://schemas.microsoft.com/office/drawing/2014/main" id="{48CECABC-6385-4164-896E-2828C984BB4A}"/>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81276" name="Freeform 41">
              <a:extLst>
                <a:ext uri="{FF2B5EF4-FFF2-40B4-BE49-F238E27FC236}">
                  <a16:creationId xmlns:a16="http://schemas.microsoft.com/office/drawing/2014/main" id="{93BD1584-067A-40EB-BA1C-95EDD9873C42}"/>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81277" name="Freeform 42">
              <a:extLst>
                <a:ext uri="{FF2B5EF4-FFF2-40B4-BE49-F238E27FC236}">
                  <a16:creationId xmlns:a16="http://schemas.microsoft.com/office/drawing/2014/main" id="{EB14E15E-2F93-4EAD-BFAA-DAED0AE3C5D4}"/>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81278" name="Freeform 43">
              <a:extLst>
                <a:ext uri="{FF2B5EF4-FFF2-40B4-BE49-F238E27FC236}">
                  <a16:creationId xmlns:a16="http://schemas.microsoft.com/office/drawing/2014/main" id="{68C11F89-CB93-4BC4-8C09-384D2858210A}"/>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81279" name="Freeform 44">
              <a:extLst>
                <a:ext uri="{FF2B5EF4-FFF2-40B4-BE49-F238E27FC236}">
                  <a16:creationId xmlns:a16="http://schemas.microsoft.com/office/drawing/2014/main" id="{47F06E66-6540-4ADE-ACBB-155A07EB2704}"/>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81280" name="Freeform 45">
              <a:extLst>
                <a:ext uri="{FF2B5EF4-FFF2-40B4-BE49-F238E27FC236}">
                  <a16:creationId xmlns:a16="http://schemas.microsoft.com/office/drawing/2014/main" id="{31FBFBF3-392E-46CB-85F6-EA2465309E15}"/>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81281" name="Freeform 46">
              <a:extLst>
                <a:ext uri="{FF2B5EF4-FFF2-40B4-BE49-F238E27FC236}">
                  <a16:creationId xmlns:a16="http://schemas.microsoft.com/office/drawing/2014/main" id="{8B250B3E-31E5-412E-A511-5A283A38E3C9}"/>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81282" name="Freeform 47">
              <a:extLst>
                <a:ext uri="{FF2B5EF4-FFF2-40B4-BE49-F238E27FC236}">
                  <a16:creationId xmlns:a16="http://schemas.microsoft.com/office/drawing/2014/main" id="{C5C41753-8A2B-4BF4-B1EA-C059C50B8E2E}"/>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81283" name="Freeform 48">
              <a:extLst>
                <a:ext uri="{FF2B5EF4-FFF2-40B4-BE49-F238E27FC236}">
                  <a16:creationId xmlns:a16="http://schemas.microsoft.com/office/drawing/2014/main" id="{E2B32C24-CBD0-48FC-B231-5CE6181E2F9C}"/>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81284" name="Freeform 49">
              <a:extLst>
                <a:ext uri="{FF2B5EF4-FFF2-40B4-BE49-F238E27FC236}">
                  <a16:creationId xmlns:a16="http://schemas.microsoft.com/office/drawing/2014/main" id="{25759ECC-3355-4703-B690-E0F36E681B7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81285" name="Freeform 50">
              <a:extLst>
                <a:ext uri="{FF2B5EF4-FFF2-40B4-BE49-F238E27FC236}">
                  <a16:creationId xmlns:a16="http://schemas.microsoft.com/office/drawing/2014/main" id="{48F04588-BE56-45C5-B949-14D60EDB0CAD}"/>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81286" name="Freeform 51">
              <a:extLst>
                <a:ext uri="{FF2B5EF4-FFF2-40B4-BE49-F238E27FC236}">
                  <a16:creationId xmlns:a16="http://schemas.microsoft.com/office/drawing/2014/main" id="{D870A947-D96E-415D-A977-CD4721C7E2FE}"/>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81287" name="Freeform 52">
              <a:extLst>
                <a:ext uri="{FF2B5EF4-FFF2-40B4-BE49-F238E27FC236}">
                  <a16:creationId xmlns:a16="http://schemas.microsoft.com/office/drawing/2014/main" id="{5DAC796E-D62E-414C-B249-2A970BCE32F9}"/>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81288" name="Freeform 53">
              <a:extLst>
                <a:ext uri="{FF2B5EF4-FFF2-40B4-BE49-F238E27FC236}">
                  <a16:creationId xmlns:a16="http://schemas.microsoft.com/office/drawing/2014/main" id="{D738C91C-8D5F-4DAF-8C42-A62BB2045C21}"/>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81289" name="Freeform 54">
              <a:extLst>
                <a:ext uri="{FF2B5EF4-FFF2-40B4-BE49-F238E27FC236}">
                  <a16:creationId xmlns:a16="http://schemas.microsoft.com/office/drawing/2014/main" id="{B012A2AE-62CD-413B-BF71-31DBEAA67C2D}"/>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81290" name="Freeform 55">
              <a:extLst>
                <a:ext uri="{FF2B5EF4-FFF2-40B4-BE49-F238E27FC236}">
                  <a16:creationId xmlns:a16="http://schemas.microsoft.com/office/drawing/2014/main" id="{652689C9-05C0-40CD-8713-C187D4D17AA4}"/>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81291" name="Freeform 56">
              <a:extLst>
                <a:ext uri="{FF2B5EF4-FFF2-40B4-BE49-F238E27FC236}">
                  <a16:creationId xmlns:a16="http://schemas.microsoft.com/office/drawing/2014/main" id="{46EAB03D-0CE2-4035-AEF7-9C03E6E166C6}"/>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81292" name="Freeform 57">
              <a:extLst>
                <a:ext uri="{FF2B5EF4-FFF2-40B4-BE49-F238E27FC236}">
                  <a16:creationId xmlns:a16="http://schemas.microsoft.com/office/drawing/2014/main" id="{ED91D02B-A8DB-4967-ACDA-17DD64F7B1EE}"/>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81293" name="Freeform 58">
              <a:extLst>
                <a:ext uri="{FF2B5EF4-FFF2-40B4-BE49-F238E27FC236}">
                  <a16:creationId xmlns:a16="http://schemas.microsoft.com/office/drawing/2014/main" id="{574F87EF-D664-4817-AB8D-6ADE6DF2A465}"/>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81294" name="Freeform 59">
              <a:extLst>
                <a:ext uri="{FF2B5EF4-FFF2-40B4-BE49-F238E27FC236}">
                  <a16:creationId xmlns:a16="http://schemas.microsoft.com/office/drawing/2014/main" id="{0AD114BA-4B91-441F-8489-CD5585DB221E}"/>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81295" name="Freeform 60">
              <a:extLst>
                <a:ext uri="{FF2B5EF4-FFF2-40B4-BE49-F238E27FC236}">
                  <a16:creationId xmlns:a16="http://schemas.microsoft.com/office/drawing/2014/main" id="{F358E8DC-BC18-433F-9EAD-23B5A8861B91}"/>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81296" name="Freeform 61">
              <a:extLst>
                <a:ext uri="{FF2B5EF4-FFF2-40B4-BE49-F238E27FC236}">
                  <a16:creationId xmlns:a16="http://schemas.microsoft.com/office/drawing/2014/main" id="{297E4C09-F69B-440A-B344-3B4445703AE4}"/>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81297" name="Freeform 62">
              <a:extLst>
                <a:ext uri="{FF2B5EF4-FFF2-40B4-BE49-F238E27FC236}">
                  <a16:creationId xmlns:a16="http://schemas.microsoft.com/office/drawing/2014/main" id="{31BD330C-2C44-4538-9D2B-9CB6E582E74D}"/>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81298" name="Freeform 63">
              <a:extLst>
                <a:ext uri="{FF2B5EF4-FFF2-40B4-BE49-F238E27FC236}">
                  <a16:creationId xmlns:a16="http://schemas.microsoft.com/office/drawing/2014/main" id="{DD6A3C40-01CA-4E5C-B797-A2811E08E54B}"/>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81299" name="Freeform 64">
              <a:extLst>
                <a:ext uri="{FF2B5EF4-FFF2-40B4-BE49-F238E27FC236}">
                  <a16:creationId xmlns:a16="http://schemas.microsoft.com/office/drawing/2014/main" id="{31FECE97-C3FE-4ACE-8788-561A59813D2D}"/>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81300" name="Freeform 65">
              <a:extLst>
                <a:ext uri="{FF2B5EF4-FFF2-40B4-BE49-F238E27FC236}">
                  <a16:creationId xmlns:a16="http://schemas.microsoft.com/office/drawing/2014/main" id="{325292A8-9C67-4AE7-8D19-C790B2B9E5D3}"/>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81301" name="Freeform 66">
              <a:extLst>
                <a:ext uri="{FF2B5EF4-FFF2-40B4-BE49-F238E27FC236}">
                  <a16:creationId xmlns:a16="http://schemas.microsoft.com/office/drawing/2014/main" id="{E1251943-5E87-4E94-B125-0E18BA66172F}"/>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81302" name="Freeform 67">
              <a:extLst>
                <a:ext uri="{FF2B5EF4-FFF2-40B4-BE49-F238E27FC236}">
                  <a16:creationId xmlns:a16="http://schemas.microsoft.com/office/drawing/2014/main" id="{C79A5DAB-9F96-4A8B-B584-0C84A07F9E2B}"/>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81303" name="Freeform 68">
              <a:extLst>
                <a:ext uri="{FF2B5EF4-FFF2-40B4-BE49-F238E27FC236}">
                  <a16:creationId xmlns:a16="http://schemas.microsoft.com/office/drawing/2014/main" id="{6E68FE38-E8EA-4CBC-B853-FF83E723F848}"/>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81261" name="Group 69">
            <a:extLst>
              <a:ext uri="{FF2B5EF4-FFF2-40B4-BE49-F238E27FC236}">
                <a16:creationId xmlns:a16="http://schemas.microsoft.com/office/drawing/2014/main" id="{83B80A50-2CED-41E1-87A1-787C49A7AE74}"/>
              </a:ext>
            </a:extLst>
          </p:cNvPr>
          <p:cNvGrpSpPr>
            <a:grpSpLocks/>
          </p:cNvGrpSpPr>
          <p:nvPr/>
        </p:nvGrpSpPr>
        <p:grpSpPr bwMode="auto">
          <a:xfrm>
            <a:off x="2209800" y="600076"/>
            <a:ext cx="4876800" cy="390525"/>
            <a:chOff x="4201" y="618"/>
            <a:chExt cx="2039" cy="0"/>
          </a:xfrm>
        </p:grpSpPr>
        <p:sp>
          <p:nvSpPr>
            <p:cNvPr id="181265" name="Line 70">
              <a:extLst>
                <a:ext uri="{FF2B5EF4-FFF2-40B4-BE49-F238E27FC236}">
                  <a16:creationId xmlns:a16="http://schemas.microsoft.com/office/drawing/2014/main" id="{84C5D38B-32F0-4057-862F-005966E9A93A}"/>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1266" name="Line 71">
              <a:extLst>
                <a:ext uri="{FF2B5EF4-FFF2-40B4-BE49-F238E27FC236}">
                  <a16:creationId xmlns:a16="http://schemas.microsoft.com/office/drawing/2014/main" id="{C490CB51-01D1-49B3-AD10-4242799F3189}"/>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3" name="Straight Arrow Connector 2">
            <a:extLst>
              <a:ext uri="{FF2B5EF4-FFF2-40B4-BE49-F238E27FC236}">
                <a16:creationId xmlns:a16="http://schemas.microsoft.com/office/drawing/2014/main" id="{3AFFC508-9D01-477C-B096-B2D460695B45}"/>
              </a:ext>
            </a:extLst>
          </p:cNvPr>
          <p:cNvCxnSpPr/>
          <p:nvPr/>
        </p:nvCxnSpPr>
        <p:spPr>
          <a:xfrm>
            <a:off x="7066758" y="1389063"/>
            <a:ext cx="177800" cy="2905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1263" name="TextBox 3">
            <a:extLst>
              <a:ext uri="{FF2B5EF4-FFF2-40B4-BE49-F238E27FC236}">
                <a16:creationId xmlns:a16="http://schemas.microsoft.com/office/drawing/2014/main" id="{6AF1B16D-0F5F-4574-B4EE-500ADB39F245}"/>
              </a:ext>
            </a:extLst>
          </p:cNvPr>
          <p:cNvSpPr txBox="1">
            <a:spLocks noChangeArrowheads="1"/>
          </p:cNvSpPr>
          <p:nvPr/>
        </p:nvSpPr>
        <p:spPr bwMode="auto">
          <a:xfrm>
            <a:off x="6846095" y="2438401"/>
            <a:ext cx="1225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Pengendalian</a:t>
            </a:r>
          </a:p>
          <a:p>
            <a:pPr eaLnBrk="1" hangingPunct="1"/>
            <a:r>
              <a:rPr lang="id-ID" altLang="en-US" sz="1200">
                <a:solidFill>
                  <a:srgbClr val="00B050"/>
                </a:solidFill>
              </a:rPr>
              <a:t>Rekaman 8.4.2</a:t>
            </a:r>
          </a:p>
        </p:txBody>
      </p:sp>
      <p:sp>
        <p:nvSpPr>
          <p:cNvPr id="2" name="Footer Placeholder 1">
            <a:extLst>
              <a:ext uri="{FF2B5EF4-FFF2-40B4-BE49-F238E27FC236}">
                <a16:creationId xmlns:a16="http://schemas.microsoft.com/office/drawing/2014/main" id="{497B00AC-2426-4D41-9F69-67726574FB6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89E8DFE4-AC97-4454-9E64-241DC5655231}"/>
              </a:ext>
            </a:extLst>
          </p:cNvPr>
          <p:cNvSpPr>
            <a:spLocks noGrp="1"/>
          </p:cNvSpPr>
          <p:nvPr>
            <p:ph type="sldNum" sz="quarter" idx="12"/>
          </p:nvPr>
        </p:nvSpPr>
        <p:spPr/>
        <p:txBody>
          <a:bodyPr/>
          <a:lstStyle/>
          <a:p>
            <a:fld id="{D613E84E-F90B-4997-BEAD-0068A8707C75}" type="slidenum">
              <a:rPr lang="en-US" smtClean="0"/>
              <a:t>139</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401098"/>
            <a:ext cx="8596668" cy="507279"/>
          </a:xfrm>
        </p:spPr>
        <p:txBody>
          <a:bodyPr>
            <a:normAutofit/>
          </a:bodyPr>
          <a:lstStyle/>
          <a:p>
            <a:pPr marL="0" indent="0">
              <a:buNone/>
            </a:pPr>
            <a:r>
              <a:rPr lang="en-US" dirty="0"/>
              <a:t>SIPOCORR:</a:t>
            </a:r>
          </a:p>
          <a:p>
            <a:pPr marL="0" indent="0">
              <a:buNone/>
            </a:pPr>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p:txBody>
          <a:bodyPr>
            <a:normAutofit/>
          </a:bodyPr>
          <a:lstStyle/>
          <a:p>
            <a:r>
              <a:rPr lang="en-US" dirty="0"/>
              <a:t>Prinsip-prinsip Utama ISO 17025:2017</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ISO/IEC 17025/Rev.01 (c)Copyright, Sentral Sistem Oct. 2020</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grpSp>
        <p:nvGrpSpPr>
          <p:cNvPr id="7" name="Group 6">
            <a:extLst>
              <a:ext uri="{FF2B5EF4-FFF2-40B4-BE49-F238E27FC236}">
                <a16:creationId xmlns:a16="http://schemas.microsoft.com/office/drawing/2014/main" id="{0F73B631-4137-443E-9626-08035D233BA1}"/>
              </a:ext>
            </a:extLst>
          </p:cNvPr>
          <p:cNvGrpSpPr/>
          <p:nvPr/>
        </p:nvGrpSpPr>
        <p:grpSpPr>
          <a:xfrm>
            <a:off x="808398" y="1908377"/>
            <a:ext cx="8862646" cy="4136685"/>
            <a:chOff x="0" y="2144114"/>
            <a:chExt cx="8862646" cy="3824188"/>
          </a:xfrm>
        </p:grpSpPr>
        <p:sp>
          <p:nvSpPr>
            <p:cNvPr id="8" name="TextBox 7">
              <a:extLst>
                <a:ext uri="{FF2B5EF4-FFF2-40B4-BE49-F238E27FC236}">
                  <a16:creationId xmlns:a16="http://schemas.microsoft.com/office/drawing/2014/main" id="{2B3DBA3E-382D-4F7D-B14D-9DE56941D71A}"/>
                </a:ext>
              </a:extLst>
            </p:cNvPr>
            <p:cNvSpPr txBox="1"/>
            <p:nvPr/>
          </p:nvSpPr>
          <p:spPr>
            <a:xfrm>
              <a:off x="6938598" y="4240855"/>
              <a:ext cx="1688123" cy="1569725"/>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15" b="1" i="0" u="sng" strike="noStrike" kern="1200" cap="none" spc="0" normalizeH="0" baseline="0" noProof="0" dirty="0">
                  <a:ln>
                    <a:noFill/>
                  </a:ln>
                  <a:solidFill>
                    <a:srgbClr val="FF0000"/>
                  </a:solidFill>
                  <a:effectLst/>
                  <a:uLnTx/>
                  <a:uFillTx/>
                  <a:latin typeface="Trebuchet MS" panose="020B0603020202020204"/>
                  <a:ea typeface="+mn-ea"/>
                  <a:cs typeface="+mn-cs"/>
                </a:rPr>
                <a:t>O</a:t>
              </a:r>
              <a:r>
                <a:rPr kumimoji="0" lang="en-US" sz="1800" b="1" i="0" u="none" strike="noStrike" kern="1200" cap="none" spc="0" normalizeH="0" baseline="0" noProof="0" dirty="0">
                  <a:ln>
                    <a:noFill/>
                  </a:ln>
                  <a:solidFill>
                    <a:srgbClr val="FF0000"/>
                  </a:solidFill>
                  <a:effectLst/>
                  <a:uLnTx/>
                  <a:uFillTx/>
                  <a:latin typeface="Trebuchet MS" panose="020B0603020202020204"/>
                  <a:ea typeface="+mn-ea"/>
                  <a:cs typeface="+mn-cs"/>
                </a:rPr>
                <a:t>bjectives</a:t>
              </a:r>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Ukuran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efektifitas</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proses</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harapan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next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proses</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Customer,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perusahaan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sp>
          <p:nvSpPr>
            <p:cNvPr id="9" name="TextBox 8">
              <a:extLst>
                <a:ext uri="{FF2B5EF4-FFF2-40B4-BE49-F238E27FC236}">
                  <a16:creationId xmlns:a16="http://schemas.microsoft.com/office/drawing/2014/main" id="{3C61FBF6-2FF4-4BEF-92D0-1484CA230A0D}"/>
                </a:ext>
              </a:extLst>
            </p:cNvPr>
            <p:cNvSpPr txBox="1"/>
            <p:nvPr/>
          </p:nvSpPr>
          <p:spPr>
            <a:xfrm>
              <a:off x="1755532" y="4853189"/>
              <a:ext cx="4331675" cy="1115113"/>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15" b="1" i="0" u="sng" strike="noStrike" kern="1200" cap="none" spc="0" normalizeH="0" baseline="0" noProof="0" dirty="0" err="1">
                  <a:ln>
                    <a:noFill/>
                  </a:ln>
                  <a:solidFill>
                    <a:srgbClr val="FF0000"/>
                  </a:solidFill>
                  <a:effectLst/>
                  <a:uLnTx/>
                  <a:uFillTx/>
                  <a:latin typeface="Trebuchet MS" panose="020B0603020202020204"/>
                  <a:ea typeface="+mn-ea"/>
                  <a:cs typeface="+mn-cs"/>
                </a:rPr>
                <a:t>R</a:t>
              </a:r>
              <a:r>
                <a:rPr kumimoji="0" lang="en-US" sz="1800" b="1" i="0" u="none" strike="noStrike" kern="1200" cap="none" spc="0" normalizeH="0" baseline="0" noProof="0" dirty="0" err="1">
                  <a:ln>
                    <a:noFill/>
                  </a:ln>
                  <a:solidFill>
                    <a:srgbClr val="FF0000"/>
                  </a:solidFill>
                  <a:effectLst/>
                  <a:uLnTx/>
                  <a:uFillTx/>
                  <a:latin typeface="Trebuchet MS" panose="020B0603020202020204"/>
                  <a:ea typeface="+mn-ea"/>
                  <a:cs typeface="+mn-cs"/>
                </a:rPr>
                <a:t>esiko</a:t>
              </a:r>
              <a:r>
                <a:rPr kumimoji="0" lang="id-ID" sz="1800"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en-US" sz="1477"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en-US" sz="1477" b="1" i="0" u="none" strike="noStrike" kern="1200" cap="none" spc="0" normalizeH="0" baseline="0" noProof="0" dirty="0" err="1">
                  <a:ln>
                    <a:noFill/>
                  </a:ln>
                  <a:solidFill>
                    <a:srgbClr val="FF0000"/>
                  </a:solidFill>
                  <a:effectLst/>
                  <a:uLnTx/>
                  <a:uFillTx/>
                  <a:latin typeface="Trebuchet MS" panose="020B0603020202020204"/>
                  <a:ea typeface="+mn-ea"/>
                  <a:cs typeface="+mn-cs"/>
                </a:rPr>
                <a:t>Peluang</a:t>
              </a:r>
              <a:r>
                <a:rPr kumimoji="0" lang="en-US" sz="1477" b="1" i="0" u="none" strike="noStrike" kern="1200" cap="none" spc="0" normalizeH="0" baseline="0" noProof="0" dirty="0">
                  <a:ln>
                    <a:noFill/>
                  </a:ln>
                  <a:solidFill>
                    <a:srgbClr val="FF0000"/>
                  </a:solidFill>
                  <a:effectLst/>
                  <a:uLnTx/>
                  <a:uFillTx/>
                  <a:latin typeface="Trebuchet MS" panose="020B0603020202020204"/>
                  <a:ea typeface="+mn-ea"/>
                  <a:cs typeface="+mn-cs"/>
                </a:rPr>
                <a:t>  </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d-ID" sz="1477" b="0" i="0" u="none" strike="noStrike" kern="1200" cap="none" spc="0" normalizeH="0" baseline="0" noProof="0" dirty="0">
                  <a:ln>
                    <a:noFill/>
                  </a:ln>
                  <a:solidFill>
                    <a:prstClr val="black"/>
                  </a:solidFill>
                  <a:effectLst/>
                  <a:uLnTx/>
                  <a:uFillTx/>
                  <a:latin typeface="Trebuchet MS" panose="020B0603020202020204"/>
                  <a:ea typeface="+mn-ea"/>
                  <a:cs typeface="+mn-cs"/>
                </a:rPr>
                <a:t>Ketidakpastian </a:t>
              </a:r>
              <a:r>
                <a:rPr kumimoji="0" lang="id-ID" sz="1477" b="1" i="0" u="none" strike="noStrike" kern="1200" cap="none" spc="0" normalizeH="0" baseline="0" noProof="0" dirty="0">
                  <a:ln>
                    <a:noFill/>
                  </a:ln>
                  <a:solidFill>
                    <a:prstClr val="black"/>
                  </a:solidFill>
                  <a:effectLst/>
                  <a:uLnTx/>
                  <a:uFillTx/>
                  <a:latin typeface="Trebuchet MS" panose="020B0603020202020204"/>
                  <a:ea typeface="+mn-ea"/>
                  <a:cs typeface="+mn-cs"/>
                </a:rPr>
                <a:t>y</a:t>
              </a:r>
              <a:r>
                <a:rPr kumimoji="0" lang="en-US" sz="1477" b="1" i="0" u="none" strike="noStrike" kern="1200" cap="none" spc="0" normalizeH="0" baseline="0" noProof="0" dirty="0">
                  <a:ln>
                    <a:noFill/>
                  </a:ln>
                  <a:solidFill>
                    <a:prstClr val="black"/>
                  </a:solidFill>
                  <a:effectLst/>
                  <a:uLnTx/>
                  <a:uFillTx/>
                  <a:latin typeface="Trebuchet MS" panose="020B0603020202020204"/>
                  <a:ea typeface="+mn-ea"/>
                  <a:cs typeface="+mn-cs"/>
                </a:rPr>
                <a:t>ang </a:t>
              </a:r>
              <a:r>
                <a:rPr kumimoji="0" lang="en-US" sz="1477" b="1" i="0" u="none" strike="noStrike" kern="1200" cap="none" spc="0" normalizeH="0" baseline="0" noProof="0" dirty="0" err="1">
                  <a:ln>
                    <a:noFill/>
                  </a:ln>
                  <a:solidFill>
                    <a:prstClr val="black"/>
                  </a:solidFill>
                  <a:effectLst/>
                  <a:uLnTx/>
                  <a:uFillTx/>
                  <a:latin typeface="Trebuchet MS" panose="020B0603020202020204"/>
                  <a:ea typeface="+mn-ea"/>
                  <a:cs typeface="+mn-cs"/>
                </a:rPr>
                <a:t>bisa</a:t>
              </a:r>
              <a:r>
                <a:rPr kumimoji="0" lang="en-US" sz="1477" b="1"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1" i="0" u="none" strike="noStrike" kern="1200" cap="none" spc="0" normalizeH="0" baseline="0" noProof="0" dirty="0" err="1">
                  <a:ln>
                    <a:noFill/>
                  </a:ln>
                  <a:solidFill>
                    <a:prstClr val="black"/>
                  </a:solidFill>
                  <a:effectLst/>
                  <a:uLnTx/>
                  <a:uFillTx/>
                  <a:latin typeface="Trebuchet MS" panose="020B0603020202020204"/>
                  <a:ea typeface="+mn-ea"/>
                  <a:cs typeface="+mn-cs"/>
                </a:rPr>
                <a:t>menghambat</a:t>
              </a:r>
              <a:r>
                <a:rPr kumimoji="0" lang="id-ID" sz="1477" b="1" i="0" u="none" strike="noStrike" kern="1200" cap="none" spc="0" normalizeH="0" baseline="0" noProof="0" dirty="0">
                  <a:ln>
                    <a:noFill/>
                  </a:ln>
                  <a:solidFill>
                    <a:prstClr val="black"/>
                  </a:solidFill>
                  <a:effectLst/>
                  <a:uLnTx/>
                  <a:uFillTx/>
                  <a:latin typeface="Trebuchet MS" panose="020B0603020202020204"/>
                  <a:ea typeface="+mn-ea"/>
                  <a:cs typeface="+mn-cs"/>
                </a:rPr>
                <a:t> / mendukung</a:t>
              </a:r>
              <a:r>
                <a:rPr kumimoji="0" lang="en-US" sz="1477" b="1"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1" i="0" u="none" strike="noStrike" kern="1200" cap="none" spc="0" normalizeH="0" baseline="0" noProof="0" dirty="0" err="1">
                  <a:ln>
                    <a:noFill/>
                  </a:ln>
                  <a:solidFill>
                    <a:prstClr val="black"/>
                  </a:solidFill>
                  <a:effectLst/>
                  <a:uLnTx/>
                  <a:uFillTx/>
                  <a:latin typeface="Trebuchet MS" panose="020B0603020202020204"/>
                  <a:ea typeface="+mn-ea"/>
                  <a:cs typeface="+mn-cs"/>
                </a:rPr>
                <a:t>pencapaian</a:t>
              </a:r>
              <a:r>
                <a:rPr kumimoji="0" lang="en-US" sz="1477" b="1" i="0" u="none" strike="noStrike" kern="1200" cap="none" spc="0" normalizeH="0" baseline="0" noProof="0" dirty="0">
                  <a:ln>
                    <a:noFill/>
                  </a:ln>
                  <a:solidFill>
                    <a:prstClr val="black"/>
                  </a:solidFill>
                  <a:effectLst/>
                  <a:uLnTx/>
                  <a:uFillTx/>
                  <a:latin typeface="Trebuchet MS" panose="020B0603020202020204"/>
                  <a:ea typeface="+mn-ea"/>
                  <a:cs typeface="+mn-cs"/>
                </a:rPr>
                <a:t> objectives </a:t>
              </a:r>
              <a:r>
                <a:rPr kumimoji="0" lang="id-ID" sz="1477" b="0" i="0" u="none" strike="noStrike" kern="1200" cap="none" spc="0" normalizeH="0" baseline="0" noProof="0" dirty="0">
                  <a:ln>
                    <a:noFill/>
                  </a:ln>
                  <a:solidFill>
                    <a:prstClr val="black"/>
                  </a:solidFill>
                  <a:effectLst/>
                  <a:uLnTx/>
                  <a:uFillTx/>
                  <a:latin typeface="Trebuchet MS" panose="020B0603020202020204"/>
                  <a:ea typeface="+mn-ea"/>
                  <a:cs typeface="+mn-cs"/>
                </a:rPr>
                <a:t>dalam menjalankan proses dimasa depan.</a:t>
              </a:r>
              <a:endPar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E6AAE973-AA43-4578-B01B-909278130BB0}"/>
                </a:ext>
              </a:extLst>
            </p:cNvPr>
            <p:cNvSpPr txBox="1"/>
            <p:nvPr/>
          </p:nvSpPr>
          <p:spPr>
            <a:xfrm>
              <a:off x="384013" y="2272659"/>
              <a:ext cx="8424465" cy="66050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15" b="1" i="0" u="sng" strike="noStrike" kern="1200" cap="none" spc="0" normalizeH="0" baseline="0" noProof="0" dirty="0">
                  <a:ln>
                    <a:noFill/>
                  </a:ln>
                  <a:solidFill>
                    <a:srgbClr val="FF0000"/>
                  </a:solidFill>
                  <a:effectLst/>
                  <a:uLnTx/>
                  <a:uFillTx/>
                  <a:latin typeface="Trebuchet MS" panose="020B0603020202020204"/>
                  <a:ea typeface="+mn-ea"/>
                  <a:cs typeface="+mn-cs"/>
                </a:rPr>
                <a:t>R</a:t>
              </a:r>
              <a:r>
                <a:rPr kumimoji="0" lang="en-US" sz="1800" b="1" i="0" u="none" strike="noStrike" kern="1200" cap="none" spc="0" normalizeH="0" baseline="0" noProof="0" dirty="0">
                  <a:ln>
                    <a:noFill/>
                  </a:ln>
                  <a:solidFill>
                    <a:srgbClr val="FF0000"/>
                  </a:solidFill>
                  <a:effectLst/>
                  <a:uLnTx/>
                  <a:uFillTx/>
                  <a:latin typeface="Trebuchet MS" panose="020B0603020202020204"/>
                  <a:ea typeface="+mn-ea"/>
                  <a:cs typeface="+mn-cs"/>
                </a:rPr>
                <a:t>eference </a:t>
              </a:r>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Adopsi</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sistem</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manajemen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id-ID" sz="1477" b="0" i="0" u="none" strike="noStrike" kern="1200" cap="none" spc="0" normalizeH="0" baseline="0" noProof="0" dirty="0">
                  <a:ln>
                    <a:noFill/>
                  </a:ln>
                  <a:solidFill>
                    <a:prstClr val="black"/>
                  </a:solidFill>
                  <a:effectLst/>
                  <a:uLnTx/>
                  <a:uFillTx/>
                  <a:latin typeface="Trebuchet MS" panose="020B0603020202020204"/>
                  <a:ea typeface="+mn-ea"/>
                  <a:cs typeface="+mn-cs"/>
                </a:rPr>
                <a:t>laboratorium</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lingkungan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K3,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kebijakan</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perusahaan</a:t>
              </a:r>
              <a:r>
                <a:rPr kumimoji="0" lang="id-ID"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regulasi</a:t>
              </a:r>
              <a:r>
                <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477" b="0" i="0" u="none" strike="noStrike" kern="1200" cap="none" spc="0" normalizeH="0" baseline="0" noProof="0" dirty="0" err="1">
                  <a:ln>
                    <a:noFill/>
                  </a:ln>
                  <a:solidFill>
                    <a:prstClr val="black"/>
                  </a:solidFill>
                  <a:effectLst/>
                  <a:uLnTx/>
                  <a:uFillTx/>
                  <a:latin typeface="Trebuchet MS" panose="020B0603020202020204"/>
                  <a:ea typeface="+mn-ea"/>
                  <a:cs typeface="+mn-cs"/>
                </a:rPr>
                <a:t>dll</a:t>
              </a:r>
              <a:endParaRPr kumimoji="0" lang="en-US" sz="1477"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11" name="Picture 10">
              <a:extLst>
                <a:ext uri="{FF2B5EF4-FFF2-40B4-BE49-F238E27FC236}">
                  <a16:creationId xmlns:a16="http://schemas.microsoft.com/office/drawing/2014/main" id="{E7F3429E-C2A2-4E3D-A98E-133A7A0803D4}"/>
                </a:ext>
              </a:extLst>
            </p:cNvPr>
            <p:cNvPicPr>
              <a:picLocks noChangeAspect="1"/>
            </p:cNvPicPr>
            <p:nvPr/>
          </p:nvPicPr>
          <p:blipFill>
            <a:blip r:embed="rId2"/>
            <a:stretch>
              <a:fillRect/>
            </a:stretch>
          </p:blipFill>
          <p:spPr>
            <a:xfrm>
              <a:off x="6963508" y="3499339"/>
              <a:ext cx="1485356" cy="773723"/>
            </a:xfrm>
            <a:prstGeom prst="rect">
              <a:avLst/>
            </a:prstGeom>
          </p:spPr>
        </p:pic>
        <p:sp>
          <p:nvSpPr>
            <p:cNvPr id="12" name="Rounded Rectangle 40">
              <a:extLst>
                <a:ext uri="{FF2B5EF4-FFF2-40B4-BE49-F238E27FC236}">
                  <a16:creationId xmlns:a16="http://schemas.microsoft.com/office/drawing/2014/main" id="{F70284FB-2C2C-4FE5-AA36-C551762AD7AB}"/>
                </a:ext>
              </a:extLst>
            </p:cNvPr>
            <p:cNvSpPr/>
            <p:nvPr/>
          </p:nvSpPr>
          <p:spPr>
            <a:xfrm>
              <a:off x="0" y="2144114"/>
              <a:ext cx="8862646" cy="38207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nvGrpSpPr>
            <p:cNvPr id="13" name="Group 4">
              <a:extLst>
                <a:ext uri="{FF2B5EF4-FFF2-40B4-BE49-F238E27FC236}">
                  <a16:creationId xmlns:a16="http://schemas.microsoft.com/office/drawing/2014/main" id="{0C536EA8-22AA-4B90-97F1-E485E7CF0C95}"/>
                </a:ext>
              </a:extLst>
            </p:cNvPr>
            <p:cNvGrpSpPr>
              <a:grpSpLocks noChangeAspect="1"/>
            </p:cNvGrpSpPr>
            <p:nvPr/>
          </p:nvGrpSpPr>
          <p:grpSpPr bwMode="auto">
            <a:xfrm>
              <a:off x="1" y="2935166"/>
              <a:ext cx="6843346" cy="1918188"/>
              <a:chOff x="0" y="1823"/>
              <a:chExt cx="4670" cy="1309"/>
            </a:xfrm>
          </p:grpSpPr>
          <p:sp>
            <p:nvSpPr>
              <p:cNvPr id="14" name="AutoShape 3">
                <a:extLst>
                  <a:ext uri="{FF2B5EF4-FFF2-40B4-BE49-F238E27FC236}">
                    <a16:creationId xmlns:a16="http://schemas.microsoft.com/office/drawing/2014/main" id="{92A67182-B68F-4010-A633-AF22C3A37650}"/>
                  </a:ext>
                </a:extLst>
              </p:cNvPr>
              <p:cNvSpPr>
                <a:spLocks noChangeAspect="1" noChangeArrowheads="1" noTextEdit="1"/>
              </p:cNvSpPr>
              <p:nvPr/>
            </p:nvSpPr>
            <p:spPr bwMode="auto">
              <a:xfrm>
                <a:off x="0" y="1823"/>
                <a:ext cx="4670"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15" name="Picture 5">
                <a:extLst>
                  <a:ext uri="{FF2B5EF4-FFF2-40B4-BE49-F238E27FC236}">
                    <a16:creationId xmlns:a16="http://schemas.microsoft.com/office/drawing/2014/main" id="{17352009-69A2-450B-9367-F20B2347A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 y="2344"/>
                <a:ext cx="4656"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6">
                <a:extLst>
                  <a:ext uri="{FF2B5EF4-FFF2-40B4-BE49-F238E27FC236}">
                    <a16:creationId xmlns:a16="http://schemas.microsoft.com/office/drawing/2014/main" id="{EF084633-7F53-4511-8074-6F76CC8298DC}"/>
                  </a:ext>
                </a:extLst>
              </p:cNvPr>
              <p:cNvSpPr>
                <a:spLocks noEditPoints="1"/>
              </p:cNvSpPr>
              <p:nvPr/>
            </p:nvSpPr>
            <p:spPr bwMode="auto">
              <a:xfrm>
                <a:off x="2" y="2339"/>
                <a:ext cx="4666" cy="665"/>
              </a:xfrm>
              <a:custGeom>
                <a:avLst/>
                <a:gdLst>
                  <a:gd name="T0" fmla="*/ 0 w 4666"/>
                  <a:gd name="T1" fmla="*/ 0 h 665"/>
                  <a:gd name="T2" fmla="*/ 4666 w 4666"/>
                  <a:gd name="T3" fmla="*/ 0 h 665"/>
                  <a:gd name="T4" fmla="*/ 4666 w 4666"/>
                  <a:gd name="T5" fmla="*/ 665 h 665"/>
                  <a:gd name="T6" fmla="*/ 0 w 4666"/>
                  <a:gd name="T7" fmla="*/ 665 h 665"/>
                  <a:gd name="T8" fmla="*/ 0 w 4666"/>
                  <a:gd name="T9" fmla="*/ 0 h 665"/>
                  <a:gd name="T10" fmla="*/ 11 w 4666"/>
                  <a:gd name="T11" fmla="*/ 660 h 665"/>
                  <a:gd name="T12" fmla="*/ 5 w 4666"/>
                  <a:gd name="T13" fmla="*/ 654 h 665"/>
                  <a:gd name="T14" fmla="*/ 4661 w 4666"/>
                  <a:gd name="T15" fmla="*/ 654 h 665"/>
                  <a:gd name="T16" fmla="*/ 4656 w 4666"/>
                  <a:gd name="T17" fmla="*/ 660 h 665"/>
                  <a:gd name="T18" fmla="*/ 4656 w 4666"/>
                  <a:gd name="T19" fmla="*/ 5 h 665"/>
                  <a:gd name="T20" fmla="*/ 4661 w 4666"/>
                  <a:gd name="T21" fmla="*/ 11 h 665"/>
                  <a:gd name="T22" fmla="*/ 5 w 4666"/>
                  <a:gd name="T23" fmla="*/ 11 h 665"/>
                  <a:gd name="T24" fmla="*/ 11 w 4666"/>
                  <a:gd name="T25" fmla="*/ 5 h 665"/>
                  <a:gd name="T26" fmla="*/ 11 w 4666"/>
                  <a:gd name="T27" fmla="*/ 66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66" h="665">
                    <a:moveTo>
                      <a:pt x="0" y="0"/>
                    </a:moveTo>
                    <a:lnTo>
                      <a:pt x="4666" y="0"/>
                    </a:lnTo>
                    <a:lnTo>
                      <a:pt x="4666" y="665"/>
                    </a:lnTo>
                    <a:lnTo>
                      <a:pt x="0" y="665"/>
                    </a:lnTo>
                    <a:lnTo>
                      <a:pt x="0" y="0"/>
                    </a:lnTo>
                    <a:close/>
                    <a:moveTo>
                      <a:pt x="11" y="660"/>
                    </a:moveTo>
                    <a:lnTo>
                      <a:pt x="5" y="654"/>
                    </a:lnTo>
                    <a:lnTo>
                      <a:pt x="4661" y="654"/>
                    </a:lnTo>
                    <a:lnTo>
                      <a:pt x="4656" y="660"/>
                    </a:lnTo>
                    <a:lnTo>
                      <a:pt x="4656" y="5"/>
                    </a:lnTo>
                    <a:lnTo>
                      <a:pt x="4661" y="11"/>
                    </a:lnTo>
                    <a:lnTo>
                      <a:pt x="5" y="11"/>
                    </a:lnTo>
                    <a:lnTo>
                      <a:pt x="11" y="5"/>
                    </a:lnTo>
                    <a:lnTo>
                      <a:pt x="11" y="660"/>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Freeform 7">
                <a:extLst>
                  <a:ext uri="{FF2B5EF4-FFF2-40B4-BE49-F238E27FC236}">
                    <a16:creationId xmlns:a16="http://schemas.microsoft.com/office/drawing/2014/main" id="{DD585A63-19AD-4CBD-95A3-A80B43116DA8}"/>
                  </a:ext>
                </a:extLst>
              </p:cNvPr>
              <p:cNvSpPr>
                <a:spLocks noEditPoints="1"/>
              </p:cNvSpPr>
              <p:nvPr/>
            </p:nvSpPr>
            <p:spPr bwMode="auto">
              <a:xfrm>
                <a:off x="5" y="2383"/>
                <a:ext cx="4635" cy="8"/>
              </a:xfrm>
              <a:custGeom>
                <a:avLst/>
                <a:gdLst>
                  <a:gd name="T0" fmla="*/ 79 w 4635"/>
                  <a:gd name="T1" fmla="*/ 8 h 8"/>
                  <a:gd name="T2" fmla="*/ 151 w 4635"/>
                  <a:gd name="T3" fmla="*/ 0 h 8"/>
                  <a:gd name="T4" fmla="*/ 201 w 4635"/>
                  <a:gd name="T5" fmla="*/ 8 h 8"/>
                  <a:gd name="T6" fmla="*/ 329 w 4635"/>
                  <a:gd name="T7" fmla="*/ 0 h 8"/>
                  <a:gd name="T8" fmla="*/ 351 w 4635"/>
                  <a:gd name="T9" fmla="*/ 0 h 8"/>
                  <a:gd name="T10" fmla="*/ 480 w 4635"/>
                  <a:gd name="T11" fmla="*/ 8 h 8"/>
                  <a:gd name="T12" fmla="*/ 551 w 4635"/>
                  <a:gd name="T13" fmla="*/ 0 h 8"/>
                  <a:gd name="T14" fmla="*/ 601 w 4635"/>
                  <a:gd name="T15" fmla="*/ 8 h 8"/>
                  <a:gd name="T16" fmla="*/ 730 w 4635"/>
                  <a:gd name="T17" fmla="*/ 0 h 8"/>
                  <a:gd name="T18" fmla="*/ 751 w 4635"/>
                  <a:gd name="T19" fmla="*/ 0 h 8"/>
                  <a:gd name="T20" fmla="*/ 880 w 4635"/>
                  <a:gd name="T21" fmla="*/ 8 h 8"/>
                  <a:gd name="T22" fmla="*/ 952 w 4635"/>
                  <a:gd name="T23" fmla="*/ 0 h 8"/>
                  <a:gd name="T24" fmla="*/ 1002 w 4635"/>
                  <a:gd name="T25" fmla="*/ 8 h 8"/>
                  <a:gd name="T26" fmla="*/ 1130 w 4635"/>
                  <a:gd name="T27" fmla="*/ 0 h 8"/>
                  <a:gd name="T28" fmla="*/ 1152 w 4635"/>
                  <a:gd name="T29" fmla="*/ 0 h 8"/>
                  <a:gd name="T30" fmla="*/ 1281 w 4635"/>
                  <a:gd name="T31" fmla="*/ 8 h 8"/>
                  <a:gd name="T32" fmla="*/ 1352 w 4635"/>
                  <a:gd name="T33" fmla="*/ 0 h 8"/>
                  <a:gd name="T34" fmla="*/ 1402 w 4635"/>
                  <a:gd name="T35" fmla="*/ 8 h 8"/>
                  <a:gd name="T36" fmla="*/ 1531 w 4635"/>
                  <a:gd name="T37" fmla="*/ 0 h 8"/>
                  <a:gd name="T38" fmla="*/ 1552 w 4635"/>
                  <a:gd name="T39" fmla="*/ 0 h 8"/>
                  <a:gd name="T40" fmla="*/ 1681 w 4635"/>
                  <a:gd name="T41" fmla="*/ 8 h 8"/>
                  <a:gd name="T42" fmla="*/ 1753 w 4635"/>
                  <a:gd name="T43" fmla="*/ 0 h 8"/>
                  <a:gd name="T44" fmla="*/ 1803 w 4635"/>
                  <a:gd name="T45" fmla="*/ 8 h 8"/>
                  <a:gd name="T46" fmla="*/ 1931 w 4635"/>
                  <a:gd name="T47" fmla="*/ 0 h 8"/>
                  <a:gd name="T48" fmla="*/ 1953 w 4635"/>
                  <a:gd name="T49" fmla="*/ 0 h 8"/>
                  <a:gd name="T50" fmla="*/ 2082 w 4635"/>
                  <a:gd name="T51" fmla="*/ 8 h 8"/>
                  <a:gd name="T52" fmla="*/ 2153 w 4635"/>
                  <a:gd name="T53" fmla="*/ 0 h 8"/>
                  <a:gd name="T54" fmla="*/ 2203 w 4635"/>
                  <a:gd name="T55" fmla="*/ 8 h 8"/>
                  <a:gd name="T56" fmla="*/ 2332 w 4635"/>
                  <a:gd name="T57" fmla="*/ 0 h 8"/>
                  <a:gd name="T58" fmla="*/ 2353 w 4635"/>
                  <a:gd name="T59" fmla="*/ 0 h 8"/>
                  <a:gd name="T60" fmla="*/ 2482 w 4635"/>
                  <a:gd name="T61" fmla="*/ 8 h 8"/>
                  <a:gd name="T62" fmla="*/ 2554 w 4635"/>
                  <a:gd name="T63" fmla="*/ 0 h 8"/>
                  <a:gd name="T64" fmla="*/ 2604 w 4635"/>
                  <a:gd name="T65" fmla="*/ 8 h 8"/>
                  <a:gd name="T66" fmla="*/ 2732 w 4635"/>
                  <a:gd name="T67" fmla="*/ 0 h 8"/>
                  <a:gd name="T68" fmla="*/ 2754 w 4635"/>
                  <a:gd name="T69" fmla="*/ 0 h 8"/>
                  <a:gd name="T70" fmla="*/ 2883 w 4635"/>
                  <a:gd name="T71" fmla="*/ 8 h 8"/>
                  <a:gd name="T72" fmla="*/ 2954 w 4635"/>
                  <a:gd name="T73" fmla="*/ 0 h 8"/>
                  <a:gd name="T74" fmla="*/ 3004 w 4635"/>
                  <a:gd name="T75" fmla="*/ 8 h 8"/>
                  <a:gd name="T76" fmla="*/ 3133 w 4635"/>
                  <a:gd name="T77" fmla="*/ 0 h 8"/>
                  <a:gd name="T78" fmla="*/ 3154 w 4635"/>
                  <a:gd name="T79" fmla="*/ 0 h 8"/>
                  <a:gd name="T80" fmla="*/ 3283 w 4635"/>
                  <a:gd name="T81" fmla="*/ 8 h 8"/>
                  <a:gd name="T82" fmla="*/ 3355 w 4635"/>
                  <a:gd name="T83" fmla="*/ 0 h 8"/>
                  <a:gd name="T84" fmla="*/ 3405 w 4635"/>
                  <a:gd name="T85" fmla="*/ 8 h 8"/>
                  <a:gd name="T86" fmla="*/ 3533 w 4635"/>
                  <a:gd name="T87" fmla="*/ 0 h 8"/>
                  <a:gd name="T88" fmla="*/ 3555 w 4635"/>
                  <a:gd name="T89" fmla="*/ 0 h 8"/>
                  <a:gd name="T90" fmla="*/ 3684 w 4635"/>
                  <a:gd name="T91" fmla="*/ 8 h 8"/>
                  <a:gd name="T92" fmla="*/ 3755 w 4635"/>
                  <a:gd name="T93" fmla="*/ 0 h 8"/>
                  <a:gd name="T94" fmla="*/ 3805 w 4635"/>
                  <a:gd name="T95" fmla="*/ 8 h 8"/>
                  <a:gd name="T96" fmla="*/ 3934 w 4635"/>
                  <a:gd name="T97" fmla="*/ 0 h 8"/>
                  <a:gd name="T98" fmla="*/ 3955 w 4635"/>
                  <a:gd name="T99" fmla="*/ 0 h 8"/>
                  <a:gd name="T100" fmla="*/ 4084 w 4635"/>
                  <a:gd name="T101" fmla="*/ 8 h 8"/>
                  <a:gd name="T102" fmla="*/ 4156 w 4635"/>
                  <a:gd name="T103" fmla="*/ 0 h 8"/>
                  <a:gd name="T104" fmla="*/ 4206 w 4635"/>
                  <a:gd name="T105" fmla="*/ 8 h 8"/>
                  <a:gd name="T106" fmla="*/ 4334 w 4635"/>
                  <a:gd name="T107" fmla="*/ 0 h 8"/>
                  <a:gd name="T108" fmla="*/ 4356 w 4635"/>
                  <a:gd name="T109" fmla="*/ 0 h 8"/>
                  <a:gd name="T110" fmla="*/ 4485 w 4635"/>
                  <a:gd name="T111" fmla="*/ 8 h 8"/>
                  <a:gd name="T112" fmla="*/ 4556 w 4635"/>
                  <a:gd name="T113" fmla="*/ 0 h 8"/>
                  <a:gd name="T114" fmla="*/ 4606 w 4635"/>
                  <a:gd name="T11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5" h="8">
                    <a:moveTo>
                      <a:pt x="0" y="0"/>
                    </a:moveTo>
                    <a:lnTo>
                      <a:pt x="29" y="0"/>
                    </a:lnTo>
                    <a:lnTo>
                      <a:pt x="29" y="8"/>
                    </a:lnTo>
                    <a:lnTo>
                      <a:pt x="0" y="8"/>
                    </a:lnTo>
                    <a:lnTo>
                      <a:pt x="0" y="0"/>
                    </a:lnTo>
                    <a:close/>
                    <a:moveTo>
                      <a:pt x="50" y="0"/>
                    </a:moveTo>
                    <a:lnTo>
                      <a:pt x="79" y="0"/>
                    </a:lnTo>
                    <a:lnTo>
                      <a:pt x="79" y="8"/>
                    </a:lnTo>
                    <a:lnTo>
                      <a:pt x="50" y="8"/>
                    </a:lnTo>
                    <a:lnTo>
                      <a:pt x="50" y="0"/>
                    </a:lnTo>
                    <a:close/>
                    <a:moveTo>
                      <a:pt x="101" y="0"/>
                    </a:moveTo>
                    <a:lnTo>
                      <a:pt x="129" y="0"/>
                    </a:lnTo>
                    <a:lnTo>
                      <a:pt x="129" y="8"/>
                    </a:lnTo>
                    <a:lnTo>
                      <a:pt x="101" y="8"/>
                    </a:lnTo>
                    <a:lnTo>
                      <a:pt x="101" y="0"/>
                    </a:lnTo>
                    <a:close/>
                    <a:moveTo>
                      <a:pt x="151" y="0"/>
                    </a:moveTo>
                    <a:lnTo>
                      <a:pt x="179" y="0"/>
                    </a:lnTo>
                    <a:lnTo>
                      <a:pt x="179" y="8"/>
                    </a:lnTo>
                    <a:lnTo>
                      <a:pt x="151" y="8"/>
                    </a:lnTo>
                    <a:lnTo>
                      <a:pt x="151" y="0"/>
                    </a:lnTo>
                    <a:close/>
                    <a:moveTo>
                      <a:pt x="201" y="0"/>
                    </a:moveTo>
                    <a:lnTo>
                      <a:pt x="229" y="0"/>
                    </a:lnTo>
                    <a:lnTo>
                      <a:pt x="229" y="8"/>
                    </a:lnTo>
                    <a:lnTo>
                      <a:pt x="201" y="8"/>
                    </a:lnTo>
                    <a:lnTo>
                      <a:pt x="201" y="0"/>
                    </a:lnTo>
                    <a:close/>
                    <a:moveTo>
                      <a:pt x="251" y="0"/>
                    </a:moveTo>
                    <a:lnTo>
                      <a:pt x="279" y="0"/>
                    </a:lnTo>
                    <a:lnTo>
                      <a:pt x="279" y="8"/>
                    </a:lnTo>
                    <a:lnTo>
                      <a:pt x="251" y="8"/>
                    </a:lnTo>
                    <a:lnTo>
                      <a:pt x="251" y="0"/>
                    </a:lnTo>
                    <a:close/>
                    <a:moveTo>
                      <a:pt x="301" y="0"/>
                    </a:moveTo>
                    <a:lnTo>
                      <a:pt x="329" y="0"/>
                    </a:lnTo>
                    <a:lnTo>
                      <a:pt x="329" y="8"/>
                    </a:lnTo>
                    <a:lnTo>
                      <a:pt x="301" y="8"/>
                    </a:lnTo>
                    <a:lnTo>
                      <a:pt x="301" y="0"/>
                    </a:lnTo>
                    <a:close/>
                    <a:moveTo>
                      <a:pt x="351" y="0"/>
                    </a:moveTo>
                    <a:lnTo>
                      <a:pt x="379" y="0"/>
                    </a:lnTo>
                    <a:lnTo>
                      <a:pt x="379" y="8"/>
                    </a:lnTo>
                    <a:lnTo>
                      <a:pt x="351" y="8"/>
                    </a:lnTo>
                    <a:lnTo>
                      <a:pt x="351" y="0"/>
                    </a:lnTo>
                    <a:close/>
                    <a:moveTo>
                      <a:pt x="401" y="0"/>
                    </a:moveTo>
                    <a:lnTo>
                      <a:pt x="430" y="0"/>
                    </a:lnTo>
                    <a:lnTo>
                      <a:pt x="430" y="8"/>
                    </a:lnTo>
                    <a:lnTo>
                      <a:pt x="401" y="8"/>
                    </a:lnTo>
                    <a:lnTo>
                      <a:pt x="401" y="0"/>
                    </a:lnTo>
                    <a:close/>
                    <a:moveTo>
                      <a:pt x="451" y="0"/>
                    </a:moveTo>
                    <a:lnTo>
                      <a:pt x="480" y="0"/>
                    </a:lnTo>
                    <a:lnTo>
                      <a:pt x="480" y="8"/>
                    </a:lnTo>
                    <a:lnTo>
                      <a:pt x="451" y="8"/>
                    </a:lnTo>
                    <a:lnTo>
                      <a:pt x="451" y="0"/>
                    </a:lnTo>
                    <a:close/>
                    <a:moveTo>
                      <a:pt x="501" y="0"/>
                    </a:moveTo>
                    <a:lnTo>
                      <a:pt x="530" y="0"/>
                    </a:lnTo>
                    <a:lnTo>
                      <a:pt x="530" y="8"/>
                    </a:lnTo>
                    <a:lnTo>
                      <a:pt x="501" y="8"/>
                    </a:lnTo>
                    <a:lnTo>
                      <a:pt x="501" y="0"/>
                    </a:lnTo>
                    <a:close/>
                    <a:moveTo>
                      <a:pt x="551" y="0"/>
                    </a:moveTo>
                    <a:lnTo>
                      <a:pt x="580" y="0"/>
                    </a:lnTo>
                    <a:lnTo>
                      <a:pt x="580" y="8"/>
                    </a:lnTo>
                    <a:lnTo>
                      <a:pt x="551" y="8"/>
                    </a:lnTo>
                    <a:lnTo>
                      <a:pt x="551" y="0"/>
                    </a:lnTo>
                    <a:close/>
                    <a:moveTo>
                      <a:pt x="601" y="0"/>
                    </a:moveTo>
                    <a:lnTo>
                      <a:pt x="630" y="0"/>
                    </a:lnTo>
                    <a:lnTo>
                      <a:pt x="630" y="8"/>
                    </a:lnTo>
                    <a:lnTo>
                      <a:pt x="601" y="8"/>
                    </a:lnTo>
                    <a:lnTo>
                      <a:pt x="601" y="0"/>
                    </a:lnTo>
                    <a:close/>
                    <a:moveTo>
                      <a:pt x="651" y="0"/>
                    </a:moveTo>
                    <a:lnTo>
                      <a:pt x="680" y="0"/>
                    </a:lnTo>
                    <a:lnTo>
                      <a:pt x="680" y="8"/>
                    </a:lnTo>
                    <a:lnTo>
                      <a:pt x="651" y="8"/>
                    </a:lnTo>
                    <a:lnTo>
                      <a:pt x="651" y="0"/>
                    </a:lnTo>
                    <a:close/>
                    <a:moveTo>
                      <a:pt x="701" y="0"/>
                    </a:moveTo>
                    <a:lnTo>
                      <a:pt x="730" y="0"/>
                    </a:lnTo>
                    <a:lnTo>
                      <a:pt x="730" y="8"/>
                    </a:lnTo>
                    <a:lnTo>
                      <a:pt x="701" y="8"/>
                    </a:lnTo>
                    <a:lnTo>
                      <a:pt x="701" y="0"/>
                    </a:lnTo>
                    <a:close/>
                    <a:moveTo>
                      <a:pt x="751" y="0"/>
                    </a:moveTo>
                    <a:lnTo>
                      <a:pt x="780" y="0"/>
                    </a:lnTo>
                    <a:lnTo>
                      <a:pt x="780" y="8"/>
                    </a:lnTo>
                    <a:lnTo>
                      <a:pt x="751" y="8"/>
                    </a:lnTo>
                    <a:lnTo>
                      <a:pt x="751" y="0"/>
                    </a:lnTo>
                    <a:close/>
                    <a:moveTo>
                      <a:pt x="801" y="0"/>
                    </a:moveTo>
                    <a:lnTo>
                      <a:pt x="830" y="0"/>
                    </a:lnTo>
                    <a:lnTo>
                      <a:pt x="830" y="8"/>
                    </a:lnTo>
                    <a:lnTo>
                      <a:pt x="801" y="8"/>
                    </a:lnTo>
                    <a:lnTo>
                      <a:pt x="801" y="0"/>
                    </a:lnTo>
                    <a:close/>
                    <a:moveTo>
                      <a:pt x="851" y="0"/>
                    </a:moveTo>
                    <a:lnTo>
                      <a:pt x="880" y="0"/>
                    </a:lnTo>
                    <a:lnTo>
                      <a:pt x="880" y="8"/>
                    </a:lnTo>
                    <a:lnTo>
                      <a:pt x="851" y="8"/>
                    </a:lnTo>
                    <a:lnTo>
                      <a:pt x="851" y="0"/>
                    </a:lnTo>
                    <a:close/>
                    <a:moveTo>
                      <a:pt x="902" y="0"/>
                    </a:moveTo>
                    <a:lnTo>
                      <a:pt x="930" y="0"/>
                    </a:lnTo>
                    <a:lnTo>
                      <a:pt x="930" y="8"/>
                    </a:lnTo>
                    <a:lnTo>
                      <a:pt x="902" y="8"/>
                    </a:lnTo>
                    <a:lnTo>
                      <a:pt x="902" y="0"/>
                    </a:lnTo>
                    <a:close/>
                    <a:moveTo>
                      <a:pt x="952" y="0"/>
                    </a:moveTo>
                    <a:lnTo>
                      <a:pt x="980" y="0"/>
                    </a:lnTo>
                    <a:lnTo>
                      <a:pt x="980" y="8"/>
                    </a:lnTo>
                    <a:lnTo>
                      <a:pt x="952" y="8"/>
                    </a:lnTo>
                    <a:lnTo>
                      <a:pt x="952" y="0"/>
                    </a:lnTo>
                    <a:close/>
                    <a:moveTo>
                      <a:pt x="1002" y="0"/>
                    </a:moveTo>
                    <a:lnTo>
                      <a:pt x="1030" y="0"/>
                    </a:lnTo>
                    <a:lnTo>
                      <a:pt x="1030" y="8"/>
                    </a:lnTo>
                    <a:lnTo>
                      <a:pt x="1002" y="8"/>
                    </a:lnTo>
                    <a:lnTo>
                      <a:pt x="1002" y="0"/>
                    </a:lnTo>
                    <a:close/>
                    <a:moveTo>
                      <a:pt x="1052" y="0"/>
                    </a:moveTo>
                    <a:lnTo>
                      <a:pt x="1080" y="0"/>
                    </a:lnTo>
                    <a:lnTo>
                      <a:pt x="1080" y="8"/>
                    </a:lnTo>
                    <a:lnTo>
                      <a:pt x="1052" y="8"/>
                    </a:lnTo>
                    <a:lnTo>
                      <a:pt x="1052" y="0"/>
                    </a:lnTo>
                    <a:close/>
                    <a:moveTo>
                      <a:pt x="1102" y="0"/>
                    </a:moveTo>
                    <a:lnTo>
                      <a:pt x="1130" y="0"/>
                    </a:lnTo>
                    <a:lnTo>
                      <a:pt x="1130" y="8"/>
                    </a:lnTo>
                    <a:lnTo>
                      <a:pt x="1102" y="8"/>
                    </a:lnTo>
                    <a:lnTo>
                      <a:pt x="1102" y="0"/>
                    </a:lnTo>
                    <a:close/>
                    <a:moveTo>
                      <a:pt x="1152" y="0"/>
                    </a:moveTo>
                    <a:lnTo>
                      <a:pt x="1180" y="0"/>
                    </a:lnTo>
                    <a:lnTo>
                      <a:pt x="1180" y="8"/>
                    </a:lnTo>
                    <a:lnTo>
                      <a:pt x="1152" y="8"/>
                    </a:lnTo>
                    <a:lnTo>
                      <a:pt x="1152" y="0"/>
                    </a:lnTo>
                    <a:close/>
                    <a:moveTo>
                      <a:pt x="1202" y="0"/>
                    </a:moveTo>
                    <a:lnTo>
                      <a:pt x="1231" y="0"/>
                    </a:lnTo>
                    <a:lnTo>
                      <a:pt x="1231" y="8"/>
                    </a:lnTo>
                    <a:lnTo>
                      <a:pt x="1202" y="8"/>
                    </a:lnTo>
                    <a:lnTo>
                      <a:pt x="1202" y="0"/>
                    </a:lnTo>
                    <a:close/>
                    <a:moveTo>
                      <a:pt x="1252" y="0"/>
                    </a:moveTo>
                    <a:lnTo>
                      <a:pt x="1281" y="0"/>
                    </a:lnTo>
                    <a:lnTo>
                      <a:pt x="1281" y="8"/>
                    </a:lnTo>
                    <a:lnTo>
                      <a:pt x="1252" y="8"/>
                    </a:lnTo>
                    <a:lnTo>
                      <a:pt x="1252" y="0"/>
                    </a:lnTo>
                    <a:close/>
                    <a:moveTo>
                      <a:pt x="1302" y="0"/>
                    </a:moveTo>
                    <a:lnTo>
                      <a:pt x="1331" y="0"/>
                    </a:lnTo>
                    <a:lnTo>
                      <a:pt x="1331" y="8"/>
                    </a:lnTo>
                    <a:lnTo>
                      <a:pt x="1302" y="8"/>
                    </a:lnTo>
                    <a:lnTo>
                      <a:pt x="1302" y="0"/>
                    </a:lnTo>
                    <a:close/>
                    <a:moveTo>
                      <a:pt x="1352" y="0"/>
                    </a:moveTo>
                    <a:lnTo>
                      <a:pt x="1381" y="0"/>
                    </a:lnTo>
                    <a:lnTo>
                      <a:pt x="1381" y="8"/>
                    </a:lnTo>
                    <a:lnTo>
                      <a:pt x="1352" y="8"/>
                    </a:lnTo>
                    <a:lnTo>
                      <a:pt x="1352" y="0"/>
                    </a:lnTo>
                    <a:close/>
                    <a:moveTo>
                      <a:pt x="1402" y="0"/>
                    </a:moveTo>
                    <a:lnTo>
                      <a:pt x="1431" y="0"/>
                    </a:lnTo>
                    <a:lnTo>
                      <a:pt x="1431" y="8"/>
                    </a:lnTo>
                    <a:lnTo>
                      <a:pt x="1402" y="8"/>
                    </a:lnTo>
                    <a:lnTo>
                      <a:pt x="1402" y="0"/>
                    </a:lnTo>
                    <a:close/>
                    <a:moveTo>
                      <a:pt x="1452" y="0"/>
                    </a:moveTo>
                    <a:lnTo>
                      <a:pt x="1481" y="0"/>
                    </a:lnTo>
                    <a:lnTo>
                      <a:pt x="1481" y="8"/>
                    </a:lnTo>
                    <a:lnTo>
                      <a:pt x="1452" y="8"/>
                    </a:lnTo>
                    <a:lnTo>
                      <a:pt x="1452" y="0"/>
                    </a:lnTo>
                    <a:close/>
                    <a:moveTo>
                      <a:pt x="1502" y="0"/>
                    </a:moveTo>
                    <a:lnTo>
                      <a:pt x="1531" y="0"/>
                    </a:lnTo>
                    <a:lnTo>
                      <a:pt x="1531" y="8"/>
                    </a:lnTo>
                    <a:lnTo>
                      <a:pt x="1502" y="8"/>
                    </a:lnTo>
                    <a:lnTo>
                      <a:pt x="1502" y="0"/>
                    </a:lnTo>
                    <a:close/>
                    <a:moveTo>
                      <a:pt x="1552" y="0"/>
                    </a:moveTo>
                    <a:lnTo>
                      <a:pt x="1581" y="0"/>
                    </a:lnTo>
                    <a:lnTo>
                      <a:pt x="1581" y="8"/>
                    </a:lnTo>
                    <a:lnTo>
                      <a:pt x="1552" y="8"/>
                    </a:lnTo>
                    <a:lnTo>
                      <a:pt x="1552" y="0"/>
                    </a:lnTo>
                    <a:close/>
                    <a:moveTo>
                      <a:pt x="1602" y="0"/>
                    </a:moveTo>
                    <a:lnTo>
                      <a:pt x="1631" y="0"/>
                    </a:lnTo>
                    <a:lnTo>
                      <a:pt x="1631" y="8"/>
                    </a:lnTo>
                    <a:lnTo>
                      <a:pt x="1602" y="8"/>
                    </a:lnTo>
                    <a:lnTo>
                      <a:pt x="1602" y="0"/>
                    </a:lnTo>
                    <a:close/>
                    <a:moveTo>
                      <a:pt x="1652" y="0"/>
                    </a:moveTo>
                    <a:lnTo>
                      <a:pt x="1681" y="0"/>
                    </a:lnTo>
                    <a:lnTo>
                      <a:pt x="1681" y="8"/>
                    </a:lnTo>
                    <a:lnTo>
                      <a:pt x="1652" y="8"/>
                    </a:lnTo>
                    <a:lnTo>
                      <a:pt x="1652" y="0"/>
                    </a:lnTo>
                    <a:close/>
                    <a:moveTo>
                      <a:pt x="1703" y="0"/>
                    </a:moveTo>
                    <a:lnTo>
                      <a:pt x="1731" y="0"/>
                    </a:lnTo>
                    <a:lnTo>
                      <a:pt x="1731" y="8"/>
                    </a:lnTo>
                    <a:lnTo>
                      <a:pt x="1703" y="8"/>
                    </a:lnTo>
                    <a:lnTo>
                      <a:pt x="1703" y="0"/>
                    </a:lnTo>
                    <a:close/>
                    <a:moveTo>
                      <a:pt x="1753" y="0"/>
                    </a:moveTo>
                    <a:lnTo>
                      <a:pt x="1781" y="0"/>
                    </a:lnTo>
                    <a:lnTo>
                      <a:pt x="1781" y="8"/>
                    </a:lnTo>
                    <a:lnTo>
                      <a:pt x="1753" y="8"/>
                    </a:lnTo>
                    <a:lnTo>
                      <a:pt x="1753" y="0"/>
                    </a:lnTo>
                    <a:close/>
                    <a:moveTo>
                      <a:pt x="1803" y="0"/>
                    </a:moveTo>
                    <a:lnTo>
                      <a:pt x="1831" y="0"/>
                    </a:lnTo>
                    <a:lnTo>
                      <a:pt x="1831" y="8"/>
                    </a:lnTo>
                    <a:lnTo>
                      <a:pt x="1803" y="8"/>
                    </a:lnTo>
                    <a:lnTo>
                      <a:pt x="1803" y="0"/>
                    </a:lnTo>
                    <a:close/>
                    <a:moveTo>
                      <a:pt x="1853" y="0"/>
                    </a:moveTo>
                    <a:lnTo>
                      <a:pt x="1881" y="0"/>
                    </a:lnTo>
                    <a:lnTo>
                      <a:pt x="1881" y="8"/>
                    </a:lnTo>
                    <a:lnTo>
                      <a:pt x="1853" y="8"/>
                    </a:lnTo>
                    <a:lnTo>
                      <a:pt x="1853" y="0"/>
                    </a:lnTo>
                    <a:close/>
                    <a:moveTo>
                      <a:pt x="1903" y="0"/>
                    </a:moveTo>
                    <a:lnTo>
                      <a:pt x="1931" y="0"/>
                    </a:lnTo>
                    <a:lnTo>
                      <a:pt x="1931" y="8"/>
                    </a:lnTo>
                    <a:lnTo>
                      <a:pt x="1903" y="8"/>
                    </a:lnTo>
                    <a:lnTo>
                      <a:pt x="1903" y="0"/>
                    </a:lnTo>
                    <a:close/>
                    <a:moveTo>
                      <a:pt x="1953" y="0"/>
                    </a:moveTo>
                    <a:lnTo>
                      <a:pt x="1981" y="0"/>
                    </a:lnTo>
                    <a:lnTo>
                      <a:pt x="1981" y="8"/>
                    </a:lnTo>
                    <a:lnTo>
                      <a:pt x="1953" y="8"/>
                    </a:lnTo>
                    <a:lnTo>
                      <a:pt x="1953" y="0"/>
                    </a:lnTo>
                    <a:close/>
                    <a:moveTo>
                      <a:pt x="2003" y="0"/>
                    </a:moveTo>
                    <a:lnTo>
                      <a:pt x="2031" y="0"/>
                    </a:lnTo>
                    <a:lnTo>
                      <a:pt x="2031" y="8"/>
                    </a:lnTo>
                    <a:lnTo>
                      <a:pt x="2003" y="8"/>
                    </a:lnTo>
                    <a:lnTo>
                      <a:pt x="2003" y="0"/>
                    </a:lnTo>
                    <a:close/>
                    <a:moveTo>
                      <a:pt x="2053" y="0"/>
                    </a:moveTo>
                    <a:lnTo>
                      <a:pt x="2082" y="0"/>
                    </a:lnTo>
                    <a:lnTo>
                      <a:pt x="2082" y="8"/>
                    </a:lnTo>
                    <a:lnTo>
                      <a:pt x="2053" y="8"/>
                    </a:lnTo>
                    <a:lnTo>
                      <a:pt x="2053" y="0"/>
                    </a:lnTo>
                    <a:close/>
                    <a:moveTo>
                      <a:pt x="2103" y="0"/>
                    </a:moveTo>
                    <a:lnTo>
                      <a:pt x="2132" y="0"/>
                    </a:lnTo>
                    <a:lnTo>
                      <a:pt x="2132" y="8"/>
                    </a:lnTo>
                    <a:lnTo>
                      <a:pt x="2103" y="8"/>
                    </a:lnTo>
                    <a:lnTo>
                      <a:pt x="2103" y="0"/>
                    </a:lnTo>
                    <a:close/>
                    <a:moveTo>
                      <a:pt x="2153" y="0"/>
                    </a:moveTo>
                    <a:lnTo>
                      <a:pt x="2182" y="0"/>
                    </a:lnTo>
                    <a:lnTo>
                      <a:pt x="2182" y="8"/>
                    </a:lnTo>
                    <a:lnTo>
                      <a:pt x="2153" y="8"/>
                    </a:lnTo>
                    <a:lnTo>
                      <a:pt x="2153" y="0"/>
                    </a:lnTo>
                    <a:close/>
                    <a:moveTo>
                      <a:pt x="2203" y="0"/>
                    </a:moveTo>
                    <a:lnTo>
                      <a:pt x="2232" y="0"/>
                    </a:lnTo>
                    <a:lnTo>
                      <a:pt x="2232" y="8"/>
                    </a:lnTo>
                    <a:lnTo>
                      <a:pt x="2203" y="8"/>
                    </a:lnTo>
                    <a:lnTo>
                      <a:pt x="2203" y="0"/>
                    </a:lnTo>
                    <a:close/>
                    <a:moveTo>
                      <a:pt x="2253" y="0"/>
                    </a:moveTo>
                    <a:lnTo>
                      <a:pt x="2282" y="0"/>
                    </a:lnTo>
                    <a:lnTo>
                      <a:pt x="2282" y="8"/>
                    </a:lnTo>
                    <a:lnTo>
                      <a:pt x="2253" y="8"/>
                    </a:lnTo>
                    <a:lnTo>
                      <a:pt x="2253" y="0"/>
                    </a:lnTo>
                    <a:close/>
                    <a:moveTo>
                      <a:pt x="2303" y="0"/>
                    </a:moveTo>
                    <a:lnTo>
                      <a:pt x="2332" y="0"/>
                    </a:lnTo>
                    <a:lnTo>
                      <a:pt x="2332" y="8"/>
                    </a:lnTo>
                    <a:lnTo>
                      <a:pt x="2303" y="8"/>
                    </a:lnTo>
                    <a:lnTo>
                      <a:pt x="2303" y="0"/>
                    </a:lnTo>
                    <a:close/>
                    <a:moveTo>
                      <a:pt x="2353" y="0"/>
                    </a:moveTo>
                    <a:lnTo>
                      <a:pt x="2382" y="0"/>
                    </a:lnTo>
                    <a:lnTo>
                      <a:pt x="2382" y="8"/>
                    </a:lnTo>
                    <a:lnTo>
                      <a:pt x="2353" y="8"/>
                    </a:lnTo>
                    <a:lnTo>
                      <a:pt x="2353" y="0"/>
                    </a:lnTo>
                    <a:close/>
                    <a:moveTo>
                      <a:pt x="2403" y="0"/>
                    </a:moveTo>
                    <a:lnTo>
                      <a:pt x="2432" y="0"/>
                    </a:lnTo>
                    <a:lnTo>
                      <a:pt x="2432" y="8"/>
                    </a:lnTo>
                    <a:lnTo>
                      <a:pt x="2403" y="8"/>
                    </a:lnTo>
                    <a:lnTo>
                      <a:pt x="2403" y="0"/>
                    </a:lnTo>
                    <a:close/>
                    <a:moveTo>
                      <a:pt x="2453" y="0"/>
                    </a:moveTo>
                    <a:lnTo>
                      <a:pt x="2482" y="0"/>
                    </a:lnTo>
                    <a:lnTo>
                      <a:pt x="2482" y="8"/>
                    </a:lnTo>
                    <a:lnTo>
                      <a:pt x="2453" y="8"/>
                    </a:lnTo>
                    <a:lnTo>
                      <a:pt x="2453" y="0"/>
                    </a:lnTo>
                    <a:close/>
                    <a:moveTo>
                      <a:pt x="2504" y="0"/>
                    </a:moveTo>
                    <a:lnTo>
                      <a:pt x="2532" y="0"/>
                    </a:lnTo>
                    <a:lnTo>
                      <a:pt x="2532" y="8"/>
                    </a:lnTo>
                    <a:lnTo>
                      <a:pt x="2504" y="8"/>
                    </a:lnTo>
                    <a:lnTo>
                      <a:pt x="2504" y="0"/>
                    </a:lnTo>
                    <a:close/>
                    <a:moveTo>
                      <a:pt x="2554" y="0"/>
                    </a:moveTo>
                    <a:lnTo>
                      <a:pt x="2582" y="0"/>
                    </a:lnTo>
                    <a:lnTo>
                      <a:pt x="2582" y="8"/>
                    </a:lnTo>
                    <a:lnTo>
                      <a:pt x="2554" y="8"/>
                    </a:lnTo>
                    <a:lnTo>
                      <a:pt x="2554" y="0"/>
                    </a:lnTo>
                    <a:close/>
                    <a:moveTo>
                      <a:pt x="2604" y="0"/>
                    </a:moveTo>
                    <a:lnTo>
                      <a:pt x="2632" y="0"/>
                    </a:lnTo>
                    <a:lnTo>
                      <a:pt x="2632" y="8"/>
                    </a:lnTo>
                    <a:lnTo>
                      <a:pt x="2604" y="8"/>
                    </a:lnTo>
                    <a:lnTo>
                      <a:pt x="2604" y="0"/>
                    </a:lnTo>
                    <a:close/>
                    <a:moveTo>
                      <a:pt x="2654" y="0"/>
                    </a:moveTo>
                    <a:lnTo>
                      <a:pt x="2682" y="0"/>
                    </a:lnTo>
                    <a:lnTo>
                      <a:pt x="2682" y="8"/>
                    </a:lnTo>
                    <a:lnTo>
                      <a:pt x="2654" y="8"/>
                    </a:lnTo>
                    <a:lnTo>
                      <a:pt x="2654" y="0"/>
                    </a:lnTo>
                    <a:close/>
                    <a:moveTo>
                      <a:pt x="2704" y="0"/>
                    </a:moveTo>
                    <a:lnTo>
                      <a:pt x="2732" y="0"/>
                    </a:lnTo>
                    <a:lnTo>
                      <a:pt x="2732" y="8"/>
                    </a:lnTo>
                    <a:lnTo>
                      <a:pt x="2704" y="8"/>
                    </a:lnTo>
                    <a:lnTo>
                      <a:pt x="2704" y="0"/>
                    </a:lnTo>
                    <a:close/>
                    <a:moveTo>
                      <a:pt x="2754" y="0"/>
                    </a:moveTo>
                    <a:lnTo>
                      <a:pt x="2782" y="0"/>
                    </a:lnTo>
                    <a:lnTo>
                      <a:pt x="2782" y="8"/>
                    </a:lnTo>
                    <a:lnTo>
                      <a:pt x="2754" y="8"/>
                    </a:lnTo>
                    <a:lnTo>
                      <a:pt x="2754" y="0"/>
                    </a:lnTo>
                    <a:close/>
                    <a:moveTo>
                      <a:pt x="2804" y="0"/>
                    </a:moveTo>
                    <a:lnTo>
                      <a:pt x="2832" y="0"/>
                    </a:lnTo>
                    <a:lnTo>
                      <a:pt x="2832" y="8"/>
                    </a:lnTo>
                    <a:lnTo>
                      <a:pt x="2804" y="8"/>
                    </a:lnTo>
                    <a:lnTo>
                      <a:pt x="2804" y="0"/>
                    </a:lnTo>
                    <a:close/>
                    <a:moveTo>
                      <a:pt x="2854" y="0"/>
                    </a:moveTo>
                    <a:lnTo>
                      <a:pt x="2883" y="0"/>
                    </a:lnTo>
                    <a:lnTo>
                      <a:pt x="2883" y="8"/>
                    </a:lnTo>
                    <a:lnTo>
                      <a:pt x="2854" y="8"/>
                    </a:lnTo>
                    <a:lnTo>
                      <a:pt x="2854" y="0"/>
                    </a:lnTo>
                    <a:close/>
                    <a:moveTo>
                      <a:pt x="2904" y="0"/>
                    </a:moveTo>
                    <a:lnTo>
                      <a:pt x="2933" y="0"/>
                    </a:lnTo>
                    <a:lnTo>
                      <a:pt x="2933" y="8"/>
                    </a:lnTo>
                    <a:lnTo>
                      <a:pt x="2904" y="8"/>
                    </a:lnTo>
                    <a:lnTo>
                      <a:pt x="2904" y="0"/>
                    </a:lnTo>
                    <a:close/>
                    <a:moveTo>
                      <a:pt x="2954" y="0"/>
                    </a:moveTo>
                    <a:lnTo>
                      <a:pt x="2983" y="0"/>
                    </a:lnTo>
                    <a:lnTo>
                      <a:pt x="2983" y="8"/>
                    </a:lnTo>
                    <a:lnTo>
                      <a:pt x="2954" y="8"/>
                    </a:lnTo>
                    <a:lnTo>
                      <a:pt x="2954" y="0"/>
                    </a:lnTo>
                    <a:close/>
                    <a:moveTo>
                      <a:pt x="3004" y="0"/>
                    </a:moveTo>
                    <a:lnTo>
                      <a:pt x="3033" y="0"/>
                    </a:lnTo>
                    <a:lnTo>
                      <a:pt x="3033" y="8"/>
                    </a:lnTo>
                    <a:lnTo>
                      <a:pt x="3004" y="8"/>
                    </a:lnTo>
                    <a:lnTo>
                      <a:pt x="3004" y="0"/>
                    </a:lnTo>
                    <a:close/>
                    <a:moveTo>
                      <a:pt x="3054" y="0"/>
                    </a:moveTo>
                    <a:lnTo>
                      <a:pt x="3083" y="0"/>
                    </a:lnTo>
                    <a:lnTo>
                      <a:pt x="3083" y="8"/>
                    </a:lnTo>
                    <a:lnTo>
                      <a:pt x="3054" y="8"/>
                    </a:lnTo>
                    <a:lnTo>
                      <a:pt x="3054" y="0"/>
                    </a:lnTo>
                    <a:close/>
                    <a:moveTo>
                      <a:pt x="3104" y="0"/>
                    </a:moveTo>
                    <a:lnTo>
                      <a:pt x="3133" y="0"/>
                    </a:lnTo>
                    <a:lnTo>
                      <a:pt x="3133" y="8"/>
                    </a:lnTo>
                    <a:lnTo>
                      <a:pt x="3104" y="8"/>
                    </a:lnTo>
                    <a:lnTo>
                      <a:pt x="3104" y="0"/>
                    </a:lnTo>
                    <a:close/>
                    <a:moveTo>
                      <a:pt x="3154" y="0"/>
                    </a:moveTo>
                    <a:lnTo>
                      <a:pt x="3183" y="0"/>
                    </a:lnTo>
                    <a:lnTo>
                      <a:pt x="3183" y="8"/>
                    </a:lnTo>
                    <a:lnTo>
                      <a:pt x="3154" y="8"/>
                    </a:lnTo>
                    <a:lnTo>
                      <a:pt x="3154" y="0"/>
                    </a:lnTo>
                    <a:close/>
                    <a:moveTo>
                      <a:pt x="3204" y="0"/>
                    </a:moveTo>
                    <a:lnTo>
                      <a:pt x="3233" y="0"/>
                    </a:lnTo>
                    <a:lnTo>
                      <a:pt x="3233" y="8"/>
                    </a:lnTo>
                    <a:lnTo>
                      <a:pt x="3204" y="8"/>
                    </a:lnTo>
                    <a:lnTo>
                      <a:pt x="3204" y="0"/>
                    </a:lnTo>
                    <a:close/>
                    <a:moveTo>
                      <a:pt x="3254" y="0"/>
                    </a:moveTo>
                    <a:lnTo>
                      <a:pt x="3283" y="0"/>
                    </a:lnTo>
                    <a:lnTo>
                      <a:pt x="3283" y="8"/>
                    </a:lnTo>
                    <a:lnTo>
                      <a:pt x="3254" y="8"/>
                    </a:lnTo>
                    <a:lnTo>
                      <a:pt x="3254" y="0"/>
                    </a:lnTo>
                    <a:close/>
                    <a:moveTo>
                      <a:pt x="3305" y="0"/>
                    </a:moveTo>
                    <a:lnTo>
                      <a:pt x="3333" y="0"/>
                    </a:lnTo>
                    <a:lnTo>
                      <a:pt x="3333" y="8"/>
                    </a:lnTo>
                    <a:lnTo>
                      <a:pt x="3305" y="8"/>
                    </a:lnTo>
                    <a:lnTo>
                      <a:pt x="3305" y="0"/>
                    </a:lnTo>
                    <a:close/>
                    <a:moveTo>
                      <a:pt x="3355" y="0"/>
                    </a:moveTo>
                    <a:lnTo>
                      <a:pt x="3383" y="0"/>
                    </a:lnTo>
                    <a:lnTo>
                      <a:pt x="3383" y="8"/>
                    </a:lnTo>
                    <a:lnTo>
                      <a:pt x="3355" y="8"/>
                    </a:lnTo>
                    <a:lnTo>
                      <a:pt x="3355" y="0"/>
                    </a:lnTo>
                    <a:close/>
                    <a:moveTo>
                      <a:pt x="3405" y="0"/>
                    </a:moveTo>
                    <a:lnTo>
                      <a:pt x="3433" y="0"/>
                    </a:lnTo>
                    <a:lnTo>
                      <a:pt x="3433" y="8"/>
                    </a:lnTo>
                    <a:lnTo>
                      <a:pt x="3405" y="8"/>
                    </a:lnTo>
                    <a:lnTo>
                      <a:pt x="3405" y="0"/>
                    </a:lnTo>
                    <a:close/>
                    <a:moveTo>
                      <a:pt x="3455" y="0"/>
                    </a:moveTo>
                    <a:lnTo>
                      <a:pt x="3483" y="0"/>
                    </a:lnTo>
                    <a:lnTo>
                      <a:pt x="3483" y="8"/>
                    </a:lnTo>
                    <a:lnTo>
                      <a:pt x="3455" y="8"/>
                    </a:lnTo>
                    <a:lnTo>
                      <a:pt x="3455" y="0"/>
                    </a:lnTo>
                    <a:close/>
                    <a:moveTo>
                      <a:pt x="3505" y="0"/>
                    </a:moveTo>
                    <a:lnTo>
                      <a:pt x="3533" y="0"/>
                    </a:lnTo>
                    <a:lnTo>
                      <a:pt x="3533" y="8"/>
                    </a:lnTo>
                    <a:lnTo>
                      <a:pt x="3505" y="8"/>
                    </a:lnTo>
                    <a:lnTo>
                      <a:pt x="3505" y="0"/>
                    </a:lnTo>
                    <a:close/>
                    <a:moveTo>
                      <a:pt x="3555" y="0"/>
                    </a:moveTo>
                    <a:lnTo>
                      <a:pt x="3583" y="0"/>
                    </a:lnTo>
                    <a:lnTo>
                      <a:pt x="3583" y="8"/>
                    </a:lnTo>
                    <a:lnTo>
                      <a:pt x="3555" y="8"/>
                    </a:lnTo>
                    <a:lnTo>
                      <a:pt x="3555" y="0"/>
                    </a:lnTo>
                    <a:close/>
                    <a:moveTo>
                      <a:pt x="3605" y="0"/>
                    </a:moveTo>
                    <a:lnTo>
                      <a:pt x="3633" y="0"/>
                    </a:lnTo>
                    <a:lnTo>
                      <a:pt x="3633" y="8"/>
                    </a:lnTo>
                    <a:lnTo>
                      <a:pt x="3605" y="8"/>
                    </a:lnTo>
                    <a:lnTo>
                      <a:pt x="3605" y="0"/>
                    </a:lnTo>
                    <a:close/>
                    <a:moveTo>
                      <a:pt x="3655" y="0"/>
                    </a:moveTo>
                    <a:lnTo>
                      <a:pt x="3684" y="0"/>
                    </a:lnTo>
                    <a:lnTo>
                      <a:pt x="3684" y="8"/>
                    </a:lnTo>
                    <a:lnTo>
                      <a:pt x="3655" y="8"/>
                    </a:lnTo>
                    <a:lnTo>
                      <a:pt x="3655" y="0"/>
                    </a:lnTo>
                    <a:close/>
                    <a:moveTo>
                      <a:pt x="3705" y="0"/>
                    </a:moveTo>
                    <a:lnTo>
                      <a:pt x="3734" y="0"/>
                    </a:lnTo>
                    <a:lnTo>
                      <a:pt x="3734" y="8"/>
                    </a:lnTo>
                    <a:lnTo>
                      <a:pt x="3705" y="8"/>
                    </a:lnTo>
                    <a:lnTo>
                      <a:pt x="3705" y="0"/>
                    </a:lnTo>
                    <a:close/>
                    <a:moveTo>
                      <a:pt x="3755" y="0"/>
                    </a:moveTo>
                    <a:lnTo>
                      <a:pt x="3784" y="0"/>
                    </a:lnTo>
                    <a:lnTo>
                      <a:pt x="3784" y="8"/>
                    </a:lnTo>
                    <a:lnTo>
                      <a:pt x="3755" y="8"/>
                    </a:lnTo>
                    <a:lnTo>
                      <a:pt x="3755" y="0"/>
                    </a:lnTo>
                    <a:close/>
                    <a:moveTo>
                      <a:pt x="3805" y="0"/>
                    </a:moveTo>
                    <a:lnTo>
                      <a:pt x="3834" y="0"/>
                    </a:lnTo>
                    <a:lnTo>
                      <a:pt x="3834" y="8"/>
                    </a:lnTo>
                    <a:lnTo>
                      <a:pt x="3805" y="8"/>
                    </a:lnTo>
                    <a:lnTo>
                      <a:pt x="3805" y="0"/>
                    </a:lnTo>
                    <a:close/>
                    <a:moveTo>
                      <a:pt x="3855" y="0"/>
                    </a:moveTo>
                    <a:lnTo>
                      <a:pt x="3884" y="0"/>
                    </a:lnTo>
                    <a:lnTo>
                      <a:pt x="3884" y="8"/>
                    </a:lnTo>
                    <a:lnTo>
                      <a:pt x="3855" y="8"/>
                    </a:lnTo>
                    <a:lnTo>
                      <a:pt x="3855" y="0"/>
                    </a:lnTo>
                    <a:close/>
                    <a:moveTo>
                      <a:pt x="3905" y="0"/>
                    </a:moveTo>
                    <a:lnTo>
                      <a:pt x="3934" y="0"/>
                    </a:lnTo>
                    <a:lnTo>
                      <a:pt x="3934" y="8"/>
                    </a:lnTo>
                    <a:lnTo>
                      <a:pt x="3905" y="8"/>
                    </a:lnTo>
                    <a:lnTo>
                      <a:pt x="3905" y="0"/>
                    </a:lnTo>
                    <a:close/>
                    <a:moveTo>
                      <a:pt x="3955" y="0"/>
                    </a:moveTo>
                    <a:lnTo>
                      <a:pt x="3984" y="0"/>
                    </a:lnTo>
                    <a:lnTo>
                      <a:pt x="3984" y="8"/>
                    </a:lnTo>
                    <a:lnTo>
                      <a:pt x="3955" y="8"/>
                    </a:lnTo>
                    <a:lnTo>
                      <a:pt x="3955" y="0"/>
                    </a:lnTo>
                    <a:close/>
                    <a:moveTo>
                      <a:pt x="4005" y="0"/>
                    </a:moveTo>
                    <a:lnTo>
                      <a:pt x="4034" y="0"/>
                    </a:lnTo>
                    <a:lnTo>
                      <a:pt x="4034" y="8"/>
                    </a:lnTo>
                    <a:lnTo>
                      <a:pt x="4005" y="8"/>
                    </a:lnTo>
                    <a:lnTo>
                      <a:pt x="4005" y="0"/>
                    </a:lnTo>
                    <a:close/>
                    <a:moveTo>
                      <a:pt x="4055" y="0"/>
                    </a:moveTo>
                    <a:lnTo>
                      <a:pt x="4084" y="0"/>
                    </a:lnTo>
                    <a:lnTo>
                      <a:pt x="4084" y="8"/>
                    </a:lnTo>
                    <a:lnTo>
                      <a:pt x="4055" y="8"/>
                    </a:lnTo>
                    <a:lnTo>
                      <a:pt x="4055" y="0"/>
                    </a:lnTo>
                    <a:close/>
                    <a:moveTo>
                      <a:pt x="4106" y="0"/>
                    </a:moveTo>
                    <a:lnTo>
                      <a:pt x="4134" y="0"/>
                    </a:lnTo>
                    <a:lnTo>
                      <a:pt x="4134" y="8"/>
                    </a:lnTo>
                    <a:lnTo>
                      <a:pt x="4106" y="8"/>
                    </a:lnTo>
                    <a:lnTo>
                      <a:pt x="4106" y="0"/>
                    </a:lnTo>
                    <a:close/>
                    <a:moveTo>
                      <a:pt x="4156" y="0"/>
                    </a:moveTo>
                    <a:lnTo>
                      <a:pt x="4184" y="0"/>
                    </a:lnTo>
                    <a:lnTo>
                      <a:pt x="4184" y="8"/>
                    </a:lnTo>
                    <a:lnTo>
                      <a:pt x="4156" y="8"/>
                    </a:lnTo>
                    <a:lnTo>
                      <a:pt x="4156" y="0"/>
                    </a:lnTo>
                    <a:close/>
                    <a:moveTo>
                      <a:pt x="4206" y="0"/>
                    </a:moveTo>
                    <a:lnTo>
                      <a:pt x="4234" y="0"/>
                    </a:lnTo>
                    <a:lnTo>
                      <a:pt x="4234" y="8"/>
                    </a:lnTo>
                    <a:lnTo>
                      <a:pt x="4206" y="8"/>
                    </a:lnTo>
                    <a:lnTo>
                      <a:pt x="4206" y="0"/>
                    </a:lnTo>
                    <a:close/>
                    <a:moveTo>
                      <a:pt x="4256" y="0"/>
                    </a:moveTo>
                    <a:lnTo>
                      <a:pt x="4284" y="0"/>
                    </a:lnTo>
                    <a:lnTo>
                      <a:pt x="4284" y="8"/>
                    </a:lnTo>
                    <a:lnTo>
                      <a:pt x="4256" y="8"/>
                    </a:lnTo>
                    <a:lnTo>
                      <a:pt x="4256" y="0"/>
                    </a:lnTo>
                    <a:close/>
                    <a:moveTo>
                      <a:pt x="4306" y="0"/>
                    </a:moveTo>
                    <a:lnTo>
                      <a:pt x="4334" y="0"/>
                    </a:lnTo>
                    <a:lnTo>
                      <a:pt x="4334" y="8"/>
                    </a:lnTo>
                    <a:lnTo>
                      <a:pt x="4306" y="8"/>
                    </a:lnTo>
                    <a:lnTo>
                      <a:pt x="4306" y="0"/>
                    </a:lnTo>
                    <a:close/>
                    <a:moveTo>
                      <a:pt x="4356" y="0"/>
                    </a:moveTo>
                    <a:lnTo>
                      <a:pt x="4384" y="0"/>
                    </a:lnTo>
                    <a:lnTo>
                      <a:pt x="4384" y="8"/>
                    </a:lnTo>
                    <a:lnTo>
                      <a:pt x="4356" y="8"/>
                    </a:lnTo>
                    <a:lnTo>
                      <a:pt x="4356" y="0"/>
                    </a:lnTo>
                    <a:close/>
                    <a:moveTo>
                      <a:pt x="4406" y="0"/>
                    </a:moveTo>
                    <a:lnTo>
                      <a:pt x="4434" y="0"/>
                    </a:lnTo>
                    <a:lnTo>
                      <a:pt x="4434" y="8"/>
                    </a:lnTo>
                    <a:lnTo>
                      <a:pt x="4406" y="8"/>
                    </a:lnTo>
                    <a:lnTo>
                      <a:pt x="4406" y="0"/>
                    </a:lnTo>
                    <a:close/>
                    <a:moveTo>
                      <a:pt x="4456" y="0"/>
                    </a:moveTo>
                    <a:lnTo>
                      <a:pt x="4485" y="0"/>
                    </a:lnTo>
                    <a:lnTo>
                      <a:pt x="4485" y="8"/>
                    </a:lnTo>
                    <a:lnTo>
                      <a:pt x="4456" y="8"/>
                    </a:lnTo>
                    <a:lnTo>
                      <a:pt x="4456" y="0"/>
                    </a:lnTo>
                    <a:close/>
                    <a:moveTo>
                      <a:pt x="4506" y="0"/>
                    </a:moveTo>
                    <a:lnTo>
                      <a:pt x="4535" y="0"/>
                    </a:lnTo>
                    <a:lnTo>
                      <a:pt x="4535" y="8"/>
                    </a:lnTo>
                    <a:lnTo>
                      <a:pt x="4506" y="8"/>
                    </a:lnTo>
                    <a:lnTo>
                      <a:pt x="4506" y="0"/>
                    </a:lnTo>
                    <a:close/>
                    <a:moveTo>
                      <a:pt x="4556" y="0"/>
                    </a:moveTo>
                    <a:lnTo>
                      <a:pt x="4585" y="0"/>
                    </a:lnTo>
                    <a:lnTo>
                      <a:pt x="4585" y="8"/>
                    </a:lnTo>
                    <a:lnTo>
                      <a:pt x="4556" y="8"/>
                    </a:lnTo>
                    <a:lnTo>
                      <a:pt x="4556" y="0"/>
                    </a:lnTo>
                    <a:close/>
                    <a:moveTo>
                      <a:pt x="4606" y="0"/>
                    </a:moveTo>
                    <a:lnTo>
                      <a:pt x="4635" y="0"/>
                    </a:lnTo>
                    <a:lnTo>
                      <a:pt x="4635" y="8"/>
                    </a:lnTo>
                    <a:lnTo>
                      <a:pt x="4606" y="8"/>
                    </a:lnTo>
                    <a:lnTo>
                      <a:pt x="4606" y="0"/>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8" name="Freeform 8">
                <a:extLst>
                  <a:ext uri="{FF2B5EF4-FFF2-40B4-BE49-F238E27FC236}">
                    <a16:creationId xmlns:a16="http://schemas.microsoft.com/office/drawing/2014/main" id="{8ACFC06F-FC6F-4D5C-A095-BF40F2E72DFD}"/>
                  </a:ext>
                </a:extLst>
              </p:cNvPr>
              <p:cNvSpPr>
                <a:spLocks noEditPoints="1"/>
              </p:cNvSpPr>
              <p:nvPr/>
            </p:nvSpPr>
            <p:spPr bwMode="auto">
              <a:xfrm>
                <a:off x="5" y="2964"/>
                <a:ext cx="4635" cy="7"/>
              </a:xfrm>
              <a:custGeom>
                <a:avLst/>
                <a:gdLst>
                  <a:gd name="T0" fmla="*/ 79 w 4635"/>
                  <a:gd name="T1" fmla="*/ 7 h 7"/>
                  <a:gd name="T2" fmla="*/ 151 w 4635"/>
                  <a:gd name="T3" fmla="*/ 0 h 7"/>
                  <a:gd name="T4" fmla="*/ 201 w 4635"/>
                  <a:gd name="T5" fmla="*/ 7 h 7"/>
                  <a:gd name="T6" fmla="*/ 329 w 4635"/>
                  <a:gd name="T7" fmla="*/ 0 h 7"/>
                  <a:gd name="T8" fmla="*/ 351 w 4635"/>
                  <a:gd name="T9" fmla="*/ 0 h 7"/>
                  <a:gd name="T10" fmla="*/ 480 w 4635"/>
                  <a:gd name="T11" fmla="*/ 7 h 7"/>
                  <a:gd name="T12" fmla="*/ 551 w 4635"/>
                  <a:gd name="T13" fmla="*/ 0 h 7"/>
                  <a:gd name="T14" fmla="*/ 601 w 4635"/>
                  <a:gd name="T15" fmla="*/ 7 h 7"/>
                  <a:gd name="T16" fmla="*/ 730 w 4635"/>
                  <a:gd name="T17" fmla="*/ 0 h 7"/>
                  <a:gd name="T18" fmla="*/ 751 w 4635"/>
                  <a:gd name="T19" fmla="*/ 0 h 7"/>
                  <a:gd name="T20" fmla="*/ 880 w 4635"/>
                  <a:gd name="T21" fmla="*/ 7 h 7"/>
                  <a:gd name="T22" fmla="*/ 952 w 4635"/>
                  <a:gd name="T23" fmla="*/ 0 h 7"/>
                  <a:gd name="T24" fmla="*/ 1002 w 4635"/>
                  <a:gd name="T25" fmla="*/ 7 h 7"/>
                  <a:gd name="T26" fmla="*/ 1130 w 4635"/>
                  <a:gd name="T27" fmla="*/ 0 h 7"/>
                  <a:gd name="T28" fmla="*/ 1152 w 4635"/>
                  <a:gd name="T29" fmla="*/ 0 h 7"/>
                  <a:gd name="T30" fmla="*/ 1281 w 4635"/>
                  <a:gd name="T31" fmla="*/ 7 h 7"/>
                  <a:gd name="T32" fmla="*/ 1352 w 4635"/>
                  <a:gd name="T33" fmla="*/ 0 h 7"/>
                  <a:gd name="T34" fmla="*/ 1402 w 4635"/>
                  <a:gd name="T35" fmla="*/ 7 h 7"/>
                  <a:gd name="T36" fmla="*/ 1531 w 4635"/>
                  <a:gd name="T37" fmla="*/ 0 h 7"/>
                  <a:gd name="T38" fmla="*/ 1552 w 4635"/>
                  <a:gd name="T39" fmla="*/ 0 h 7"/>
                  <a:gd name="T40" fmla="*/ 1681 w 4635"/>
                  <a:gd name="T41" fmla="*/ 7 h 7"/>
                  <a:gd name="T42" fmla="*/ 1753 w 4635"/>
                  <a:gd name="T43" fmla="*/ 0 h 7"/>
                  <a:gd name="T44" fmla="*/ 1803 w 4635"/>
                  <a:gd name="T45" fmla="*/ 7 h 7"/>
                  <a:gd name="T46" fmla="*/ 1931 w 4635"/>
                  <a:gd name="T47" fmla="*/ 0 h 7"/>
                  <a:gd name="T48" fmla="*/ 1953 w 4635"/>
                  <a:gd name="T49" fmla="*/ 0 h 7"/>
                  <a:gd name="T50" fmla="*/ 2082 w 4635"/>
                  <a:gd name="T51" fmla="*/ 7 h 7"/>
                  <a:gd name="T52" fmla="*/ 2153 w 4635"/>
                  <a:gd name="T53" fmla="*/ 0 h 7"/>
                  <a:gd name="T54" fmla="*/ 2203 w 4635"/>
                  <a:gd name="T55" fmla="*/ 7 h 7"/>
                  <a:gd name="T56" fmla="*/ 2332 w 4635"/>
                  <a:gd name="T57" fmla="*/ 0 h 7"/>
                  <a:gd name="T58" fmla="*/ 2353 w 4635"/>
                  <a:gd name="T59" fmla="*/ 0 h 7"/>
                  <a:gd name="T60" fmla="*/ 2482 w 4635"/>
                  <a:gd name="T61" fmla="*/ 7 h 7"/>
                  <a:gd name="T62" fmla="*/ 2554 w 4635"/>
                  <a:gd name="T63" fmla="*/ 0 h 7"/>
                  <a:gd name="T64" fmla="*/ 2604 w 4635"/>
                  <a:gd name="T65" fmla="*/ 7 h 7"/>
                  <a:gd name="T66" fmla="*/ 2732 w 4635"/>
                  <a:gd name="T67" fmla="*/ 0 h 7"/>
                  <a:gd name="T68" fmla="*/ 2754 w 4635"/>
                  <a:gd name="T69" fmla="*/ 0 h 7"/>
                  <a:gd name="T70" fmla="*/ 2883 w 4635"/>
                  <a:gd name="T71" fmla="*/ 7 h 7"/>
                  <a:gd name="T72" fmla="*/ 2954 w 4635"/>
                  <a:gd name="T73" fmla="*/ 0 h 7"/>
                  <a:gd name="T74" fmla="*/ 3004 w 4635"/>
                  <a:gd name="T75" fmla="*/ 7 h 7"/>
                  <a:gd name="T76" fmla="*/ 3133 w 4635"/>
                  <a:gd name="T77" fmla="*/ 0 h 7"/>
                  <a:gd name="T78" fmla="*/ 3154 w 4635"/>
                  <a:gd name="T79" fmla="*/ 0 h 7"/>
                  <a:gd name="T80" fmla="*/ 3283 w 4635"/>
                  <a:gd name="T81" fmla="*/ 7 h 7"/>
                  <a:gd name="T82" fmla="*/ 3355 w 4635"/>
                  <a:gd name="T83" fmla="*/ 0 h 7"/>
                  <a:gd name="T84" fmla="*/ 3405 w 4635"/>
                  <a:gd name="T85" fmla="*/ 7 h 7"/>
                  <a:gd name="T86" fmla="*/ 3533 w 4635"/>
                  <a:gd name="T87" fmla="*/ 0 h 7"/>
                  <a:gd name="T88" fmla="*/ 3555 w 4635"/>
                  <a:gd name="T89" fmla="*/ 0 h 7"/>
                  <a:gd name="T90" fmla="*/ 3684 w 4635"/>
                  <a:gd name="T91" fmla="*/ 7 h 7"/>
                  <a:gd name="T92" fmla="*/ 3755 w 4635"/>
                  <a:gd name="T93" fmla="*/ 0 h 7"/>
                  <a:gd name="T94" fmla="*/ 3805 w 4635"/>
                  <a:gd name="T95" fmla="*/ 7 h 7"/>
                  <a:gd name="T96" fmla="*/ 3934 w 4635"/>
                  <a:gd name="T97" fmla="*/ 0 h 7"/>
                  <a:gd name="T98" fmla="*/ 3955 w 4635"/>
                  <a:gd name="T99" fmla="*/ 0 h 7"/>
                  <a:gd name="T100" fmla="*/ 4084 w 4635"/>
                  <a:gd name="T101" fmla="*/ 7 h 7"/>
                  <a:gd name="T102" fmla="*/ 4156 w 4635"/>
                  <a:gd name="T103" fmla="*/ 0 h 7"/>
                  <a:gd name="T104" fmla="*/ 4206 w 4635"/>
                  <a:gd name="T105" fmla="*/ 7 h 7"/>
                  <a:gd name="T106" fmla="*/ 4334 w 4635"/>
                  <a:gd name="T107" fmla="*/ 0 h 7"/>
                  <a:gd name="T108" fmla="*/ 4356 w 4635"/>
                  <a:gd name="T109" fmla="*/ 0 h 7"/>
                  <a:gd name="T110" fmla="*/ 4485 w 4635"/>
                  <a:gd name="T111" fmla="*/ 7 h 7"/>
                  <a:gd name="T112" fmla="*/ 4556 w 4635"/>
                  <a:gd name="T113" fmla="*/ 0 h 7"/>
                  <a:gd name="T114" fmla="*/ 4606 w 4635"/>
                  <a:gd name="T11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5" h="7">
                    <a:moveTo>
                      <a:pt x="0" y="0"/>
                    </a:moveTo>
                    <a:lnTo>
                      <a:pt x="29" y="0"/>
                    </a:lnTo>
                    <a:lnTo>
                      <a:pt x="29" y="7"/>
                    </a:lnTo>
                    <a:lnTo>
                      <a:pt x="0" y="7"/>
                    </a:lnTo>
                    <a:lnTo>
                      <a:pt x="0" y="0"/>
                    </a:lnTo>
                    <a:close/>
                    <a:moveTo>
                      <a:pt x="50" y="0"/>
                    </a:moveTo>
                    <a:lnTo>
                      <a:pt x="79" y="0"/>
                    </a:lnTo>
                    <a:lnTo>
                      <a:pt x="79" y="7"/>
                    </a:lnTo>
                    <a:lnTo>
                      <a:pt x="50" y="7"/>
                    </a:lnTo>
                    <a:lnTo>
                      <a:pt x="50" y="0"/>
                    </a:lnTo>
                    <a:close/>
                    <a:moveTo>
                      <a:pt x="101" y="0"/>
                    </a:moveTo>
                    <a:lnTo>
                      <a:pt x="129" y="0"/>
                    </a:lnTo>
                    <a:lnTo>
                      <a:pt x="129" y="7"/>
                    </a:lnTo>
                    <a:lnTo>
                      <a:pt x="101" y="7"/>
                    </a:lnTo>
                    <a:lnTo>
                      <a:pt x="101" y="0"/>
                    </a:lnTo>
                    <a:close/>
                    <a:moveTo>
                      <a:pt x="151" y="0"/>
                    </a:moveTo>
                    <a:lnTo>
                      <a:pt x="179" y="0"/>
                    </a:lnTo>
                    <a:lnTo>
                      <a:pt x="179" y="7"/>
                    </a:lnTo>
                    <a:lnTo>
                      <a:pt x="151" y="7"/>
                    </a:lnTo>
                    <a:lnTo>
                      <a:pt x="151" y="0"/>
                    </a:lnTo>
                    <a:close/>
                    <a:moveTo>
                      <a:pt x="201" y="0"/>
                    </a:moveTo>
                    <a:lnTo>
                      <a:pt x="229" y="0"/>
                    </a:lnTo>
                    <a:lnTo>
                      <a:pt x="229" y="7"/>
                    </a:lnTo>
                    <a:lnTo>
                      <a:pt x="201" y="7"/>
                    </a:lnTo>
                    <a:lnTo>
                      <a:pt x="201" y="0"/>
                    </a:lnTo>
                    <a:close/>
                    <a:moveTo>
                      <a:pt x="251" y="0"/>
                    </a:moveTo>
                    <a:lnTo>
                      <a:pt x="279" y="0"/>
                    </a:lnTo>
                    <a:lnTo>
                      <a:pt x="279" y="7"/>
                    </a:lnTo>
                    <a:lnTo>
                      <a:pt x="251" y="7"/>
                    </a:lnTo>
                    <a:lnTo>
                      <a:pt x="251" y="0"/>
                    </a:lnTo>
                    <a:close/>
                    <a:moveTo>
                      <a:pt x="301" y="0"/>
                    </a:moveTo>
                    <a:lnTo>
                      <a:pt x="329" y="0"/>
                    </a:lnTo>
                    <a:lnTo>
                      <a:pt x="329" y="7"/>
                    </a:lnTo>
                    <a:lnTo>
                      <a:pt x="301" y="7"/>
                    </a:lnTo>
                    <a:lnTo>
                      <a:pt x="301" y="0"/>
                    </a:lnTo>
                    <a:close/>
                    <a:moveTo>
                      <a:pt x="351" y="0"/>
                    </a:moveTo>
                    <a:lnTo>
                      <a:pt x="379" y="0"/>
                    </a:lnTo>
                    <a:lnTo>
                      <a:pt x="379" y="7"/>
                    </a:lnTo>
                    <a:lnTo>
                      <a:pt x="351" y="7"/>
                    </a:lnTo>
                    <a:lnTo>
                      <a:pt x="351" y="0"/>
                    </a:lnTo>
                    <a:close/>
                    <a:moveTo>
                      <a:pt x="401" y="0"/>
                    </a:moveTo>
                    <a:lnTo>
                      <a:pt x="430" y="0"/>
                    </a:lnTo>
                    <a:lnTo>
                      <a:pt x="430" y="7"/>
                    </a:lnTo>
                    <a:lnTo>
                      <a:pt x="401" y="7"/>
                    </a:lnTo>
                    <a:lnTo>
                      <a:pt x="401" y="0"/>
                    </a:lnTo>
                    <a:close/>
                    <a:moveTo>
                      <a:pt x="451" y="0"/>
                    </a:moveTo>
                    <a:lnTo>
                      <a:pt x="480" y="0"/>
                    </a:lnTo>
                    <a:lnTo>
                      <a:pt x="480" y="7"/>
                    </a:lnTo>
                    <a:lnTo>
                      <a:pt x="451" y="7"/>
                    </a:lnTo>
                    <a:lnTo>
                      <a:pt x="451" y="0"/>
                    </a:lnTo>
                    <a:close/>
                    <a:moveTo>
                      <a:pt x="501" y="0"/>
                    </a:moveTo>
                    <a:lnTo>
                      <a:pt x="530" y="0"/>
                    </a:lnTo>
                    <a:lnTo>
                      <a:pt x="530" y="7"/>
                    </a:lnTo>
                    <a:lnTo>
                      <a:pt x="501" y="7"/>
                    </a:lnTo>
                    <a:lnTo>
                      <a:pt x="501" y="0"/>
                    </a:lnTo>
                    <a:close/>
                    <a:moveTo>
                      <a:pt x="551" y="0"/>
                    </a:moveTo>
                    <a:lnTo>
                      <a:pt x="580" y="0"/>
                    </a:lnTo>
                    <a:lnTo>
                      <a:pt x="580" y="7"/>
                    </a:lnTo>
                    <a:lnTo>
                      <a:pt x="551" y="7"/>
                    </a:lnTo>
                    <a:lnTo>
                      <a:pt x="551" y="0"/>
                    </a:lnTo>
                    <a:close/>
                    <a:moveTo>
                      <a:pt x="601" y="0"/>
                    </a:moveTo>
                    <a:lnTo>
                      <a:pt x="630" y="0"/>
                    </a:lnTo>
                    <a:lnTo>
                      <a:pt x="630" y="7"/>
                    </a:lnTo>
                    <a:lnTo>
                      <a:pt x="601" y="7"/>
                    </a:lnTo>
                    <a:lnTo>
                      <a:pt x="601" y="0"/>
                    </a:lnTo>
                    <a:close/>
                    <a:moveTo>
                      <a:pt x="651" y="0"/>
                    </a:moveTo>
                    <a:lnTo>
                      <a:pt x="680" y="0"/>
                    </a:lnTo>
                    <a:lnTo>
                      <a:pt x="680" y="7"/>
                    </a:lnTo>
                    <a:lnTo>
                      <a:pt x="651" y="7"/>
                    </a:lnTo>
                    <a:lnTo>
                      <a:pt x="651" y="0"/>
                    </a:lnTo>
                    <a:close/>
                    <a:moveTo>
                      <a:pt x="701" y="0"/>
                    </a:moveTo>
                    <a:lnTo>
                      <a:pt x="730" y="0"/>
                    </a:lnTo>
                    <a:lnTo>
                      <a:pt x="730" y="7"/>
                    </a:lnTo>
                    <a:lnTo>
                      <a:pt x="701" y="7"/>
                    </a:lnTo>
                    <a:lnTo>
                      <a:pt x="701" y="0"/>
                    </a:lnTo>
                    <a:close/>
                    <a:moveTo>
                      <a:pt x="751" y="0"/>
                    </a:moveTo>
                    <a:lnTo>
                      <a:pt x="780" y="0"/>
                    </a:lnTo>
                    <a:lnTo>
                      <a:pt x="780" y="7"/>
                    </a:lnTo>
                    <a:lnTo>
                      <a:pt x="751" y="7"/>
                    </a:lnTo>
                    <a:lnTo>
                      <a:pt x="751" y="0"/>
                    </a:lnTo>
                    <a:close/>
                    <a:moveTo>
                      <a:pt x="801" y="0"/>
                    </a:moveTo>
                    <a:lnTo>
                      <a:pt x="830" y="0"/>
                    </a:lnTo>
                    <a:lnTo>
                      <a:pt x="830" y="7"/>
                    </a:lnTo>
                    <a:lnTo>
                      <a:pt x="801" y="7"/>
                    </a:lnTo>
                    <a:lnTo>
                      <a:pt x="801" y="0"/>
                    </a:lnTo>
                    <a:close/>
                    <a:moveTo>
                      <a:pt x="851" y="0"/>
                    </a:moveTo>
                    <a:lnTo>
                      <a:pt x="880" y="0"/>
                    </a:lnTo>
                    <a:lnTo>
                      <a:pt x="880" y="7"/>
                    </a:lnTo>
                    <a:lnTo>
                      <a:pt x="851" y="7"/>
                    </a:lnTo>
                    <a:lnTo>
                      <a:pt x="851" y="0"/>
                    </a:lnTo>
                    <a:close/>
                    <a:moveTo>
                      <a:pt x="902" y="0"/>
                    </a:moveTo>
                    <a:lnTo>
                      <a:pt x="930" y="0"/>
                    </a:lnTo>
                    <a:lnTo>
                      <a:pt x="930" y="7"/>
                    </a:lnTo>
                    <a:lnTo>
                      <a:pt x="902" y="7"/>
                    </a:lnTo>
                    <a:lnTo>
                      <a:pt x="902" y="0"/>
                    </a:lnTo>
                    <a:close/>
                    <a:moveTo>
                      <a:pt x="952" y="0"/>
                    </a:moveTo>
                    <a:lnTo>
                      <a:pt x="980" y="0"/>
                    </a:lnTo>
                    <a:lnTo>
                      <a:pt x="980" y="7"/>
                    </a:lnTo>
                    <a:lnTo>
                      <a:pt x="952" y="7"/>
                    </a:lnTo>
                    <a:lnTo>
                      <a:pt x="952" y="0"/>
                    </a:lnTo>
                    <a:close/>
                    <a:moveTo>
                      <a:pt x="1002" y="0"/>
                    </a:moveTo>
                    <a:lnTo>
                      <a:pt x="1030" y="0"/>
                    </a:lnTo>
                    <a:lnTo>
                      <a:pt x="1030" y="7"/>
                    </a:lnTo>
                    <a:lnTo>
                      <a:pt x="1002" y="7"/>
                    </a:lnTo>
                    <a:lnTo>
                      <a:pt x="1002" y="0"/>
                    </a:lnTo>
                    <a:close/>
                    <a:moveTo>
                      <a:pt x="1052" y="0"/>
                    </a:moveTo>
                    <a:lnTo>
                      <a:pt x="1080" y="0"/>
                    </a:lnTo>
                    <a:lnTo>
                      <a:pt x="1080" y="7"/>
                    </a:lnTo>
                    <a:lnTo>
                      <a:pt x="1052" y="7"/>
                    </a:lnTo>
                    <a:lnTo>
                      <a:pt x="1052" y="0"/>
                    </a:lnTo>
                    <a:close/>
                    <a:moveTo>
                      <a:pt x="1102" y="0"/>
                    </a:moveTo>
                    <a:lnTo>
                      <a:pt x="1130" y="0"/>
                    </a:lnTo>
                    <a:lnTo>
                      <a:pt x="1130" y="7"/>
                    </a:lnTo>
                    <a:lnTo>
                      <a:pt x="1102" y="7"/>
                    </a:lnTo>
                    <a:lnTo>
                      <a:pt x="1102" y="0"/>
                    </a:lnTo>
                    <a:close/>
                    <a:moveTo>
                      <a:pt x="1152" y="0"/>
                    </a:moveTo>
                    <a:lnTo>
                      <a:pt x="1180" y="0"/>
                    </a:lnTo>
                    <a:lnTo>
                      <a:pt x="1180" y="7"/>
                    </a:lnTo>
                    <a:lnTo>
                      <a:pt x="1152" y="7"/>
                    </a:lnTo>
                    <a:lnTo>
                      <a:pt x="1152" y="0"/>
                    </a:lnTo>
                    <a:close/>
                    <a:moveTo>
                      <a:pt x="1202" y="0"/>
                    </a:moveTo>
                    <a:lnTo>
                      <a:pt x="1231" y="0"/>
                    </a:lnTo>
                    <a:lnTo>
                      <a:pt x="1231" y="7"/>
                    </a:lnTo>
                    <a:lnTo>
                      <a:pt x="1202" y="7"/>
                    </a:lnTo>
                    <a:lnTo>
                      <a:pt x="1202" y="0"/>
                    </a:lnTo>
                    <a:close/>
                    <a:moveTo>
                      <a:pt x="1252" y="0"/>
                    </a:moveTo>
                    <a:lnTo>
                      <a:pt x="1281" y="0"/>
                    </a:lnTo>
                    <a:lnTo>
                      <a:pt x="1281" y="7"/>
                    </a:lnTo>
                    <a:lnTo>
                      <a:pt x="1252" y="7"/>
                    </a:lnTo>
                    <a:lnTo>
                      <a:pt x="1252" y="0"/>
                    </a:lnTo>
                    <a:close/>
                    <a:moveTo>
                      <a:pt x="1302" y="0"/>
                    </a:moveTo>
                    <a:lnTo>
                      <a:pt x="1331" y="0"/>
                    </a:lnTo>
                    <a:lnTo>
                      <a:pt x="1331" y="7"/>
                    </a:lnTo>
                    <a:lnTo>
                      <a:pt x="1302" y="7"/>
                    </a:lnTo>
                    <a:lnTo>
                      <a:pt x="1302" y="0"/>
                    </a:lnTo>
                    <a:close/>
                    <a:moveTo>
                      <a:pt x="1352" y="0"/>
                    </a:moveTo>
                    <a:lnTo>
                      <a:pt x="1381" y="0"/>
                    </a:lnTo>
                    <a:lnTo>
                      <a:pt x="1381" y="7"/>
                    </a:lnTo>
                    <a:lnTo>
                      <a:pt x="1352" y="7"/>
                    </a:lnTo>
                    <a:lnTo>
                      <a:pt x="1352" y="0"/>
                    </a:lnTo>
                    <a:close/>
                    <a:moveTo>
                      <a:pt x="1402" y="0"/>
                    </a:moveTo>
                    <a:lnTo>
                      <a:pt x="1431" y="0"/>
                    </a:lnTo>
                    <a:lnTo>
                      <a:pt x="1431" y="7"/>
                    </a:lnTo>
                    <a:lnTo>
                      <a:pt x="1402" y="7"/>
                    </a:lnTo>
                    <a:lnTo>
                      <a:pt x="1402" y="0"/>
                    </a:lnTo>
                    <a:close/>
                    <a:moveTo>
                      <a:pt x="1452" y="0"/>
                    </a:moveTo>
                    <a:lnTo>
                      <a:pt x="1481" y="0"/>
                    </a:lnTo>
                    <a:lnTo>
                      <a:pt x="1481" y="7"/>
                    </a:lnTo>
                    <a:lnTo>
                      <a:pt x="1452" y="7"/>
                    </a:lnTo>
                    <a:lnTo>
                      <a:pt x="1452" y="0"/>
                    </a:lnTo>
                    <a:close/>
                    <a:moveTo>
                      <a:pt x="1502" y="0"/>
                    </a:moveTo>
                    <a:lnTo>
                      <a:pt x="1531" y="0"/>
                    </a:lnTo>
                    <a:lnTo>
                      <a:pt x="1531" y="7"/>
                    </a:lnTo>
                    <a:lnTo>
                      <a:pt x="1502" y="7"/>
                    </a:lnTo>
                    <a:lnTo>
                      <a:pt x="1502" y="0"/>
                    </a:lnTo>
                    <a:close/>
                    <a:moveTo>
                      <a:pt x="1552" y="0"/>
                    </a:moveTo>
                    <a:lnTo>
                      <a:pt x="1581" y="0"/>
                    </a:lnTo>
                    <a:lnTo>
                      <a:pt x="1581" y="7"/>
                    </a:lnTo>
                    <a:lnTo>
                      <a:pt x="1552" y="7"/>
                    </a:lnTo>
                    <a:lnTo>
                      <a:pt x="1552" y="0"/>
                    </a:lnTo>
                    <a:close/>
                    <a:moveTo>
                      <a:pt x="1602" y="0"/>
                    </a:moveTo>
                    <a:lnTo>
                      <a:pt x="1631" y="0"/>
                    </a:lnTo>
                    <a:lnTo>
                      <a:pt x="1631" y="7"/>
                    </a:lnTo>
                    <a:lnTo>
                      <a:pt x="1602" y="7"/>
                    </a:lnTo>
                    <a:lnTo>
                      <a:pt x="1602" y="0"/>
                    </a:lnTo>
                    <a:close/>
                    <a:moveTo>
                      <a:pt x="1652" y="0"/>
                    </a:moveTo>
                    <a:lnTo>
                      <a:pt x="1681" y="0"/>
                    </a:lnTo>
                    <a:lnTo>
                      <a:pt x="1681" y="7"/>
                    </a:lnTo>
                    <a:lnTo>
                      <a:pt x="1652" y="7"/>
                    </a:lnTo>
                    <a:lnTo>
                      <a:pt x="1652" y="0"/>
                    </a:lnTo>
                    <a:close/>
                    <a:moveTo>
                      <a:pt x="1703" y="0"/>
                    </a:moveTo>
                    <a:lnTo>
                      <a:pt x="1731" y="0"/>
                    </a:lnTo>
                    <a:lnTo>
                      <a:pt x="1731" y="7"/>
                    </a:lnTo>
                    <a:lnTo>
                      <a:pt x="1703" y="7"/>
                    </a:lnTo>
                    <a:lnTo>
                      <a:pt x="1703" y="0"/>
                    </a:lnTo>
                    <a:close/>
                    <a:moveTo>
                      <a:pt x="1753" y="0"/>
                    </a:moveTo>
                    <a:lnTo>
                      <a:pt x="1781" y="0"/>
                    </a:lnTo>
                    <a:lnTo>
                      <a:pt x="1781" y="7"/>
                    </a:lnTo>
                    <a:lnTo>
                      <a:pt x="1753" y="7"/>
                    </a:lnTo>
                    <a:lnTo>
                      <a:pt x="1753" y="0"/>
                    </a:lnTo>
                    <a:close/>
                    <a:moveTo>
                      <a:pt x="1803" y="0"/>
                    </a:moveTo>
                    <a:lnTo>
                      <a:pt x="1831" y="0"/>
                    </a:lnTo>
                    <a:lnTo>
                      <a:pt x="1831" y="7"/>
                    </a:lnTo>
                    <a:lnTo>
                      <a:pt x="1803" y="7"/>
                    </a:lnTo>
                    <a:lnTo>
                      <a:pt x="1803" y="0"/>
                    </a:lnTo>
                    <a:close/>
                    <a:moveTo>
                      <a:pt x="1853" y="0"/>
                    </a:moveTo>
                    <a:lnTo>
                      <a:pt x="1881" y="0"/>
                    </a:lnTo>
                    <a:lnTo>
                      <a:pt x="1881" y="7"/>
                    </a:lnTo>
                    <a:lnTo>
                      <a:pt x="1853" y="7"/>
                    </a:lnTo>
                    <a:lnTo>
                      <a:pt x="1853" y="0"/>
                    </a:lnTo>
                    <a:close/>
                    <a:moveTo>
                      <a:pt x="1903" y="0"/>
                    </a:moveTo>
                    <a:lnTo>
                      <a:pt x="1931" y="0"/>
                    </a:lnTo>
                    <a:lnTo>
                      <a:pt x="1931" y="7"/>
                    </a:lnTo>
                    <a:lnTo>
                      <a:pt x="1903" y="7"/>
                    </a:lnTo>
                    <a:lnTo>
                      <a:pt x="1903" y="0"/>
                    </a:lnTo>
                    <a:close/>
                    <a:moveTo>
                      <a:pt x="1953" y="0"/>
                    </a:moveTo>
                    <a:lnTo>
                      <a:pt x="1981" y="0"/>
                    </a:lnTo>
                    <a:lnTo>
                      <a:pt x="1981" y="7"/>
                    </a:lnTo>
                    <a:lnTo>
                      <a:pt x="1953" y="7"/>
                    </a:lnTo>
                    <a:lnTo>
                      <a:pt x="1953" y="0"/>
                    </a:lnTo>
                    <a:close/>
                    <a:moveTo>
                      <a:pt x="2003" y="0"/>
                    </a:moveTo>
                    <a:lnTo>
                      <a:pt x="2031" y="0"/>
                    </a:lnTo>
                    <a:lnTo>
                      <a:pt x="2031" y="7"/>
                    </a:lnTo>
                    <a:lnTo>
                      <a:pt x="2003" y="7"/>
                    </a:lnTo>
                    <a:lnTo>
                      <a:pt x="2003" y="0"/>
                    </a:lnTo>
                    <a:close/>
                    <a:moveTo>
                      <a:pt x="2053" y="0"/>
                    </a:moveTo>
                    <a:lnTo>
                      <a:pt x="2082" y="0"/>
                    </a:lnTo>
                    <a:lnTo>
                      <a:pt x="2082" y="7"/>
                    </a:lnTo>
                    <a:lnTo>
                      <a:pt x="2053" y="7"/>
                    </a:lnTo>
                    <a:lnTo>
                      <a:pt x="2053" y="0"/>
                    </a:lnTo>
                    <a:close/>
                    <a:moveTo>
                      <a:pt x="2103" y="0"/>
                    </a:moveTo>
                    <a:lnTo>
                      <a:pt x="2132" y="0"/>
                    </a:lnTo>
                    <a:lnTo>
                      <a:pt x="2132" y="7"/>
                    </a:lnTo>
                    <a:lnTo>
                      <a:pt x="2103" y="7"/>
                    </a:lnTo>
                    <a:lnTo>
                      <a:pt x="2103" y="0"/>
                    </a:lnTo>
                    <a:close/>
                    <a:moveTo>
                      <a:pt x="2153" y="0"/>
                    </a:moveTo>
                    <a:lnTo>
                      <a:pt x="2182" y="0"/>
                    </a:lnTo>
                    <a:lnTo>
                      <a:pt x="2182" y="7"/>
                    </a:lnTo>
                    <a:lnTo>
                      <a:pt x="2153" y="7"/>
                    </a:lnTo>
                    <a:lnTo>
                      <a:pt x="2153" y="0"/>
                    </a:lnTo>
                    <a:close/>
                    <a:moveTo>
                      <a:pt x="2203" y="0"/>
                    </a:moveTo>
                    <a:lnTo>
                      <a:pt x="2232" y="0"/>
                    </a:lnTo>
                    <a:lnTo>
                      <a:pt x="2232" y="7"/>
                    </a:lnTo>
                    <a:lnTo>
                      <a:pt x="2203" y="7"/>
                    </a:lnTo>
                    <a:lnTo>
                      <a:pt x="2203" y="0"/>
                    </a:lnTo>
                    <a:close/>
                    <a:moveTo>
                      <a:pt x="2253" y="0"/>
                    </a:moveTo>
                    <a:lnTo>
                      <a:pt x="2282" y="0"/>
                    </a:lnTo>
                    <a:lnTo>
                      <a:pt x="2282" y="7"/>
                    </a:lnTo>
                    <a:lnTo>
                      <a:pt x="2253" y="7"/>
                    </a:lnTo>
                    <a:lnTo>
                      <a:pt x="2253" y="0"/>
                    </a:lnTo>
                    <a:close/>
                    <a:moveTo>
                      <a:pt x="2303" y="0"/>
                    </a:moveTo>
                    <a:lnTo>
                      <a:pt x="2332" y="0"/>
                    </a:lnTo>
                    <a:lnTo>
                      <a:pt x="2332" y="7"/>
                    </a:lnTo>
                    <a:lnTo>
                      <a:pt x="2303" y="7"/>
                    </a:lnTo>
                    <a:lnTo>
                      <a:pt x="2303" y="0"/>
                    </a:lnTo>
                    <a:close/>
                    <a:moveTo>
                      <a:pt x="2353" y="0"/>
                    </a:moveTo>
                    <a:lnTo>
                      <a:pt x="2382" y="0"/>
                    </a:lnTo>
                    <a:lnTo>
                      <a:pt x="2382" y="7"/>
                    </a:lnTo>
                    <a:lnTo>
                      <a:pt x="2353" y="7"/>
                    </a:lnTo>
                    <a:lnTo>
                      <a:pt x="2353" y="0"/>
                    </a:lnTo>
                    <a:close/>
                    <a:moveTo>
                      <a:pt x="2403" y="0"/>
                    </a:moveTo>
                    <a:lnTo>
                      <a:pt x="2432" y="0"/>
                    </a:lnTo>
                    <a:lnTo>
                      <a:pt x="2432" y="7"/>
                    </a:lnTo>
                    <a:lnTo>
                      <a:pt x="2403" y="7"/>
                    </a:lnTo>
                    <a:lnTo>
                      <a:pt x="2403" y="0"/>
                    </a:lnTo>
                    <a:close/>
                    <a:moveTo>
                      <a:pt x="2453" y="0"/>
                    </a:moveTo>
                    <a:lnTo>
                      <a:pt x="2482" y="0"/>
                    </a:lnTo>
                    <a:lnTo>
                      <a:pt x="2482" y="7"/>
                    </a:lnTo>
                    <a:lnTo>
                      <a:pt x="2453" y="7"/>
                    </a:lnTo>
                    <a:lnTo>
                      <a:pt x="2453" y="0"/>
                    </a:lnTo>
                    <a:close/>
                    <a:moveTo>
                      <a:pt x="2504" y="0"/>
                    </a:moveTo>
                    <a:lnTo>
                      <a:pt x="2532" y="0"/>
                    </a:lnTo>
                    <a:lnTo>
                      <a:pt x="2532" y="7"/>
                    </a:lnTo>
                    <a:lnTo>
                      <a:pt x="2504" y="7"/>
                    </a:lnTo>
                    <a:lnTo>
                      <a:pt x="2504" y="0"/>
                    </a:lnTo>
                    <a:close/>
                    <a:moveTo>
                      <a:pt x="2554" y="0"/>
                    </a:moveTo>
                    <a:lnTo>
                      <a:pt x="2582" y="0"/>
                    </a:lnTo>
                    <a:lnTo>
                      <a:pt x="2582" y="7"/>
                    </a:lnTo>
                    <a:lnTo>
                      <a:pt x="2554" y="7"/>
                    </a:lnTo>
                    <a:lnTo>
                      <a:pt x="2554" y="0"/>
                    </a:lnTo>
                    <a:close/>
                    <a:moveTo>
                      <a:pt x="2604" y="0"/>
                    </a:moveTo>
                    <a:lnTo>
                      <a:pt x="2632" y="0"/>
                    </a:lnTo>
                    <a:lnTo>
                      <a:pt x="2632" y="7"/>
                    </a:lnTo>
                    <a:lnTo>
                      <a:pt x="2604" y="7"/>
                    </a:lnTo>
                    <a:lnTo>
                      <a:pt x="2604" y="0"/>
                    </a:lnTo>
                    <a:close/>
                    <a:moveTo>
                      <a:pt x="2654" y="0"/>
                    </a:moveTo>
                    <a:lnTo>
                      <a:pt x="2682" y="0"/>
                    </a:lnTo>
                    <a:lnTo>
                      <a:pt x="2682" y="7"/>
                    </a:lnTo>
                    <a:lnTo>
                      <a:pt x="2654" y="7"/>
                    </a:lnTo>
                    <a:lnTo>
                      <a:pt x="2654" y="0"/>
                    </a:lnTo>
                    <a:close/>
                    <a:moveTo>
                      <a:pt x="2704" y="0"/>
                    </a:moveTo>
                    <a:lnTo>
                      <a:pt x="2732" y="0"/>
                    </a:lnTo>
                    <a:lnTo>
                      <a:pt x="2732" y="7"/>
                    </a:lnTo>
                    <a:lnTo>
                      <a:pt x="2704" y="7"/>
                    </a:lnTo>
                    <a:lnTo>
                      <a:pt x="2704" y="0"/>
                    </a:lnTo>
                    <a:close/>
                    <a:moveTo>
                      <a:pt x="2754" y="0"/>
                    </a:moveTo>
                    <a:lnTo>
                      <a:pt x="2782" y="0"/>
                    </a:lnTo>
                    <a:lnTo>
                      <a:pt x="2782" y="7"/>
                    </a:lnTo>
                    <a:lnTo>
                      <a:pt x="2754" y="7"/>
                    </a:lnTo>
                    <a:lnTo>
                      <a:pt x="2754" y="0"/>
                    </a:lnTo>
                    <a:close/>
                    <a:moveTo>
                      <a:pt x="2804" y="0"/>
                    </a:moveTo>
                    <a:lnTo>
                      <a:pt x="2832" y="0"/>
                    </a:lnTo>
                    <a:lnTo>
                      <a:pt x="2832" y="7"/>
                    </a:lnTo>
                    <a:lnTo>
                      <a:pt x="2804" y="7"/>
                    </a:lnTo>
                    <a:lnTo>
                      <a:pt x="2804" y="0"/>
                    </a:lnTo>
                    <a:close/>
                    <a:moveTo>
                      <a:pt x="2854" y="0"/>
                    </a:moveTo>
                    <a:lnTo>
                      <a:pt x="2883" y="0"/>
                    </a:lnTo>
                    <a:lnTo>
                      <a:pt x="2883" y="7"/>
                    </a:lnTo>
                    <a:lnTo>
                      <a:pt x="2854" y="7"/>
                    </a:lnTo>
                    <a:lnTo>
                      <a:pt x="2854" y="0"/>
                    </a:lnTo>
                    <a:close/>
                    <a:moveTo>
                      <a:pt x="2904" y="0"/>
                    </a:moveTo>
                    <a:lnTo>
                      <a:pt x="2933" y="0"/>
                    </a:lnTo>
                    <a:lnTo>
                      <a:pt x="2933" y="7"/>
                    </a:lnTo>
                    <a:lnTo>
                      <a:pt x="2904" y="7"/>
                    </a:lnTo>
                    <a:lnTo>
                      <a:pt x="2904" y="0"/>
                    </a:lnTo>
                    <a:close/>
                    <a:moveTo>
                      <a:pt x="2954" y="0"/>
                    </a:moveTo>
                    <a:lnTo>
                      <a:pt x="2983" y="0"/>
                    </a:lnTo>
                    <a:lnTo>
                      <a:pt x="2983" y="7"/>
                    </a:lnTo>
                    <a:lnTo>
                      <a:pt x="2954" y="7"/>
                    </a:lnTo>
                    <a:lnTo>
                      <a:pt x="2954" y="0"/>
                    </a:lnTo>
                    <a:close/>
                    <a:moveTo>
                      <a:pt x="3004" y="0"/>
                    </a:moveTo>
                    <a:lnTo>
                      <a:pt x="3033" y="0"/>
                    </a:lnTo>
                    <a:lnTo>
                      <a:pt x="3033" y="7"/>
                    </a:lnTo>
                    <a:lnTo>
                      <a:pt x="3004" y="7"/>
                    </a:lnTo>
                    <a:lnTo>
                      <a:pt x="3004" y="0"/>
                    </a:lnTo>
                    <a:close/>
                    <a:moveTo>
                      <a:pt x="3054" y="0"/>
                    </a:moveTo>
                    <a:lnTo>
                      <a:pt x="3083" y="0"/>
                    </a:lnTo>
                    <a:lnTo>
                      <a:pt x="3083" y="7"/>
                    </a:lnTo>
                    <a:lnTo>
                      <a:pt x="3054" y="7"/>
                    </a:lnTo>
                    <a:lnTo>
                      <a:pt x="3054" y="0"/>
                    </a:lnTo>
                    <a:close/>
                    <a:moveTo>
                      <a:pt x="3104" y="0"/>
                    </a:moveTo>
                    <a:lnTo>
                      <a:pt x="3133" y="0"/>
                    </a:lnTo>
                    <a:lnTo>
                      <a:pt x="3133" y="7"/>
                    </a:lnTo>
                    <a:lnTo>
                      <a:pt x="3104" y="7"/>
                    </a:lnTo>
                    <a:lnTo>
                      <a:pt x="3104" y="0"/>
                    </a:lnTo>
                    <a:close/>
                    <a:moveTo>
                      <a:pt x="3154" y="0"/>
                    </a:moveTo>
                    <a:lnTo>
                      <a:pt x="3183" y="0"/>
                    </a:lnTo>
                    <a:lnTo>
                      <a:pt x="3183" y="7"/>
                    </a:lnTo>
                    <a:lnTo>
                      <a:pt x="3154" y="7"/>
                    </a:lnTo>
                    <a:lnTo>
                      <a:pt x="3154" y="0"/>
                    </a:lnTo>
                    <a:close/>
                    <a:moveTo>
                      <a:pt x="3204" y="0"/>
                    </a:moveTo>
                    <a:lnTo>
                      <a:pt x="3233" y="0"/>
                    </a:lnTo>
                    <a:lnTo>
                      <a:pt x="3233" y="7"/>
                    </a:lnTo>
                    <a:lnTo>
                      <a:pt x="3204" y="7"/>
                    </a:lnTo>
                    <a:lnTo>
                      <a:pt x="3204" y="0"/>
                    </a:lnTo>
                    <a:close/>
                    <a:moveTo>
                      <a:pt x="3254" y="0"/>
                    </a:moveTo>
                    <a:lnTo>
                      <a:pt x="3283" y="0"/>
                    </a:lnTo>
                    <a:lnTo>
                      <a:pt x="3283" y="7"/>
                    </a:lnTo>
                    <a:lnTo>
                      <a:pt x="3254" y="7"/>
                    </a:lnTo>
                    <a:lnTo>
                      <a:pt x="3254" y="0"/>
                    </a:lnTo>
                    <a:close/>
                    <a:moveTo>
                      <a:pt x="3305" y="0"/>
                    </a:moveTo>
                    <a:lnTo>
                      <a:pt x="3333" y="0"/>
                    </a:lnTo>
                    <a:lnTo>
                      <a:pt x="3333" y="7"/>
                    </a:lnTo>
                    <a:lnTo>
                      <a:pt x="3305" y="7"/>
                    </a:lnTo>
                    <a:lnTo>
                      <a:pt x="3305" y="0"/>
                    </a:lnTo>
                    <a:close/>
                    <a:moveTo>
                      <a:pt x="3355" y="0"/>
                    </a:moveTo>
                    <a:lnTo>
                      <a:pt x="3383" y="0"/>
                    </a:lnTo>
                    <a:lnTo>
                      <a:pt x="3383" y="7"/>
                    </a:lnTo>
                    <a:lnTo>
                      <a:pt x="3355" y="7"/>
                    </a:lnTo>
                    <a:lnTo>
                      <a:pt x="3355" y="0"/>
                    </a:lnTo>
                    <a:close/>
                    <a:moveTo>
                      <a:pt x="3405" y="0"/>
                    </a:moveTo>
                    <a:lnTo>
                      <a:pt x="3433" y="0"/>
                    </a:lnTo>
                    <a:lnTo>
                      <a:pt x="3433" y="7"/>
                    </a:lnTo>
                    <a:lnTo>
                      <a:pt x="3405" y="7"/>
                    </a:lnTo>
                    <a:lnTo>
                      <a:pt x="3405" y="0"/>
                    </a:lnTo>
                    <a:close/>
                    <a:moveTo>
                      <a:pt x="3455" y="0"/>
                    </a:moveTo>
                    <a:lnTo>
                      <a:pt x="3483" y="0"/>
                    </a:lnTo>
                    <a:lnTo>
                      <a:pt x="3483" y="7"/>
                    </a:lnTo>
                    <a:lnTo>
                      <a:pt x="3455" y="7"/>
                    </a:lnTo>
                    <a:lnTo>
                      <a:pt x="3455" y="0"/>
                    </a:lnTo>
                    <a:close/>
                    <a:moveTo>
                      <a:pt x="3505" y="0"/>
                    </a:moveTo>
                    <a:lnTo>
                      <a:pt x="3533" y="0"/>
                    </a:lnTo>
                    <a:lnTo>
                      <a:pt x="3533" y="7"/>
                    </a:lnTo>
                    <a:lnTo>
                      <a:pt x="3505" y="7"/>
                    </a:lnTo>
                    <a:lnTo>
                      <a:pt x="3505" y="0"/>
                    </a:lnTo>
                    <a:close/>
                    <a:moveTo>
                      <a:pt x="3555" y="0"/>
                    </a:moveTo>
                    <a:lnTo>
                      <a:pt x="3583" y="0"/>
                    </a:lnTo>
                    <a:lnTo>
                      <a:pt x="3583" y="7"/>
                    </a:lnTo>
                    <a:lnTo>
                      <a:pt x="3555" y="7"/>
                    </a:lnTo>
                    <a:lnTo>
                      <a:pt x="3555" y="0"/>
                    </a:lnTo>
                    <a:close/>
                    <a:moveTo>
                      <a:pt x="3605" y="0"/>
                    </a:moveTo>
                    <a:lnTo>
                      <a:pt x="3633" y="0"/>
                    </a:lnTo>
                    <a:lnTo>
                      <a:pt x="3633" y="7"/>
                    </a:lnTo>
                    <a:lnTo>
                      <a:pt x="3605" y="7"/>
                    </a:lnTo>
                    <a:lnTo>
                      <a:pt x="3605" y="0"/>
                    </a:lnTo>
                    <a:close/>
                    <a:moveTo>
                      <a:pt x="3655" y="0"/>
                    </a:moveTo>
                    <a:lnTo>
                      <a:pt x="3684" y="0"/>
                    </a:lnTo>
                    <a:lnTo>
                      <a:pt x="3684" y="7"/>
                    </a:lnTo>
                    <a:lnTo>
                      <a:pt x="3655" y="7"/>
                    </a:lnTo>
                    <a:lnTo>
                      <a:pt x="3655" y="0"/>
                    </a:lnTo>
                    <a:close/>
                    <a:moveTo>
                      <a:pt x="3705" y="0"/>
                    </a:moveTo>
                    <a:lnTo>
                      <a:pt x="3734" y="0"/>
                    </a:lnTo>
                    <a:lnTo>
                      <a:pt x="3734" y="7"/>
                    </a:lnTo>
                    <a:lnTo>
                      <a:pt x="3705" y="7"/>
                    </a:lnTo>
                    <a:lnTo>
                      <a:pt x="3705" y="0"/>
                    </a:lnTo>
                    <a:close/>
                    <a:moveTo>
                      <a:pt x="3755" y="0"/>
                    </a:moveTo>
                    <a:lnTo>
                      <a:pt x="3784" y="0"/>
                    </a:lnTo>
                    <a:lnTo>
                      <a:pt x="3784" y="7"/>
                    </a:lnTo>
                    <a:lnTo>
                      <a:pt x="3755" y="7"/>
                    </a:lnTo>
                    <a:lnTo>
                      <a:pt x="3755" y="0"/>
                    </a:lnTo>
                    <a:close/>
                    <a:moveTo>
                      <a:pt x="3805" y="0"/>
                    </a:moveTo>
                    <a:lnTo>
                      <a:pt x="3834" y="0"/>
                    </a:lnTo>
                    <a:lnTo>
                      <a:pt x="3834" y="7"/>
                    </a:lnTo>
                    <a:lnTo>
                      <a:pt x="3805" y="7"/>
                    </a:lnTo>
                    <a:lnTo>
                      <a:pt x="3805" y="0"/>
                    </a:lnTo>
                    <a:close/>
                    <a:moveTo>
                      <a:pt x="3855" y="0"/>
                    </a:moveTo>
                    <a:lnTo>
                      <a:pt x="3884" y="0"/>
                    </a:lnTo>
                    <a:lnTo>
                      <a:pt x="3884" y="7"/>
                    </a:lnTo>
                    <a:lnTo>
                      <a:pt x="3855" y="7"/>
                    </a:lnTo>
                    <a:lnTo>
                      <a:pt x="3855" y="0"/>
                    </a:lnTo>
                    <a:close/>
                    <a:moveTo>
                      <a:pt x="3905" y="0"/>
                    </a:moveTo>
                    <a:lnTo>
                      <a:pt x="3934" y="0"/>
                    </a:lnTo>
                    <a:lnTo>
                      <a:pt x="3934" y="7"/>
                    </a:lnTo>
                    <a:lnTo>
                      <a:pt x="3905" y="7"/>
                    </a:lnTo>
                    <a:lnTo>
                      <a:pt x="3905" y="0"/>
                    </a:lnTo>
                    <a:close/>
                    <a:moveTo>
                      <a:pt x="3955" y="0"/>
                    </a:moveTo>
                    <a:lnTo>
                      <a:pt x="3984" y="0"/>
                    </a:lnTo>
                    <a:lnTo>
                      <a:pt x="3984" y="7"/>
                    </a:lnTo>
                    <a:lnTo>
                      <a:pt x="3955" y="7"/>
                    </a:lnTo>
                    <a:lnTo>
                      <a:pt x="3955" y="0"/>
                    </a:lnTo>
                    <a:close/>
                    <a:moveTo>
                      <a:pt x="4005" y="0"/>
                    </a:moveTo>
                    <a:lnTo>
                      <a:pt x="4034" y="0"/>
                    </a:lnTo>
                    <a:lnTo>
                      <a:pt x="4034" y="7"/>
                    </a:lnTo>
                    <a:lnTo>
                      <a:pt x="4005" y="7"/>
                    </a:lnTo>
                    <a:lnTo>
                      <a:pt x="4005" y="0"/>
                    </a:lnTo>
                    <a:close/>
                    <a:moveTo>
                      <a:pt x="4055" y="0"/>
                    </a:moveTo>
                    <a:lnTo>
                      <a:pt x="4084" y="0"/>
                    </a:lnTo>
                    <a:lnTo>
                      <a:pt x="4084" y="7"/>
                    </a:lnTo>
                    <a:lnTo>
                      <a:pt x="4055" y="7"/>
                    </a:lnTo>
                    <a:lnTo>
                      <a:pt x="4055" y="0"/>
                    </a:lnTo>
                    <a:close/>
                    <a:moveTo>
                      <a:pt x="4106" y="0"/>
                    </a:moveTo>
                    <a:lnTo>
                      <a:pt x="4134" y="0"/>
                    </a:lnTo>
                    <a:lnTo>
                      <a:pt x="4134" y="7"/>
                    </a:lnTo>
                    <a:lnTo>
                      <a:pt x="4106" y="7"/>
                    </a:lnTo>
                    <a:lnTo>
                      <a:pt x="4106" y="0"/>
                    </a:lnTo>
                    <a:close/>
                    <a:moveTo>
                      <a:pt x="4156" y="0"/>
                    </a:moveTo>
                    <a:lnTo>
                      <a:pt x="4184" y="0"/>
                    </a:lnTo>
                    <a:lnTo>
                      <a:pt x="4184" y="7"/>
                    </a:lnTo>
                    <a:lnTo>
                      <a:pt x="4156" y="7"/>
                    </a:lnTo>
                    <a:lnTo>
                      <a:pt x="4156" y="0"/>
                    </a:lnTo>
                    <a:close/>
                    <a:moveTo>
                      <a:pt x="4206" y="0"/>
                    </a:moveTo>
                    <a:lnTo>
                      <a:pt x="4234" y="0"/>
                    </a:lnTo>
                    <a:lnTo>
                      <a:pt x="4234" y="7"/>
                    </a:lnTo>
                    <a:lnTo>
                      <a:pt x="4206" y="7"/>
                    </a:lnTo>
                    <a:lnTo>
                      <a:pt x="4206" y="0"/>
                    </a:lnTo>
                    <a:close/>
                    <a:moveTo>
                      <a:pt x="4256" y="0"/>
                    </a:moveTo>
                    <a:lnTo>
                      <a:pt x="4284" y="0"/>
                    </a:lnTo>
                    <a:lnTo>
                      <a:pt x="4284" y="7"/>
                    </a:lnTo>
                    <a:lnTo>
                      <a:pt x="4256" y="7"/>
                    </a:lnTo>
                    <a:lnTo>
                      <a:pt x="4256" y="0"/>
                    </a:lnTo>
                    <a:close/>
                    <a:moveTo>
                      <a:pt x="4306" y="0"/>
                    </a:moveTo>
                    <a:lnTo>
                      <a:pt x="4334" y="0"/>
                    </a:lnTo>
                    <a:lnTo>
                      <a:pt x="4334" y="7"/>
                    </a:lnTo>
                    <a:lnTo>
                      <a:pt x="4306" y="7"/>
                    </a:lnTo>
                    <a:lnTo>
                      <a:pt x="4306" y="0"/>
                    </a:lnTo>
                    <a:close/>
                    <a:moveTo>
                      <a:pt x="4356" y="0"/>
                    </a:moveTo>
                    <a:lnTo>
                      <a:pt x="4384" y="0"/>
                    </a:lnTo>
                    <a:lnTo>
                      <a:pt x="4384" y="7"/>
                    </a:lnTo>
                    <a:lnTo>
                      <a:pt x="4356" y="7"/>
                    </a:lnTo>
                    <a:lnTo>
                      <a:pt x="4356" y="0"/>
                    </a:lnTo>
                    <a:close/>
                    <a:moveTo>
                      <a:pt x="4406" y="0"/>
                    </a:moveTo>
                    <a:lnTo>
                      <a:pt x="4434" y="0"/>
                    </a:lnTo>
                    <a:lnTo>
                      <a:pt x="4434" y="7"/>
                    </a:lnTo>
                    <a:lnTo>
                      <a:pt x="4406" y="7"/>
                    </a:lnTo>
                    <a:lnTo>
                      <a:pt x="4406" y="0"/>
                    </a:lnTo>
                    <a:close/>
                    <a:moveTo>
                      <a:pt x="4456" y="0"/>
                    </a:moveTo>
                    <a:lnTo>
                      <a:pt x="4485" y="0"/>
                    </a:lnTo>
                    <a:lnTo>
                      <a:pt x="4485" y="7"/>
                    </a:lnTo>
                    <a:lnTo>
                      <a:pt x="4456" y="7"/>
                    </a:lnTo>
                    <a:lnTo>
                      <a:pt x="4456" y="0"/>
                    </a:lnTo>
                    <a:close/>
                    <a:moveTo>
                      <a:pt x="4506" y="0"/>
                    </a:moveTo>
                    <a:lnTo>
                      <a:pt x="4535" y="0"/>
                    </a:lnTo>
                    <a:lnTo>
                      <a:pt x="4535" y="7"/>
                    </a:lnTo>
                    <a:lnTo>
                      <a:pt x="4506" y="7"/>
                    </a:lnTo>
                    <a:lnTo>
                      <a:pt x="4506" y="0"/>
                    </a:lnTo>
                    <a:close/>
                    <a:moveTo>
                      <a:pt x="4556" y="0"/>
                    </a:moveTo>
                    <a:lnTo>
                      <a:pt x="4585" y="0"/>
                    </a:lnTo>
                    <a:lnTo>
                      <a:pt x="4585" y="7"/>
                    </a:lnTo>
                    <a:lnTo>
                      <a:pt x="4556" y="7"/>
                    </a:lnTo>
                    <a:lnTo>
                      <a:pt x="4556" y="0"/>
                    </a:lnTo>
                    <a:close/>
                    <a:moveTo>
                      <a:pt x="4606" y="0"/>
                    </a:moveTo>
                    <a:lnTo>
                      <a:pt x="4635" y="0"/>
                    </a:lnTo>
                    <a:lnTo>
                      <a:pt x="4635" y="7"/>
                    </a:lnTo>
                    <a:lnTo>
                      <a:pt x="4606" y="7"/>
                    </a:lnTo>
                    <a:lnTo>
                      <a:pt x="4606" y="0"/>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19" name="Picture 9">
                <a:extLst>
                  <a:ext uri="{FF2B5EF4-FFF2-40B4-BE49-F238E27FC236}">
                    <a16:creationId xmlns:a16="http://schemas.microsoft.com/office/drawing/2014/main" id="{F2DF3789-ED9D-4D81-AB07-FF6E63782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 y="2160"/>
                <a:ext cx="99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0">
                <a:extLst>
                  <a:ext uri="{FF2B5EF4-FFF2-40B4-BE49-F238E27FC236}">
                    <a16:creationId xmlns:a16="http://schemas.microsoft.com/office/drawing/2014/main" id="{5BE38F37-0689-47CD-AA27-3BE289BC94A8}"/>
                  </a:ext>
                </a:extLst>
              </p:cNvPr>
              <p:cNvSpPr>
                <a:spLocks noEditPoints="1"/>
              </p:cNvSpPr>
              <p:nvPr/>
            </p:nvSpPr>
            <p:spPr bwMode="auto">
              <a:xfrm>
                <a:off x="1768" y="2154"/>
                <a:ext cx="1005" cy="976"/>
              </a:xfrm>
              <a:custGeom>
                <a:avLst/>
                <a:gdLst>
                  <a:gd name="T0" fmla="*/ 23 w 1005"/>
                  <a:gd name="T1" fmla="*/ 343 h 976"/>
                  <a:gd name="T2" fmla="*/ 115 w 1005"/>
                  <a:gd name="T3" fmla="*/ 178 h 976"/>
                  <a:gd name="T4" fmla="*/ 264 w 1005"/>
                  <a:gd name="T5" fmla="*/ 59 h 976"/>
                  <a:gd name="T6" fmla="*/ 452 w 1005"/>
                  <a:gd name="T7" fmla="*/ 3 h 976"/>
                  <a:gd name="T8" fmla="*/ 652 w 1005"/>
                  <a:gd name="T9" fmla="*/ 22 h 976"/>
                  <a:gd name="T10" fmla="*/ 822 w 1005"/>
                  <a:gd name="T11" fmla="*/ 111 h 976"/>
                  <a:gd name="T12" fmla="*/ 945 w 1005"/>
                  <a:gd name="T13" fmla="*/ 255 h 976"/>
                  <a:gd name="T14" fmla="*/ 1003 w 1005"/>
                  <a:gd name="T15" fmla="*/ 438 h 976"/>
                  <a:gd name="T16" fmla="*/ 983 w 1005"/>
                  <a:gd name="T17" fmla="*/ 633 h 976"/>
                  <a:gd name="T18" fmla="*/ 890 w 1005"/>
                  <a:gd name="T19" fmla="*/ 799 h 976"/>
                  <a:gd name="T20" fmla="*/ 742 w 1005"/>
                  <a:gd name="T21" fmla="*/ 917 h 976"/>
                  <a:gd name="T22" fmla="*/ 554 w 1005"/>
                  <a:gd name="T23" fmla="*/ 974 h 976"/>
                  <a:gd name="T24" fmla="*/ 354 w 1005"/>
                  <a:gd name="T25" fmla="*/ 954 h 976"/>
                  <a:gd name="T26" fmla="*/ 183 w 1005"/>
                  <a:gd name="T27" fmla="*/ 865 h 976"/>
                  <a:gd name="T28" fmla="*/ 61 w 1005"/>
                  <a:gd name="T29" fmla="*/ 721 h 976"/>
                  <a:gd name="T30" fmla="*/ 3 w 1005"/>
                  <a:gd name="T31" fmla="*/ 538 h 976"/>
                  <a:gd name="T32" fmla="*/ 21 w 1005"/>
                  <a:gd name="T33" fmla="*/ 585 h 976"/>
                  <a:gd name="T34" fmla="*/ 50 w 1005"/>
                  <a:gd name="T35" fmla="*/ 674 h 976"/>
                  <a:gd name="T36" fmla="*/ 95 w 1005"/>
                  <a:gd name="T37" fmla="*/ 755 h 976"/>
                  <a:gd name="T38" fmla="*/ 155 w 1005"/>
                  <a:gd name="T39" fmla="*/ 826 h 976"/>
                  <a:gd name="T40" fmla="*/ 228 w 1005"/>
                  <a:gd name="T41" fmla="*/ 884 h 976"/>
                  <a:gd name="T42" fmla="*/ 311 w 1005"/>
                  <a:gd name="T43" fmla="*/ 928 h 976"/>
                  <a:gd name="T44" fmla="*/ 404 w 1005"/>
                  <a:gd name="T45" fmla="*/ 956 h 976"/>
                  <a:gd name="T46" fmla="*/ 503 w 1005"/>
                  <a:gd name="T47" fmla="*/ 965 h 976"/>
                  <a:gd name="T48" fmla="*/ 602 w 1005"/>
                  <a:gd name="T49" fmla="*/ 956 h 976"/>
                  <a:gd name="T50" fmla="*/ 695 w 1005"/>
                  <a:gd name="T51" fmla="*/ 928 h 976"/>
                  <a:gd name="T52" fmla="*/ 778 w 1005"/>
                  <a:gd name="T53" fmla="*/ 884 h 976"/>
                  <a:gd name="T54" fmla="*/ 851 w 1005"/>
                  <a:gd name="T55" fmla="*/ 825 h 976"/>
                  <a:gd name="T56" fmla="*/ 911 w 1005"/>
                  <a:gd name="T57" fmla="*/ 755 h 976"/>
                  <a:gd name="T58" fmla="*/ 956 w 1005"/>
                  <a:gd name="T59" fmla="*/ 674 h 976"/>
                  <a:gd name="T60" fmla="*/ 985 w 1005"/>
                  <a:gd name="T61" fmla="*/ 584 h 976"/>
                  <a:gd name="T62" fmla="*/ 994 w 1005"/>
                  <a:gd name="T63" fmla="*/ 488 h 976"/>
                  <a:gd name="T64" fmla="*/ 985 w 1005"/>
                  <a:gd name="T65" fmla="*/ 392 h 976"/>
                  <a:gd name="T66" fmla="*/ 956 w 1005"/>
                  <a:gd name="T67" fmla="*/ 302 h 976"/>
                  <a:gd name="T68" fmla="*/ 910 w 1005"/>
                  <a:gd name="T69" fmla="*/ 222 h 976"/>
                  <a:gd name="T70" fmla="*/ 850 w 1005"/>
                  <a:gd name="T71" fmla="*/ 151 h 976"/>
                  <a:gd name="T72" fmla="*/ 778 w 1005"/>
                  <a:gd name="T73" fmla="*/ 93 h 976"/>
                  <a:gd name="T74" fmla="*/ 694 w 1005"/>
                  <a:gd name="T75" fmla="*/ 49 h 976"/>
                  <a:gd name="T76" fmla="*/ 602 w 1005"/>
                  <a:gd name="T77" fmla="*/ 21 h 976"/>
                  <a:gd name="T78" fmla="*/ 502 w 1005"/>
                  <a:gd name="T79" fmla="*/ 11 h 976"/>
                  <a:gd name="T80" fmla="*/ 403 w 1005"/>
                  <a:gd name="T81" fmla="*/ 21 h 976"/>
                  <a:gd name="T82" fmla="*/ 311 w 1005"/>
                  <a:gd name="T83" fmla="*/ 49 h 976"/>
                  <a:gd name="T84" fmla="*/ 228 w 1005"/>
                  <a:gd name="T85" fmla="*/ 93 h 976"/>
                  <a:gd name="T86" fmla="*/ 155 w 1005"/>
                  <a:gd name="T87" fmla="*/ 151 h 976"/>
                  <a:gd name="T88" fmla="*/ 95 w 1005"/>
                  <a:gd name="T89" fmla="*/ 222 h 976"/>
                  <a:gd name="T90" fmla="*/ 50 w 1005"/>
                  <a:gd name="T91" fmla="*/ 303 h 976"/>
                  <a:gd name="T92" fmla="*/ 21 w 1005"/>
                  <a:gd name="T93" fmla="*/ 392 h 976"/>
                  <a:gd name="T94" fmla="*/ 11 w 1005"/>
                  <a:gd name="T95" fmla="*/ 489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5" h="976">
                    <a:moveTo>
                      <a:pt x="0" y="488"/>
                    </a:moveTo>
                    <a:lnTo>
                      <a:pt x="3" y="438"/>
                    </a:lnTo>
                    <a:lnTo>
                      <a:pt x="11" y="390"/>
                    </a:lnTo>
                    <a:lnTo>
                      <a:pt x="23" y="343"/>
                    </a:lnTo>
                    <a:lnTo>
                      <a:pt x="40" y="298"/>
                    </a:lnTo>
                    <a:lnTo>
                      <a:pt x="61" y="255"/>
                    </a:lnTo>
                    <a:lnTo>
                      <a:pt x="86" y="215"/>
                    </a:lnTo>
                    <a:lnTo>
                      <a:pt x="115" y="178"/>
                    </a:lnTo>
                    <a:lnTo>
                      <a:pt x="148" y="143"/>
                    </a:lnTo>
                    <a:lnTo>
                      <a:pt x="183" y="111"/>
                    </a:lnTo>
                    <a:lnTo>
                      <a:pt x="222" y="83"/>
                    </a:lnTo>
                    <a:lnTo>
                      <a:pt x="264" y="59"/>
                    </a:lnTo>
                    <a:lnTo>
                      <a:pt x="307" y="38"/>
                    </a:lnTo>
                    <a:lnTo>
                      <a:pt x="354" y="22"/>
                    </a:lnTo>
                    <a:lnTo>
                      <a:pt x="402" y="10"/>
                    </a:lnTo>
                    <a:lnTo>
                      <a:pt x="452" y="3"/>
                    </a:lnTo>
                    <a:lnTo>
                      <a:pt x="503" y="0"/>
                    </a:lnTo>
                    <a:lnTo>
                      <a:pt x="554" y="3"/>
                    </a:lnTo>
                    <a:lnTo>
                      <a:pt x="604" y="10"/>
                    </a:lnTo>
                    <a:lnTo>
                      <a:pt x="652" y="22"/>
                    </a:lnTo>
                    <a:lnTo>
                      <a:pt x="698" y="38"/>
                    </a:lnTo>
                    <a:lnTo>
                      <a:pt x="742" y="59"/>
                    </a:lnTo>
                    <a:lnTo>
                      <a:pt x="784" y="83"/>
                    </a:lnTo>
                    <a:lnTo>
                      <a:pt x="822" y="111"/>
                    </a:lnTo>
                    <a:lnTo>
                      <a:pt x="858" y="143"/>
                    </a:lnTo>
                    <a:lnTo>
                      <a:pt x="890" y="178"/>
                    </a:lnTo>
                    <a:lnTo>
                      <a:pt x="919" y="215"/>
                    </a:lnTo>
                    <a:lnTo>
                      <a:pt x="945" y="255"/>
                    </a:lnTo>
                    <a:lnTo>
                      <a:pt x="966" y="298"/>
                    </a:lnTo>
                    <a:lnTo>
                      <a:pt x="983" y="343"/>
                    </a:lnTo>
                    <a:lnTo>
                      <a:pt x="995" y="390"/>
                    </a:lnTo>
                    <a:lnTo>
                      <a:pt x="1003" y="438"/>
                    </a:lnTo>
                    <a:lnTo>
                      <a:pt x="1005" y="488"/>
                    </a:lnTo>
                    <a:lnTo>
                      <a:pt x="1003" y="538"/>
                    </a:lnTo>
                    <a:lnTo>
                      <a:pt x="995" y="587"/>
                    </a:lnTo>
                    <a:lnTo>
                      <a:pt x="983" y="633"/>
                    </a:lnTo>
                    <a:lnTo>
                      <a:pt x="966" y="678"/>
                    </a:lnTo>
                    <a:lnTo>
                      <a:pt x="945" y="721"/>
                    </a:lnTo>
                    <a:lnTo>
                      <a:pt x="919" y="761"/>
                    </a:lnTo>
                    <a:lnTo>
                      <a:pt x="890" y="799"/>
                    </a:lnTo>
                    <a:lnTo>
                      <a:pt x="858" y="834"/>
                    </a:lnTo>
                    <a:lnTo>
                      <a:pt x="822" y="865"/>
                    </a:lnTo>
                    <a:lnTo>
                      <a:pt x="784" y="893"/>
                    </a:lnTo>
                    <a:lnTo>
                      <a:pt x="742" y="917"/>
                    </a:lnTo>
                    <a:lnTo>
                      <a:pt x="698" y="938"/>
                    </a:lnTo>
                    <a:lnTo>
                      <a:pt x="652" y="954"/>
                    </a:lnTo>
                    <a:lnTo>
                      <a:pt x="604" y="966"/>
                    </a:lnTo>
                    <a:lnTo>
                      <a:pt x="554" y="974"/>
                    </a:lnTo>
                    <a:lnTo>
                      <a:pt x="503" y="976"/>
                    </a:lnTo>
                    <a:lnTo>
                      <a:pt x="452" y="974"/>
                    </a:lnTo>
                    <a:lnTo>
                      <a:pt x="402" y="966"/>
                    </a:lnTo>
                    <a:lnTo>
                      <a:pt x="354" y="954"/>
                    </a:lnTo>
                    <a:lnTo>
                      <a:pt x="307" y="938"/>
                    </a:lnTo>
                    <a:lnTo>
                      <a:pt x="264" y="917"/>
                    </a:lnTo>
                    <a:lnTo>
                      <a:pt x="222" y="893"/>
                    </a:lnTo>
                    <a:lnTo>
                      <a:pt x="183" y="865"/>
                    </a:lnTo>
                    <a:lnTo>
                      <a:pt x="148" y="834"/>
                    </a:lnTo>
                    <a:lnTo>
                      <a:pt x="115" y="799"/>
                    </a:lnTo>
                    <a:lnTo>
                      <a:pt x="86" y="761"/>
                    </a:lnTo>
                    <a:lnTo>
                      <a:pt x="61" y="721"/>
                    </a:lnTo>
                    <a:lnTo>
                      <a:pt x="40" y="678"/>
                    </a:lnTo>
                    <a:lnTo>
                      <a:pt x="23" y="633"/>
                    </a:lnTo>
                    <a:lnTo>
                      <a:pt x="11" y="587"/>
                    </a:lnTo>
                    <a:lnTo>
                      <a:pt x="3" y="538"/>
                    </a:lnTo>
                    <a:lnTo>
                      <a:pt x="0" y="488"/>
                    </a:lnTo>
                    <a:close/>
                    <a:moveTo>
                      <a:pt x="13" y="537"/>
                    </a:moveTo>
                    <a:lnTo>
                      <a:pt x="13" y="537"/>
                    </a:lnTo>
                    <a:lnTo>
                      <a:pt x="21" y="585"/>
                    </a:lnTo>
                    <a:lnTo>
                      <a:pt x="21" y="584"/>
                    </a:lnTo>
                    <a:lnTo>
                      <a:pt x="33" y="630"/>
                    </a:lnTo>
                    <a:lnTo>
                      <a:pt x="33" y="630"/>
                    </a:lnTo>
                    <a:lnTo>
                      <a:pt x="50" y="674"/>
                    </a:lnTo>
                    <a:lnTo>
                      <a:pt x="50" y="674"/>
                    </a:lnTo>
                    <a:lnTo>
                      <a:pt x="70" y="716"/>
                    </a:lnTo>
                    <a:lnTo>
                      <a:pt x="70" y="715"/>
                    </a:lnTo>
                    <a:lnTo>
                      <a:pt x="95" y="755"/>
                    </a:lnTo>
                    <a:lnTo>
                      <a:pt x="95" y="755"/>
                    </a:lnTo>
                    <a:lnTo>
                      <a:pt x="123" y="792"/>
                    </a:lnTo>
                    <a:lnTo>
                      <a:pt x="123" y="791"/>
                    </a:lnTo>
                    <a:lnTo>
                      <a:pt x="155" y="826"/>
                    </a:lnTo>
                    <a:lnTo>
                      <a:pt x="155" y="825"/>
                    </a:lnTo>
                    <a:lnTo>
                      <a:pt x="190" y="856"/>
                    </a:lnTo>
                    <a:lnTo>
                      <a:pt x="190" y="856"/>
                    </a:lnTo>
                    <a:lnTo>
                      <a:pt x="228" y="884"/>
                    </a:lnTo>
                    <a:lnTo>
                      <a:pt x="228" y="884"/>
                    </a:lnTo>
                    <a:lnTo>
                      <a:pt x="268" y="908"/>
                    </a:lnTo>
                    <a:lnTo>
                      <a:pt x="268" y="908"/>
                    </a:lnTo>
                    <a:lnTo>
                      <a:pt x="311" y="928"/>
                    </a:lnTo>
                    <a:lnTo>
                      <a:pt x="311" y="928"/>
                    </a:lnTo>
                    <a:lnTo>
                      <a:pt x="357" y="944"/>
                    </a:lnTo>
                    <a:lnTo>
                      <a:pt x="356" y="944"/>
                    </a:lnTo>
                    <a:lnTo>
                      <a:pt x="404" y="956"/>
                    </a:lnTo>
                    <a:lnTo>
                      <a:pt x="403" y="956"/>
                    </a:lnTo>
                    <a:lnTo>
                      <a:pt x="453" y="963"/>
                    </a:lnTo>
                    <a:lnTo>
                      <a:pt x="452" y="963"/>
                    </a:lnTo>
                    <a:lnTo>
                      <a:pt x="503" y="965"/>
                    </a:lnTo>
                    <a:lnTo>
                      <a:pt x="502" y="965"/>
                    </a:lnTo>
                    <a:lnTo>
                      <a:pt x="553" y="963"/>
                    </a:lnTo>
                    <a:lnTo>
                      <a:pt x="553" y="963"/>
                    </a:lnTo>
                    <a:lnTo>
                      <a:pt x="602" y="956"/>
                    </a:lnTo>
                    <a:lnTo>
                      <a:pt x="602" y="956"/>
                    </a:lnTo>
                    <a:lnTo>
                      <a:pt x="650" y="944"/>
                    </a:lnTo>
                    <a:lnTo>
                      <a:pt x="649" y="944"/>
                    </a:lnTo>
                    <a:lnTo>
                      <a:pt x="695" y="928"/>
                    </a:lnTo>
                    <a:lnTo>
                      <a:pt x="694" y="928"/>
                    </a:lnTo>
                    <a:lnTo>
                      <a:pt x="738" y="908"/>
                    </a:lnTo>
                    <a:lnTo>
                      <a:pt x="737" y="908"/>
                    </a:lnTo>
                    <a:lnTo>
                      <a:pt x="778" y="884"/>
                    </a:lnTo>
                    <a:lnTo>
                      <a:pt x="778" y="884"/>
                    </a:lnTo>
                    <a:lnTo>
                      <a:pt x="816" y="856"/>
                    </a:lnTo>
                    <a:lnTo>
                      <a:pt x="816" y="856"/>
                    </a:lnTo>
                    <a:lnTo>
                      <a:pt x="851" y="825"/>
                    </a:lnTo>
                    <a:lnTo>
                      <a:pt x="850" y="826"/>
                    </a:lnTo>
                    <a:lnTo>
                      <a:pt x="882" y="791"/>
                    </a:lnTo>
                    <a:lnTo>
                      <a:pt x="882" y="792"/>
                    </a:lnTo>
                    <a:lnTo>
                      <a:pt x="911" y="755"/>
                    </a:lnTo>
                    <a:lnTo>
                      <a:pt x="910" y="755"/>
                    </a:lnTo>
                    <a:lnTo>
                      <a:pt x="935" y="715"/>
                    </a:lnTo>
                    <a:lnTo>
                      <a:pt x="935" y="716"/>
                    </a:lnTo>
                    <a:lnTo>
                      <a:pt x="956" y="674"/>
                    </a:lnTo>
                    <a:lnTo>
                      <a:pt x="956" y="674"/>
                    </a:lnTo>
                    <a:lnTo>
                      <a:pt x="973" y="630"/>
                    </a:lnTo>
                    <a:lnTo>
                      <a:pt x="972" y="630"/>
                    </a:lnTo>
                    <a:lnTo>
                      <a:pt x="985" y="584"/>
                    </a:lnTo>
                    <a:lnTo>
                      <a:pt x="985" y="585"/>
                    </a:lnTo>
                    <a:lnTo>
                      <a:pt x="992" y="537"/>
                    </a:lnTo>
                    <a:lnTo>
                      <a:pt x="992" y="537"/>
                    </a:lnTo>
                    <a:lnTo>
                      <a:pt x="994" y="488"/>
                    </a:lnTo>
                    <a:lnTo>
                      <a:pt x="994" y="489"/>
                    </a:lnTo>
                    <a:lnTo>
                      <a:pt x="992" y="439"/>
                    </a:lnTo>
                    <a:lnTo>
                      <a:pt x="992" y="440"/>
                    </a:lnTo>
                    <a:lnTo>
                      <a:pt x="985" y="392"/>
                    </a:lnTo>
                    <a:lnTo>
                      <a:pt x="985" y="392"/>
                    </a:lnTo>
                    <a:lnTo>
                      <a:pt x="972" y="346"/>
                    </a:lnTo>
                    <a:lnTo>
                      <a:pt x="973" y="347"/>
                    </a:lnTo>
                    <a:lnTo>
                      <a:pt x="956" y="302"/>
                    </a:lnTo>
                    <a:lnTo>
                      <a:pt x="956" y="303"/>
                    </a:lnTo>
                    <a:lnTo>
                      <a:pt x="935" y="261"/>
                    </a:lnTo>
                    <a:lnTo>
                      <a:pt x="935" y="261"/>
                    </a:lnTo>
                    <a:lnTo>
                      <a:pt x="910" y="222"/>
                    </a:lnTo>
                    <a:lnTo>
                      <a:pt x="911" y="222"/>
                    </a:lnTo>
                    <a:lnTo>
                      <a:pt x="882" y="185"/>
                    </a:lnTo>
                    <a:lnTo>
                      <a:pt x="882" y="185"/>
                    </a:lnTo>
                    <a:lnTo>
                      <a:pt x="850" y="151"/>
                    </a:lnTo>
                    <a:lnTo>
                      <a:pt x="851" y="151"/>
                    </a:lnTo>
                    <a:lnTo>
                      <a:pt x="816" y="120"/>
                    </a:lnTo>
                    <a:lnTo>
                      <a:pt x="816" y="120"/>
                    </a:lnTo>
                    <a:lnTo>
                      <a:pt x="778" y="93"/>
                    </a:lnTo>
                    <a:lnTo>
                      <a:pt x="778" y="93"/>
                    </a:lnTo>
                    <a:lnTo>
                      <a:pt x="737" y="69"/>
                    </a:lnTo>
                    <a:lnTo>
                      <a:pt x="738" y="69"/>
                    </a:lnTo>
                    <a:lnTo>
                      <a:pt x="694" y="49"/>
                    </a:lnTo>
                    <a:lnTo>
                      <a:pt x="695" y="49"/>
                    </a:lnTo>
                    <a:lnTo>
                      <a:pt x="649" y="33"/>
                    </a:lnTo>
                    <a:lnTo>
                      <a:pt x="650" y="33"/>
                    </a:lnTo>
                    <a:lnTo>
                      <a:pt x="602" y="21"/>
                    </a:lnTo>
                    <a:lnTo>
                      <a:pt x="602" y="21"/>
                    </a:lnTo>
                    <a:lnTo>
                      <a:pt x="553" y="14"/>
                    </a:lnTo>
                    <a:lnTo>
                      <a:pt x="553" y="14"/>
                    </a:lnTo>
                    <a:lnTo>
                      <a:pt x="502" y="11"/>
                    </a:lnTo>
                    <a:lnTo>
                      <a:pt x="503" y="11"/>
                    </a:lnTo>
                    <a:lnTo>
                      <a:pt x="452" y="14"/>
                    </a:lnTo>
                    <a:lnTo>
                      <a:pt x="453" y="14"/>
                    </a:lnTo>
                    <a:lnTo>
                      <a:pt x="403" y="21"/>
                    </a:lnTo>
                    <a:lnTo>
                      <a:pt x="404" y="21"/>
                    </a:lnTo>
                    <a:lnTo>
                      <a:pt x="356" y="33"/>
                    </a:lnTo>
                    <a:lnTo>
                      <a:pt x="357" y="33"/>
                    </a:lnTo>
                    <a:lnTo>
                      <a:pt x="311" y="49"/>
                    </a:lnTo>
                    <a:lnTo>
                      <a:pt x="311" y="49"/>
                    </a:lnTo>
                    <a:lnTo>
                      <a:pt x="268" y="69"/>
                    </a:lnTo>
                    <a:lnTo>
                      <a:pt x="268" y="69"/>
                    </a:lnTo>
                    <a:lnTo>
                      <a:pt x="228" y="93"/>
                    </a:lnTo>
                    <a:lnTo>
                      <a:pt x="228" y="93"/>
                    </a:lnTo>
                    <a:lnTo>
                      <a:pt x="190" y="120"/>
                    </a:lnTo>
                    <a:lnTo>
                      <a:pt x="190" y="120"/>
                    </a:lnTo>
                    <a:lnTo>
                      <a:pt x="155" y="151"/>
                    </a:lnTo>
                    <a:lnTo>
                      <a:pt x="155" y="151"/>
                    </a:lnTo>
                    <a:lnTo>
                      <a:pt x="123" y="185"/>
                    </a:lnTo>
                    <a:lnTo>
                      <a:pt x="123" y="185"/>
                    </a:lnTo>
                    <a:lnTo>
                      <a:pt x="95" y="222"/>
                    </a:lnTo>
                    <a:lnTo>
                      <a:pt x="95" y="222"/>
                    </a:lnTo>
                    <a:lnTo>
                      <a:pt x="70" y="261"/>
                    </a:lnTo>
                    <a:lnTo>
                      <a:pt x="70" y="261"/>
                    </a:lnTo>
                    <a:lnTo>
                      <a:pt x="50" y="303"/>
                    </a:lnTo>
                    <a:lnTo>
                      <a:pt x="50" y="302"/>
                    </a:lnTo>
                    <a:lnTo>
                      <a:pt x="33" y="347"/>
                    </a:lnTo>
                    <a:lnTo>
                      <a:pt x="33" y="346"/>
                    </a:lnTo>
                    <a:lnTo>
                      <a:pt x="21" y="392"/>
                    </a:lnTo>
                    <a:lnTo>
                      <a:pt x="21" y="392"/>
                    </a:lnTo>
                    <a:lnTo>
                      <a:pt x="13" y="440"/>
                    </a:lnTo>
                    <a:lnTo>
                      <a:pt x="13" y="439"/>
                    </a:lnTo>
                    <a:lnTo>
                      <a:pt x="11" y="489"/>
                    </a:lnTo>
                    <a:lnTo>
                      <a:pt x="11" y="488"/>
                    </a:lnTo>
                    <a:lnTo>
                      <a:pt x="13" y="53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1" name="Freeform 11">
                <a:extLst>
                  <a:ext uri="{FF2B5EF4-FFF2-40B4-BE49-F238E27FC236}">
                    <a16:creationId xmlns:a16="http://schemas.microsoft.com/office/drawing/2014/main" id="{723EBB9F-3C5F-4FEC-973D-1FEC1C39E959}"/>
                  </a:ext>
                </a:extLst>
              </p:cNvPr>
              <p:cNvSpPr>
                <a:spLocks noEditPoints="1"/>
              </p:cNvSpPr>
              <p:nvPr/>
            </p:nvSpPr>
            <p:spPr bwMode="auto">
              <a:xfrm>
                <a:off x="1815" y="2192"/>
                <a:ext cx="908" cy="894"/>
              </a:xfrm>
              <a:custGeom>
                <a:avLst/>
                <a:gdLst>
                  <a:gd name="T0" fmla="*/ 8 w 908"/>
                  <a:gd name="T1" fmla="*/ 365 h 894"/>
                  <a:gd name="T2" fmla="*/ 19 w 908"/>
                  <a:gd name="T3" fmla="*/ 345 h 894"/>
                  <a:gd name="T4" fmla="*/ 42 w 908"/>
                  <a:gd name="T5" fmla="*/ 275 h 894"/>
                  <a:gd name="T6" fmla="*/ 61 w 908"/>
                  <a:gd name="T7" fmla="*/ 237 h 894"/>
                  <a:gd name="T8" fmla="*/ 97 w 908"/>
                  <a:gd name="T9" fmla="*/ 182 h 894"/>
                  <a:gd name="T10" fmla="*/ 131 w 908"/>
                  <a:gd name="T11" fmla="*/ 144 h 894"/>
                  <a:gd name="T12" fmla="*/ 141 w 908"/>
                  <a:gd name="T13" fmla="*/ 123 h 894"/>
                  <a:gd name="T14" fmla="*/ 184 w 908"/>
                  <a:gd name="T15" fmla="*/ 96 h 894"/>
                  <a:gd name="T16" fmla="*/ 241 w 908"/>
                  <a:gd name="T17" fmla="*/ 59 h 894"/>
                  <a:gd name="T18" fmla="*/ 280 w 908"/>
                  <a:gd name="T19" fmla="*/ 41 h 894"/>
                  <a:gd name="T20" fmla="*/ 344 w 908"/>
                  <a:gd name="T21" fmla="*/ 20 h 894"/>
                  <a:gd name="T22" fmla="*/ 393 w 908"/>
                  <a:gd name="T23" fmla="*/ 11 h 894"/>
                  <a:gd name="T24" fmla="*/ 414 w 908"/>
                  <a:gd name="T25" fmla="*/ 1 h 894"/>
                  <a:gd name="T26" fmla="*/ 543 w 908"/>
                  <a:gd name="T27" fmla="*/ 8 h 894"/>
                  <a:gd name="T28" fmla="*/ 590 w 908"/>
                  <a:gd name="T29" fmla="*/ 27 h 894"/>
                  <a:gd name="T30" fmla="*/ 639 w 908"/>
                  <a:gd name="T31" fmla="*/ 38 h 894"/>
                  <a:gd name="T32" fmla="*/ 670 w 908"/>
                  <a:gd name="T33" fmla="*/ 53 h 894"/>
                  <a:gd name="T34" fmla="*/ 703 w 908"/>
                  <a:gd name="T35" fmla="*/ 72 h 894"/>
                  <a:gd name="T36" fmla="*/ 703 w 908"/>
                  <a:gd name="T37" fmla="*/ 72 h 894"/>
                  <a:gd name="T38" fmla="*/ 802 w 908"/>
                  <a:gd name="T39" fmla="*/ 159 h 894"/>
                  <a:gd name="T40" fmla="*/ 827 w 908"/>
                  <a:gd name="T41" fmla="*/ 204 h 894"/>
                  <a:gd name="T42" fmla="*/ 859 w 908"/>
                  <a:gd name="T43" fmla="*/ 245 h 894"/>
                  <a:gd name="T44" fmla="*/ 873 w 908"/>
                  <a:gd name="T45" fmla="*/ 272 h 894"/>
                  <a:gd name="T46" fmla="*/ 888 w 908"/>
                  <a:gd name="T47" fmla="*/ 313 h 894"/>
                  <a:gd name="T48" fmla="*/ 888 w 908"/>
                  <a:gd name="T49" fmla="*/ 313 h 894"/>
                  <a:gd name="T50" fmla="*/ 908 w 908"/>
                  <a:gd name="T51" fmla="*/ 445 h 894"/>
                  <a:gd name="T52" fmla="*/ 898 w 908"/>
                  <a:gd name="T53" fmla="*/ 496 h 894"/>
                  <a:gd name="T54" fmla="*/ 896 w 908"/>
                  <a:gd name="T55" fmla="*/ 549 h 894"/>
                  <a:gd name="T56" fmla="*/ 888 w 908"/>
                  <a:gd name="T57" fmla="*/ 579 h 894"/>
                  <a:gd name="T58" fmla="*/ 873 w 908"/>
                  <a:gd name="T59" fmla="*/ 619 h 894"/>
                  <a:gd name="T60" fmla="*/ 873 w 908"/>
                  <a:gd name="T61" fmla="*/ 619 h 894"/>
                  <a:gd name="T62" fmla="*/ 805 w 908"/>
                  <a:gd name="T63" fmla="*/ 731 h 894"/>
                  <a:gd name="T64" fmla="*/ 789 w 908"/>
                  <a:gd name="T65" fmla="*/ 748 h 894"/>
                  <a:gd name="T66" fmla="*/ 789 w 908"/>
                  <a:gd name="T67" fmla="*/ 748 h 894"/>
                  <a:gd name="T68" fmla="*/ 747 w 908"/>
                  <a:gd name="T69" fmla="*/ 778 h 894"/>
                  <a:gd name="T70" fmla="*/ 704 w 908"/>
                  <a:gd name="T71" fmla="*/ 811 h 894"/>
                  <a:gd name="T72" fmla="*/ 668 w 908"/>
                  <a:gd name="T73" fmla="*/ 841 h 894"/>
                  <a:gd name="T74" fmla="*/ 546 w 908"/>
                  <a:gd name="T75" fmla="*/ 885 h 894"/>
                  <a:gd name="T76" fmla="*/ 495 w 908"/>
                  <a:gd name="T77" fmla="*/ 885 h 894"/>
                  <a:gd name="T78" fmla="*/ 454 w 908"/>
                  <a:gd name="T79" fmla="*/ 886 h 894"/>
                  <a:gd name="T80" fmla="*/ 454 w 908"/>
                  <a:gd name="T81" fmla="*/ 894 h 894"/>
                  <a:gd name="T82" fmla="*/ 424 w 908"/>
                  <a:gd name="T83" fmla="*/ 885 h 894"/>
                  <a:gd name="T84" fmla="*/ 364 w 908"/>
                  <a:gd name="T85" fmla="*/ 878 h 894"/>
                  <a:gd name="T86" fmla="*/ 321 w 908"/>
                  <a:gd name="T87" fmla="*/ 867 h 894"/>
                  <a:gd name="T88" fmla="*/ 280 w 908"/>
                  <a:gd name="T89" fmla="*/ 852 h 894"/>
                  <a:gd name="T90" fmla="*/ 188 w 908"/>
                  <a:gd name="T91" fmla="*/ 809 h 894"/>
                  <a:gd name="T92" fmla="*/ 188 w 908"/>
                  <a:gd name="T93" fmla="*/ 809 h 894"/>
                  <a:gd name="T94" fmla="*/ 153 w 908"/>
                  <a:gd name="T95" fmla="*/ 771 h 894"/>
                  <a:gd name="T96" fmla="*/ 109 w 908"/>
                  <a:gd name="T97" fmla="*/ 726 h 894"/>
                  <a:gd name="T98" fmla="*/ 83 w 908"/>
                  <a:gd name="T99" fmla="*/ 693 h 894"/>
                  <a:gd name="T100" fmla="*/ 59 w 908"/>
                  <a:gd name="T101" fmla="*/ 653 h 894"/>
                  <a:gd name="T102" fmla="*/ 15 w 908"/>
                  <a:gd name="T103" fmla="*/ 560 h 894"/>
                  <a:gd name="T104" fmla="*/ 15 w 908"/>
                  <a:gd name="T105" fmla="*/ 560 h 894"/>
                  <a:gd name="T106" fmla="*/ 12 w 908"/>
                  <a:gd name="T107" fmla="*/ 50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8" h="894">
                    <a:moveTo>
                      <a:pt x="0" y="446"/>
                    </a:moveTo>
                    <a:lnTo>
                      <a:pt x="1" y="417"/>
                    </a:lnTo>
                    <a:lnTo>
                      <a:pt x="9" y="417"/>
                    </a:lnTo>
                    <a:lnTo>
                      <a:pt x="7" y="447"/>
                    </a:lnTo>
                    <a:lnTo>
                      <a:pt x="0" y="446"/>
                    </a:lnTo>
                    <a:close/>
                    <a:moveTo>
                      <a:pt x="3" y="394"/>
                    </a:moveTo>
                    <a:lnTo>
                      <a:pt x="8" y="365"/>
                    </a:lnTo>
                    <a:lnTo>
                      <a:pt x="15" y="366"/>
                    </a:lnTo>
                    <a:lnTo>
                      <a:pt x="10" y="396"/>
                    </a:lnTo>
                    <a:lnTo>
                      <a:pt x="3" y="394"/>
                    </a:lnTo>
                    <a:close/>
                    <a:moveTo>
                      <a:pt x="13" y="343"/>
                    </a:moveTo>
                    <a:lnTo>
                      <a:pt x="20" y="315"/>
                    </a:lnTo>
                    <a:lnTo>
                      <a:pt x="27" y="316"/>
                    </a:lnTo>
                    <a:lnTo>
                      <a:pt x="19" y="345"/>
                    </a:lnTo>
                    <a:lnTo>
                      <a:pt x="13" y="343"/>
                    </a:lnTo>
                    <a:close/>
                    <a:moveTo>
                      <a:pt x="28" y="293"/>
                    </a:moveTo>
                    <a:lnTo>
                      <a:pt x="36" y="272"/>
                    </a:lnTo>
                    <a:lnTo>
                      <a:pt x="39" y="266"/>
                    </a:lnTo>
                    <a:lnTo>
                      <a:pt x="45" y="269"/>
                    </a:lnTo>
                    <a:lnTo>
                      <a:pt x="42" y="276"/>
                    </a:lnTo>
                    <a:lnTo>
                      <a:pt x="42" y="275"/>
                    </a:lnTo>
                    <a:lnTo>
                      <a:pt x="34" y="296"/>
                    </a:lnTo>
                    <a:lnTo>
                      <a:pt x="28" y="293"/>
                    </a:lnTo>
                    <a:close/>
                    <a:moveTo>
                      <a:pt x="49" y="246"/>
                    </a:moveTo>
                    <a:lnTo>
                      <a:pt x="55" y="233"/>
                    </a:lnTo>
                    <a:lnTo>
                      <a:pt x="63" y="220"/>
                    </a:lnTo>
                    <a:lnTo>
                      <a:pt x="69" y="224"/>
                    </a:lnTo>
                    <a:lnTo>
                      <a:pt x="61" y="237"/>
                    </a:lnTo>
                    <a:lnTo>
                      <a:pt x="61" y="237"/>
                    </a:lnTo>
                    <a:lnTo>
                      <a:pt x="55" y="249"/>
                    </a:lnTo>
                    <a:lnTo>
                      <a:pt x="49" y="246"/>
                    </a:lnTo>
                    <a:close/>
                    <a:moveTo>
                      <a:pt x="74" y="201"/>
                    </a:moveTo>
                    <a:lnTo>
                      <a:pt x="77" y="196"/>
                    </a:lnTo>
                    <a:lnTo>
                      <a:pt x="92" y="177"/>
                    </a:lnTo>
                    <a:lnTo>
                      <a:pt x="97" y="182"/>
                    </a:lnTo>
                    <a:lnTo>
                      <a:pt x="83" y="201"/>
                    </a:lnTo>
                    <a:lnTo>
                      <a:pt x="83" y="200"/>
                    </a:lnTo>
                    <a:lnTo>
                      <a:pt x="80" y="205"/>
                    </a:lnTo>
                    <a:lnTo>
                      <a:pt x="74" y="201"/>
                    </a:lnTo>
                    <a:close/>
                    <a:moveTo>
                      <a:pt x="106" y="160"/>
                    </a:moveTo>
                    <a:lnTo>
                      <a:pt x="125" y="139"/>
                    </a:lnTo>
                    <a:lnTo>
                      <a:pt x="131" y="144"/>
                    </a:lnTo>
                    <a:lnTo>
                      <a:pt x="111" y="165"/>
                    </a:lnTo>
                    <a:lnTo>
                      <a:pt x="106" y="160"/>
                    </a:lnTo>
                    <a:close/>
                    <a:moveTo>
                      <a:pt x="141" y="123"/>
                    </a:moveTo>
                    <a:lnTo>
                      <a:pt x="163" y="104"/>
                    </a:lnTo>
                    <a:lnTo>
                      <a:pt x="167" y="109"/>
                    </a:lnTo>
                    <a:lnTo>
                      <a:pt x="146" y="129"/>
                    </a:lnTo>
                    <a:lnTo>
                      <a:pt x="141" y="123"/>
                    </a:lnTo>
                    <a:close/>
                    <a:moveTo>
                      <a:pt x="180" y="90"/>
                    </a:moveTo>
                    <a:lnTo>
                      <a:pt x="200" y="75"/>
                    </a:lnTo>
                    <a:lnTo>
                      <a:pt x="204" y="73"/>
                    </a:lnTo>
                    <a:lnTo>
                      <a:pt x="208" y="80"/>
                    </a:lnTo>
                    <a:lnTo>
                      <a:pt x="204" y="82"/>
                    </a:lnTo>
                    <a:lnTo>
                      <a:pt x="204" y="81"/>
                    </a:lnTo>
                    <a:lnTo>
                      <a:pt x="184" y="96"/>
                    </a:lnTo>
                    <a:lnTo>
                      <a:pt x="180" y="90"/>
                    </a:lnTo>
                    <a:close/>
                    <a:moveTo>
                      <a:pt x="223" y="62"/>
                    </a:moveTo>
                    <a:lnTo>
                      <a:pt x="238" y="53"/>
                    </a:lnTo>
                    <a:lnTo>
                      <a:pt x="248" y="48"/>
                    </a:lnTo>
                    <a:lnTo>
                      <a:pt x="251" y="55"/>
                    </a:lnTo>
                    <a:lnTo>
                      <a:pt x="241" y="60"/>
                    </a:lnTo>
                    <a:lnTo>
                      <a:pt x="241" y="59"/>
                    </a:lnTo>
                    <a:lnTo>
                      <a:pt x="226" y="69"/>
                    </a:lnTo>
                    <a:lnTo>
                      <a:pt x="223" y="62"/>
                    </a:lnTo>
                    <a:close/>
                    <a:moveTo>
                      <a:pt x="268" y="39"/>
                    </a:moveTo>
                    <a:lnTo>
                      <a:pt x="277" y="34"/>
                    </a:lnTo>
                    <a:lnTo>
                      <a:pt x="295" y="28"/>
                    </a:lnTo>
                    <a:lnTo>
                      <a:pt x="297" y="35"/>
                    </a:lnTo>
                    <a:lnTo>
                      <a:pt x="280" y="41"/>
                    </a:lnTo>
                    <a:lnTo>
                      <a:pt x="280" y="41"/>
                    </a:lnTo>
                    <a:lnTo>
                      <a:pt x="271" y="46"/>
                    </a:lnTo>
                    <a:lnTo>
                      <a:pt x="268" y="39"/>
                    </a:lnTo>
                    <a:close/>
                    <a:moveTo>
                      <a:pt x="315" y="21"/>
                    </a:moveTo>
                    <a:lnTo>
                      <a:pt x="319" y="19"/>
                    </a:lnTo>
                    <a:lnTo>
                      <a:pt x="343" y="13"/>
                    </a:lnTo>
                    <a:lnTo>
                      <a:pt x="344" y="20"/>
                    </a:lnTo>
                    <a:lnTo>
                      <a:pt x="321" y="26"/>
                    </a:lnTo>
                    <a:lnTo>
                      <a:pt x="321" y="26"/>
                    </a:lnTo>
                    <a:lnTo>
                      <a:pt x="317" y="28"/>
                    </a:lnTo>
                    <a:lnTo>
                      <a:pt x="315" y="21"/>
                    </a:lnTo>
                    <a:close/>
                    <a:moveTo>
                      <a:pt x="364" y="8"/>
                    </a:moveTo>
                    <a:lnTo>
                      <a:pt x="392" y="4"/>
                    </a:lnTo>
                    <a:lnTo>
                      <a:pt x="393" y="11"/>
                    </a:lnTo>
                    <a:lnTo>
                      <a:pt x="365" y="15"/>
                    </a:lnTo>
                    <a:lnTo>
                      <a:pt x="364" y="8"/>
                    </a:lnTo>
                    <a:close/>
                    <a:moveTo>
                      <a:pt x="414" y="1"/>
                    </a:moveTo>
                    <a:lnTo>
                      <a:pt x="443" y="0"/>
                    </a:lnTo>
                    <a:lnTo>
                      <a:pt x="443" y="7"/>
                    </a:lnTo>
                    <a:lnTo>
                      <a:pt x="414" y="8"/>
                    </a:lnTo>
                    <a:lnTo>
                      <a:pt x="414" y="1"/>
                    </a:lnTo>
                    <a:close/>
                    <a:moveTo>
                      <a:pt x="464" y="0"/>
                    </a:moveTo>
                    <a:lnTo>
                      <a:pt x="493" y="1"/>
                    </a:lnTo>
                    <a:lnTo>
                      <a:pt x="493" y="8"/>
                    </a:lnTo>
                    <a:lnTo>
                      <a:pt x="464" y="7"/>
                    </a:lnTo>
                    <a:lnTo>
                      <a:pt x="464" y="0"/>
                    </a:lnTo>
                    <a:close/>
                    <a:moveTo>
                      <a:pt x="514" y="4"/>
                    </a:moveTo>
                    <a:lnTo>
                      <a:pt x="543" y="8"/>
                    </a:lnTo>
                    <a:lnTo>
                      <a:pt x="542" y="15"/>
                    </a:lnTo>
                    <a:lnTo>
                      <a:pt x="513" y="11"/>
                    </a:lnTo>
                    <a:lnTo>
                      <a:pt x="514" y="4"/>
                    </a:lnTo>
                    <a:close/>
                    <a:moveTo>
                      <a:pt x="564" y="13"/>
                    </a:moveTo>
                    <a:lnTo>
                      <a:pt x="589" y="19"/>
                    </a:lnTo>
                    <a:lnTo>
                      <a:pt x="592" y="20"/>
                    </a:lnTo>
                    <a:lnTo>
                      <a:pt x="590" y="27"/>
                    </a:lnTo>
                    <a:lnTo>
                      <a:pt x="587" y="26"/>
                    </a:lnTo>
                    <a:lnTo>
                      <a:pt x="587" y="26"/>
                    </a:lnTo>
                    <a:lnTo>
                      <a:pt x="562" y="20"/>
                    </a:lnTo>
                    <a:lnTo>
                      <a:pt x="564" y="13"/>
                    </a:lnTo>
                    <a:close/>
                    <a:moveTo>
                      <a:pt x="612" y="28"/>
                    </a:moveTo>
                    <a:lnTo>
                      <a:pt x="631" y="34"/>
                    </a:lnTo>
                    <a:lnTo>
                      <a:pt x="639" y="38"/>
                    </a:lnTo>
                    <a:lnTo>
                      <a:pt x="636" y="45"/>
                    </a:lnTo>
                    <a:lnTo>
                      <a:pt x="628" y="41"/>
                    </a:lnTo>
                    <a:lnTo>
                      <a:pt x="628" y="41"/>
                    </a:lnTo>
                    <a:lnTo>
                      <a:pt x="610" y="35"/>
                    </a:lnTo>
                    <a:lnTo>
                      <a:pt x="612" y="28"/>
                    </a:lnTo>
                    <a:close/>
                    <a:moveTo>
                      <a:pt x="659" y="47"/>
                    </a:moveTo>
                    <a:lnTo>
                      <a:pt x="670" y="53"/>
                    </a:lnTo>
                    <a:lnTo>
                      <a:pt x="684" y="61"/>
                    </a:lnTo>
                    <a:lnTo>
                      <a:pt x="681" y="68"/>
                    </a:lnTo>
                    <a:lnTo>
                      <a:pt x="667" y="59"/>
                    </a:lnTo>
                    <a:lnTo>
                      <a:pt x="667" y="60"/>
                    </a:lnTo>
                    <a:lnTo>
                      <a:pt x="656" y="54"/>
                    </a:lnTo>
                    <a:lnTo>
                      <a:pt x="659" y="47"/>
                    </a:lnTo>
                    <a:close/>
                    <a:moveTo>
                      <a:pt x="703" y="72"/>
                    </a:moveTo>
                    <a:lnTo>
                      <a:pt x="708" y="75"/>
                    </a:lnTo>
                    <a:lnTo>
                      <a:pt x="727" y="89"/>
                    </a:lnTo>
                    <a:lnTo>
                      <a:pt x="723" y="96"/>
                    </a:lnTo>
                    <a:lnTo>
                      <a:pt x="704" y="82"/>
                    </a:lnTo>
                    <a:lnTo>
                      <a:pt x="704" y="82"/>
                    </a:lnTo>
                    <a:lnTo>
                      <a:pt x="699" y="79"/>
                    </a:lnTo>
                    <a:lnTo>
                      <a:pt x="703" y="72"/>
                    </a:lnTo>
                    <a:close/>
                    <a:moveTo>
                      <a:pt x="744" y="103"/>
                    </a:moveTo>
                    <a:lnTo>
                      <a:pt x="766" y="122"/>
                    </a:lnTo>
                    <a:lnTo>
                      <a:pt x="761" y="128"/>
                    </a:lnTo>
                    <a:lnTo>
                      <a:pt x="740" y="108"/>
                    </a:lnTo>
                    <a:lnTo>
                      <a:pt x="744" y="103"/>
                    </a:lnTo>
                    <a:close/>
                    <a:moveTo>
                      <a:pt x="782" y="137"/>
                    </a:moveTo>
                    <a:lnTo>
                      <a:pt x="802" y="159"/>
                    </a:lnTo>
                    <a:lnTo>
                      <a:pt x="797" y="164"/>
                    </a:lnTo>
                    <a:lnTo>
                      <a:pt x="777" y="143"/>
                    </a:lnTo>
                    <a:lnTo>
                      <a:pt x="782" y="137"/>
                    </a:lnTo>
                    <a:close/>
                    <a:moveTo>
                      <a:pt x="816" y="176"/>
                    </a:moveTo>
                    <a:lnTo>
                      <a:pt x="831" y="196"/>
                    </a:lnTo>
                    <a:lnTo>
                      <a:pt x="833" y="200"/>
                    </a:lnTo>
                    <a:lnTo>
                      <a:pt x="827" y="204"/>
                    </a:lnTo>
                    <a:lnTo>
                      <a:pt x="825" y="200"/>
                    </a:lnTo>
                    <a:lnTo>
                      <a:pt x="825" y="201"/>
                    </a:lnTo>
                    <a:lnTo>
                      <a:pt x="810" y="181"/>
                    </a:lnTo>
                    <a:lnTo>
                      <a:pt x="816" y="176"/>
                    </a:lnTo>
                    <a:close/>
                    <a:moveTo>
                      <a:pt x="845" y="219"/>
                    </a:moveTo>
                    <a:lnTo>
                      <a:pt x="853" y="233"/>
                    </a:lnTo>
                    <a:lnTo>
                      <a:pt x="859" y="245"/>
                    </a:lnTo>
                    <a:lnTo>
                      <a:pt x="853" y="248"/>
                    </a:lnTo>
                    <a:lnTo>
                      <a:pt x="847" y="237"/>
                    </a:lnTo>
                    <a:lnTo>
                      <a:pt x="847" y="237"/>
                    </a:lnTo>
                    <a:lnTo>
                      <a:pt x="839" y="223"/>
                    </a:lnTo>
                    <a:lnTo>
                      <a:pt x="845" y="219"/>
                    </a:lnTo>
                    <a:close/>
                    <a:moveTo>
                      <a:pt x="869" y="264"/>
                    </a:moveTo>
                    <a:lnTo>
                      <a:pt x="873" y="272"/>
                    </a:lnTo>
                    <a:lnTo>
                      <a:pt x="880" y="292"/>
                    </a:lnTo>
                    <a:lnTo>
                      <a:pt x="873" y="295"/>
                    </a:lnTo>
                    <a:lnTo>
                      <a:pt x="866" y="275"/>
                    </a:lnTo>
                    <a:lnTo>
                      <a:pt x="866" y="276"/>
                    </a:lnTo>
                    <a:lnTo>
                      <a:pt x="862" y="268"/>
                    </a:lnTo>
                    <a:lnTo>
                      <a:pt x="869" y="264"/>
                    </a:lnTo>
                    <a:close/>
                    <a:moveTo>
                      <a:pt x="888" y="313"/>
                    </a:moveTo>
                    <a:lnTo>
                      <a:pt x="888" y="313"/>
                    </a:lnTo>
                    <a:lnTo>
                      <a:pt x="895" y="342"/>
                    </a:lnTo>
                    <a:lnTo>
                      <a:pt x="888" y="344"/>
                    </a:lnTo>
                    <a:lnTo>
                      <a:pt x="881" y="316"/>
                    </a:lnTo>
                    <a:lnTo>
                      <a:pt x="881" y="316"/>
                    </a:lnTo>
                    <a:lnTo>
                      <a:pt x="881" y="316"/>
                    </a:lnTo>
                    <a:lnTo>
                      <a:pt x="888" y="313"/>
                    </a:lnTo>
                    <a:close/>
                    <a:moveTo>
                      <a:pt x="900" y="364"/>
                    </a:moveTo>
                    <a:lnTo>
                      <a:pt x="905" y="393"/>
                    </a:lnTo>
                    <a:lnTo>
                      <a:pt x="898" y="394"/>
                    </a:lnTo>
                    <a:lnTo>
                      <a:pt x="893" y="365"/>
                    </a:lnTo>
                    <a:lnTo>
                      <a:pt x="900" y="364"/>
                    </a:lnTo>
                    <a:close/>
                    <a:moveTo>
                      <a:pt x="907" y="415"/>
                    </a:moveTo>
                    <a:lnTo>
                      <a:pt x="908" y="445"/>
                    </a:lnTo>
                    <a:lnTo>
                      <a:pt x="901" y="445"/>
                    </a:lnTo>
                    <a:lnTo>
                      <a:pt x="900" y="416"/>
                    </a:lnTo>
                    <a:lnTo>
                      <a:pt x="907" y="415"/>
                    </a:lnTo>
                    <a:close/>
                    <a:moveTo>
                      <a:pt x="907" y="467"/>
                    </a:moveTo>
                    <a:lnTo>
                      <a:pt x="906" y="492"/>
                    </a:lnTo>
                    <a:lnTo>
                      <a:pt x="905" y="497"/>
                    </a:lnTo>
                    <a:lnTo>
                      <a:pt x="898" y="496"/>
                    </a:lnTo>
                    <a:lnTo>
                      <a:pt x="899" y="491"/>
                    </a:lnTo>
                    <a:lnTo>
                      <a:pt x="899" y="492"/>
                    </a:lnTo>
                    <a:lnTo>
                      <a:pt x="900" y="467"/>
                    </a:lnTo>
                    <a:lnTo>
                      <a:pt x="907" y="467"/>
                    </a:lnTo>
                    <a:close/>
                    <a:moveTo>
                      <a:pt x="902" y="519"/>
                    </a:moveTo>
                    <a:lnTo>
                      <a:pt x="899" y="537"/>
                    </a:lnTo>
                    <a:lnTo>
                      <a:pt x="896" y="549"/>
                    </a:lnTo>
                    <a:lnTo>
                      <a:pt x="889" y="547"/>
                    </a:lnTo>
                    <a:lnTo>
                      <a:pt x="892" y="535"/>
                    </a:lnTo>
                    <a:lnTo>
                      <a:pt x="892" y="535"/>
                    </a:lnTo>
                    <a:lnTo>
                      <a:pt x="895" y="518"/>
                    </a:lnTo>
                    <a:lnTo>
                      <a:pt x="902" y="519"/>
                    </a:lnTo>
                    <a:close/>
                    <a:moveTo>
                      <a:pt x="890" y="570"/>
                    </a:moveTo>
                    <a:lnTo>
                      <a:pt x="888" y="579"/>
                    </a:lnTo>
                    <a:lnTo>
                      <a:pt x="881" y="598"/>
                    </a:lnTo>
                    <a:lnTo>
                      <a:pt x="874" y="596"/>
                    </a:lnTo>
                    <a:lnTo>
                      <a:pt x="881" y="577"/>
                    </a:lnTo>
                    <a:lnTo>
                      <a:pt x="881" y="577"/>
                    </a:lnTo>
                    <a:lnTo>
                      <a:pt x="883" y="568"/>
                    </a:lnTo>
                    <a:lnTo>
                      <a:pt x="890" y="570"/>
                    </a:lnTo>
                    <a:close/>
                    <a:moveTo>
                      <a:pt x="873" y="619"/>
                    </a:moveTo>
                    <a:lnTo>
                      <a:pt x="873" y="621"/>
                    </a:lnTo>
                    <a:lnTo>
                      <a:pt x="860" y="646"/>
                    </a:lnTo>
                    <a:lnTo>
                      <a:pt x="854" y="643"/>
                    </a:lnTo>
                    <a:lnTo>
                      <a:pt x="866" y="618"/>
                    </a:lnTo>
                    <a:lnTo>
                      <a:pt x="866" y="618"/>
                    </a:lnTo>
                    <a:lnTo>
                      <a:pt x="867" y="616"/>
                    </a:lnTo>
                    <a:lnTo>
                      <a:pt x="873" y="619"/>
                    </a:lnTo>
                    <a:close/>
                    <a:moveTo>
                      <a:pt x="850" y="666"/>
                    </a:moveTo>
                    <a:lnTo>
                      <a:pt x="835" y="691"/>
                    </a:lnTo>
                    <a:lnTo>
                      <a:pt x="829" y="686"/>
                    </a:lnTo>
                    <a:lnTo>
                      <a:pt x="844" y="662"/>
                    </a:lnTo>
                    <a:lnTo>
                      <a:pt x="850" y="666"/>
                    </a:lnTo>
                    <a:close/>
                    <a:moveTo>
                      <a:pt x="822" y="709"/>
                    </a:moveTo>
                    <a:lnTo>
                      <a:pt x="805" y="731"/>
                    </a:lnTo>
                    <a:lnTo>
                      <a:pt x="804" y="732"/>
                    </a:lnTo>
                    <a:lnTo>
                      <a:pt x="799" y="727"/>
                    </a:lnTo>
                    <a:lnTo>
                      <a:pt x="799" y="726"/>
                    </a:lnTo>
                    <a:lnTo>
                      <a:pt x="799" y="727"/>
                    </a:lnTo>
                    <a:lnTo>
                      <a:pt x="816" y="704"/>
                    </a:lnTo>
                    <a:lnTo>
                      <a:pt x="822" y="709"/>
                    </a:lnTo>
                    <a:close/>
                    <a:moveTo>
                      <a:pt x="789" y="748"/>
                    </a:moveTo>
                    <a:lnTo>
                      <a:pt x="775" y="763"/>
                    </a:lnTo>
                    <a:lnTo>
                      <a:pt x="768" y="769"/>
                    </a:lnTo>
                    <a:lnTo>
                      <a:pt x="763" y="764"/>
                    </a:lnTo>
                    <a:lnTo>
                      <a:pt x="770" y="757"/>
                    </a:lnTo>
                    <a:lnTo>
                      <a:pt x="770" y="758"/>
                    </a:lnTo>
                    <a:lnTo>
                      <a:pt x="784" y="743"/>
                    </a:lnTo>
                    <a:lnTo>
                      <a:pt x="789" y="748"/>
                    </a:lnTo>
                    <a:close/>
                    <a:moveTo>
                      <a:pt x="752" y="784"/>
                    </a:moveTo>
                    <a:lnTo>
                      <a:pt x="743" y="792"/>
                    </a:lnTo>
                    <a:lnTo>
                      <a:pt x="729" y="802"/>
                    </a:lnTo>
                    <a:lnTo>
                      <a:pt x="725" y="796"/>
                    </a:lnTo>
                    <a:lnTo>
                      <a:pt x="739" y="786"/>
                    </a:lnTo>
                    <a:lnTo>
                      <a:pt x="738" y="786"/>
                    </a:lnTo>
                    <a:lnTo>
                      <a:pt x="747" y="778"/>
                    </a:lnTo>
                    <a:lnTo>
                      <a:pt x="752" y="784"/>
                    </a:lnTo>
                    <a:close/>
                    <a:moveTo>
                      <a:pt x="712" y="815"/>
                    </a:moveTo>
                    <a:lnTo>
                      <a:pt x="708" y="818"/>
                    </a:lnTo>
                    <a:lnTo>
                      <a:pt x="687" y="830"/>
                    </a:lnTo>
                    <a:lnTo>
                      <a:pt x="683" y="824"/>
                    </a:lnTo>
                    <a:lnTo>
                      <a:pt x="704" y="811"/>
                    </a:lnTo>
                    <a:lnTo>
                      <a:pt x="704" y="811"/>
                    </a:lnTo>
                    <a:lnTo>
                      <a:pt x="707" y="809"/>
                    </a:lnTo>
                    <a:lnTo>
                      <a:pt x="712" y="815"/>
                    </a:lnTo>
                    <a:close/>
                    <a:moveTo>
                      <a:pt x="668" y="841"/>
                    </a:moveTo>
                    <a:lnTo>
                      <a:pt x="642" y="854"/>
                    </a:lnTo>
                    <a:lnTo>
                      <a:pt x="639" y="847"/>
                    </a:lnTo>
                    <a:lnTo>
                      <a:pt x="665" y="834"/>
                    </a:lnTo>
                    <a:lnTo>
                      <a:pt x="668" y="841"/>
                    </a:lnTo>
                    <a:close/>
                    <a:moveTo>
                      <a:pt x="622" y="862"/>
                    </a:moveTo>
                    <a:lnTo>
                      <a:pt x="595" y="872"/>
                    </a:lnTo>
                    <a:lnTo>
                      <a:pt x="592" y="865"/>
                    </a:lnTo>
                    <a:lnTo>
                      <a:pt x="619" y="855"/>
                    </a:lnTo>
                    <a:lnTo>
                      <a:pt x="622" y="862"/>
                    </a:lnTo>
                    <a:close/>
                    <a:moveTo>
                      <a:pt x="574" y="878"/>
                    </a:moveTo>
                    <a:lnTo>
                      <a:pt x="546" y="885"/>
                    </a:lnTo>
                    <a:lnTo>
                      <a:pt x="544" y="878"/>
                    </a:lnTo>
                    <a:lnTo>
                      <a:pt x="572" y="871"/>
                    </a:lnTo>
                    <a:lnTo>
                      <a:pt x="574" y="878"/>
                    </a:lnTo>
                    <a:close/>
                    <a:moveTo>
                      <a:pt x="524" y="888"/>
                    </a:moveTo>
                    <a:lnTo>
                      <a:pt x="500" y="891"/>
                    </a:lnTo>
                    <a:lnTo>
                      <a:pt x="496" y="892"/>
                    </a:lnTo>
                    <a:lnTo>
                      <a:pt x="495" y="885"/>
                    </a:lnTo>
                    <a:lnTo>
                      <a:pt x="500" y="884"/>
                    </a:lnTo>
                    <a:lnTo>
                      <a:pt x="500" y="884"/>
                    </a:lnTo>
                    <a:lnTo>
                      <a:pt x="523" y="881"/>
                    </a:lnTo>
                    <a:lnTo>
                      <a:pt x="524" y="888"/>
                    </a:lnTo>
                    <a:close/>
                    <a:moveTo>
                      <a:pt x="474" y="893"/>
                    </a:moveTo>
                    <a:lnTo>
                      <a:pt x="454" y="894"/>
                    </a:lnTo>
                    <a:lnTo>
                      <a:pt x="454" y="886"/>
                    </a:lnTo>
                    <a:lnTo>
                      <a:pt x="474" y="885"/>
                    </a:lnTo>
                    <a:lnTo>
                      <a:pt x="474" y="893"/>
                    </a:lnTo>
                    <a:close/>
                    <a:moveTo>
                      <a:pt x="454" y="894"/>
                    </a:moveTo>
                    <a:lnTo>
                      <a:pt x="445" y="894"/>
                    </a:lnTo>
                    <a:lnTo>
                      <a:pt x="445" y="886"/>
                    </a:lnTo>
                    <a:lnTo>
                      <a:pt x="454" y="886"/>
                    </a:lnTo>
                    <a:lnTo>
                      <a:pt x="454" y="894"/>
                    </a:lnTo>
                    <a:close/>
                    <a:moveTo>
                      <a:pt x="424" y="892"/>
                    </a:moveTo>
                    <a:lnTo>
                      <a:pt x="408" y="891"/>
                    </a:lnTo>
                    <a:lnTo>
                      <a:pt x="395" y="890"/>
                    </a:lnTo>
                    <a:lnTo>
                      <a:pt x="396" y="882"/>
                    </a:lnTo>
                    <a:lnTo>
                      <a:pt x="409" y="884"/>
                    </a:lnTo>
                    <a:lnTo>
                      <a:pt x="408" y="884"/>
                    </a:lnTo>
                    <a:lnTo>
                      <a:pt x="424" y="885"/>
                    </a:lnTo>
                    <a:lnTo>
                      <a:pt x="424" y="892"/>
                    </a:lnTo>
                    <a:close/>
                    <a:moveTo>
                      <a:pt x="374" y="886"/>
                    </a:moveTo>
                    <a:lnTo>
                      <a:pt x="363" y="885"/>
                    </a:lnTo>
                    <a:lnTo>
                      <a:pt x="345" y="880"/>
                    </a:lnTo>
                    <a:lnTo>
                      <a:pt x="347" y="873"/>
                    </a:lnTo>
                    <a:lnTo>
                      <a:pt x="364" y="878"/>
                    </a:lnTo>
                    <a:lnTo>
                      <a:pt x="364" y="878"/>
                    </a:lnTo>
                    <a:lnTo>
                      <a:pt x="375" y="879"/>
                    </a:lnTo>
                    <a:lnTo>
                      <a:pt x="374" y="886"/>
                    </a:lnTo>
                    <a:close/>
                    <a:moveTo>
                      <a:pt x="325" y="875"/>
                    </a:moveTo>
                    <a:lnTo>
                      <a:pt x="319" y="874"/>
                    </a:lnTo>
                    <a:lnTo>
                      <a:pt x="297" y="866"/>
                    </a:lnTo>
                    <a:lnTo>
                      <a:pt x="299" y="859"/>
                    </a:lnTo>
                    <a:lnTo>
                      <a:pt x="321" y="867"/>
                    </a:lnTo>
                    <a:lnTo>
                      <a:pt x="321" y="867"/>
                    </a:lnTo>
                    <a:lnTo>
                      <a:pt x="326" y="868"/>
                    </a:lnTo>
                    <a:lnTo>
                      <a:pt x="325" y="875"/>
                    </a:lnTo>
                    <a:close/>
                    <a:moveTo>
                      <a:pt x="276" y="858"/>
                    </a:moveTo>
                    <a:lnTo>
                      <a:pt x="251" y="846"/>
                    </a:lnTo>
                    <a:lnTo>
                      <a:pt x="253" y="839"/>
                    </a:lnTo>
                    <a:lnTo>
                      <a:pt x="280" y="852"/>
                    </a:lnTo>
                    <a:lnTo>
                      <a:pt x="276" y="858"/>
                    </a:lnTo>
                    <a:close/>
                    <a:moveTo>
                      <a:pt x="231" y="836"/>
                    </a:moveTo>
                    <a:lnTo>
                      <a:pt x="206" y="821"/>
                    </a:lnTo>
                    <a:lnTo>
                      <a:pt x="210" y="815"/>
                    </a:lnTo>
                    <a:lnTo>
                      <a:pt x="235" y="830"/>
                    </a:lnTo>
                    <a:lnTo>
                      <a:pt x="231" y="836"/>
                    </a:lnTo>
                    <a:close/>
                    <a:moveTo>
                      <a:pt x="188" y="809"/>
                    </a:moveTo>
                    <a:lnTo>
                      <a:pt x="165" y="792"/>
                    </a:lnTo>
                    <a:lnTo>
                      <a:pt x="165" y="791"/>
                    </a:lnTo>
                    <a:lnTo>
                      <a:pt x="169" y="786"/>
                    </a:lnTo>
                    <a:lnTo>
                      <a:pt x="170" y="786"/>
                    </a:lnTo>
                    <a:lnTo>
                      <a:pt x="170" y="786"/>
                    </a:lnTo>
                    <a:lnTo>
                      <a:pt x="192" y="803"/>
                    </a:lnTo>
                    <a:lnTo>
                      <a:pt x="188" y="809"/>
                    </a:lnTo>
                    <a:close/>
                    <a:moveTo>
                      <a:pt x="148" y="777"/>
                    </a:moveTo>
                    <a:lnTo>
                      <a:pt x="133" y="763"/>
                    </a:lnTo>
                    <a:lnTo>
                      <a:pt x="127" y="757"/>
                    </a:lnTo>
                    <a:lnTo>
                      <a:pt x="132" y="751"/>
                    </a:lnTo>
                    <a:lnTo>
                      <a:pt x="138" y="758"/>
                    </a:lnTo>
                    <a:lnTo>
                      <a:pt x="138" y="757"/>
                    </a:lnTo>
                    <a:lnTo>
                      <a:pt x="153" y="771"/>
                    </a:lnTo>
                    <a:lnTo>
                      <a:pt x="148" y="777"/>
                    </a:lnTo>
                    <a:close/>
                    <a:moveTo>
                      <a:pt x="112" y="741"/>
                    </a:moveTo>
                    <a:lnTo>
                      <a:pt x="103" y="731"/>
                    </a:lnTo>
                    <a:lnTo>
                      <a:pt x="93" y="718"/>
                    </a:lnTo>
                    <a:lnTo>
                      <a:pt x="99" y="713"/>
                    </a:lnTo>
                    <a:lnTo>
                      <a:pt x="109" y="727"/>
                    </a:lnTo>
                    <a:lnTo>
                      <a:pt x="109" y="726"/>
                    </a:lnTo>
                    <a:lnTo>
                      <a:pt x="117" y="735"/>
                    </a:lnTo>
                    <a:lnTo>
                      <a:pt x="112" y="741"/>
                    </a:lnTo>
                    <a:close/>
                    <a:moveTo>
                      <a:pt x="80" y="700"/>
                    </a:moveTo>
                    <a:lnTo>
                      <a:pt x="77" y="697"/>
                    </a:lnTo>
                    <a:lnTo>
                      <a:pt x="64" y="675"/>
                    </a:lnTo>
                    <a:lnTo>
                      <a:pt x="70" y="671"/>
                    </a:lnTo>
                    <a:lnTo>
                      <a:pt x="83" y="693"/>
                    </a:lnTo>
                    <a:lnTo>
                      <a:pt x="83" y="692"/>
                    </a:lnTo>
                    <a:lnTo>
                      <a:pt x="86" y="696"/>
                    </a:lnTo>
                    <a:lnTo>
                      <a:pt x="80" y="700"/>
                    </a:lnTo>
                    <a:close/>
                    <a:moveTo>
                      <a:pt x="53" y="656"/>
                    </a:moveTo>
                    <a:lnTo>
                      <a:pt x="40" y="630"/>
                    </a:lnTo>
                    <a:lnTo>
                      <a:pt x="46" y="626"/>
                    </a:lnTo>
                    <a:lnTo>
                      <a:pt x="59" y="653"/>
                    </a:lnTo>
                    <a:lnTo>
                      <a:pt x="53" y="656"/>
                    </a:lnTo>
                    <a:close/>
                    <a:moveTo>
                      <a:pt x="31" y="609"/>
                    </a:moveTo>
                    <a:lnTo>
                      <a:pt x="21" y="582"/>
                    </a:lnTo>
                    <a:lnTo>
                      <a:pt x="28" y="579"/>
                    </a:lnTo>
                    <a:lnTo>
                      <a:pt x="38" y="607"/>
                    </a:lnTo>
                    <a:lnTo>
                      <a:pt x="31" y="609"/>
                    </a:lnTo>
                    <a:close/>
                    <a:moveTo>
                      <a:pt x="15" y="560"/>
                    </a:moveTo>
                    <a:lnTo>
                      <a:pt x="9" y="537"/>
                    </a:lnTo>
                    <a:lnTo>
                      <a:pt x="8" y="531"/>
                    </a:lnTo>
                    <a:lnTo>
                      <a:pt x="15" y="530"/>
                    </a:lnTo>
                    <a:lnTo>
                      <a:pt x="16" y="535"/>
                    </a:lnTo>
                    <a:lnTo>
                      <a:pt x="16" y="535"/>
                    </a:lnTo>
                    <a:lnTo>
                      <a:pt x="22" y="558"/>
                    </a:lnTo>
                    <a:lnTo>
                      <a:pt x="15" y="560"/>
                    </a:lnTo>
                    <a:close/>
                    <a:moveTo>
                      <a:pt x="5" y="509"/>
                    </a:moveTo>
                    <a:lnTo>
                      <a:pt x="2" y="492"/>
                    </a:lnTo>
                    <a:lnTo>
                      <a:pt x="2" y="479"/>
                    </a:lnTo>
                    <a:lnTo>
                      <a:pt x="9" y="479"/>
                    </a:lnTo>
                    <a:lnTo>
                      <a:pt x="9" y="492"/>
                    </a:lnTo>
                    <a:lnTo>
                      <a:pt x="9" y="491"/>
                    </a:lnTo>
                    <a:lnTo>
                      <a:pt x="12" y="508"/>
                    </a:lnTo>
                    <a:lnTo>
                      <a:pt x="5" y="509"/>
                    </a:lnTo>
                    <a:close/>
                    <a:moveTo>
                      <a:pt x="0" y="457"/>
                    </a:moveTo>
                    <a:lnTo>
                      <a:pt x="0" y="447"/>
                    </a:lnTo>
                    <a:lnTo>
                      <a:pt x="7" y="446"/>
                    </a:lnTo>
                    <a:lnTo>
                      <a:pt x="8" y="457"/>
                    </a:lnTo>
                    <a:lnTo>
                      <a:pt x="0" y="45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22" name="Picture 12">
                <a:extLst>
                  <a:ext uri="{FF2B5EF4-FFF2-40B4-BE49-F238E27FC236}">
                    <a16:creationId xmlns:a16="http://schemas.microsoft.com/office/drawing/2014/main" id="{78CA1F14-0FDC-4F85-B8B6-E42572688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 y="2189"/>
                <a:ext cx="934"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3">
                <a:extLst>
                  <a:ext uri="{FF2B5EF4-FFF2-40B4-BE49-F238E27FC236}">
                    <a16:creationId xmlns:a16="http://schemas.microsoft.com/office/drawing/2014/main" id="{2661F8CE-D25D-4D7F-8180-07C3D2DE6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 y="2189"/>
                <a:ext cx="934"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14">
                <a:extLst>
                  <a:ext uri="{FF2B5EF4-FFF2-40B4-BE49-F238E27FC236}">
                    <a16:creationId xmlns:a16="http://schemas.microsoft.com/office/drawing/2014/main" id="{D957F7ED-28B8-4BAB-8EA4-42B516422E25}"/>
                  </a:ext>
                </a:extLst>
              </p:cNvPr>
              <p:cNvSpPr>
                <a:spLocks/>
              </p:cNvSpPr>
              <p:nvPr/>
            </p:nvSpPr>
            <p:spPr bwMode="auto">
              <a:xfrm>
                <a:off x="1854" y="2235"/>
                <a:ext cx="840" cy="814"/>
              </a:xfrm>
              <a:custGeom>
                <a:avLst/>
                <a:gdLst>
                  <a:gd name="T0" fmla="*/ 0 w 3760"/>
                  <a:gd name="T1" fmla="*/ 1760 h 3520"/>
                  <a:gd name="T2" fmla="*/ 1880 w 3760"/>
                  <a:gd name="T3" fmla="*/ 0 h 3520"/>
                  <a:gd name="T4" fmla="*/ 1880 w 3760"/>
                  <a:gd name="T5" fmla="*/ 0 h 3520"/>
                  <a:gd name="T6" fmla="*/ 1880 w 3760"/>
                  <a:gd name="T7" fmla="*/ 0 h 3520"/>
                  <a:gd name="T8" fmla="*/ 3760 w 3760"/>
                  <a:gd name="T9" fmla="*/ 1760 h 3520"/>
                  <a:gd name="T10" fmla="*/ 3760 w 3760"/>
                  <a:gd name="T11" fmla="*/ 1760 h 3520"/>
                  <a:gd name="T12" fmla="*/ 3760 w 3760"/>
                  <a:gd name="T13" fmla="*/ 1760 h 3520"/>
                  <a:gd name="T14" fmla="*/ 1880 w 3760"/>
                  <a:gd name="T15" fmla="*/ 3520 h 3520"/>
                  <a:gd name="T16" fmla="*/ 1880 w 3760"/>
                  <a:gd name="T17" fmla="*/ 3520 h 3520"/>
                  <a:gd name="T18" fmla="*/ 1880 w 3760"/>
                  <a:gd name="T19" fmla="*/ 3520 h 3520"/>
                  <a:gd name="T20" fmla="*/ 0 w 3760"/>
                  <a:gd name="T21" fmla="*/ 1760 h 3520"/>
                  <a:gd name="T22" fmla="*/ 0 w 3760"/>
                  <a:gd name="T23" fmla="*/ 1760 h 3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0" h="3520">
                    <a:moveTo>
                      <a:pt x="0" y="1760"/>
                    </a:moveTo>
                    <a:cubicBezTo>
                      <a:pt x="0" y="788"/>
                      <a:pt x="842" y="0"/>
                      <a:pt x="1880" y="0"/>
                    </a:cubicBezTo>
                    <a:cubicBezTo>
                      <a:pt x="1880" y="0"/>
                      <a:pt x="1880" y="0"/>
                      <a:pt x="1880" y="0"/>
                    </a:cubicBezTo>
                    <a:lnTo>
                      <a:pt x="1880" y="0"/>
                    </a:lnTo>
                    <a:cubicBezTo>
                      <a:pt x="2919" y="0"/>
                      <a:pt x="3760" y="788"/>
                      <a:pt x="3760" y="1760"/>
                    </a:cubicBezTo>
                    <a:cubicBezTo>
                      <a:pt x="3760" y="1760"/>
                      <a:pt x="3760" y="1760"/>
                      <a:pt x="3760" y="1760"/>
                    </a:cubicBezTo>
                    <a:lnTo>
                      <a:pt x="3760" y="1760"/>
                    </a:lnTo>
                    <a:cubicBezTo>
                      <a:pt x="3760" y="2732"/>
                      <a:pt x="2919" y="3520"/>
                      <a:pt x="1880" y="3520"/>
                    </a:cubicBezTo>
                    <a:cubicBezTo>
                      <a:pt x="1880" y="3520"/>
                      <a:pt x="1880" y="3520"/>
                      <a:pt x="1880" y="3520"/>
                    </a:cubicBezTo>
                    <a:lnTo>
                      <a:pt x="1880" y="3520"/>
                    </a:lnTo>
                    <a:cubicBezTo>
                      <a:pt x="842" y="3520"/>
                      <a:pt x="0" y="2732"/>
                      <a:pt x="0" y="1760"/>
                    </a:cubicBezTo>
                    <a:cubicBezTo>
                      <a:pt x="0" y="1760"/>
                      <a:pt x="0" y="1760"/>
                      <a:pt x="0" y="1760"/>
                    </a:cubicBezTo>
                    <a:close/>
                  </a:path>
                </a:pathLst>
              </a:custGeom>
              <a:solidFill>
                <a:srgbClr val="FFFFFF"/>
              </a:solid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5" name="Freeform 15">
                <a:extLst>
                  <a:ext uri="{FF2B5EF4-FFF2-40B4-BE49-F238E27FC236}">
                    <a16:creationId xmlns:a16="http://schemas.microsoft.com/office/drawing/2014/main" id="{617DBE67-643F-4059-BA40-8FAB5616AF27}"/>
                  </a:ext>
                </a:extLst>
              </p:cNvPr>
              <p:cNvSpPr>
                <a:spLocks noEditPoints="1"/>
              </p:cNvSpPr>
              <p:nvPr/>
            </p:nvSpPr>
            <p:spPr bwMode="auto">
              <a:xfrm>
                <a:off x="1851" y="2232"/>
                <a:ext cx="847" cy="821"/>
              </a:xfrm>
              <a:custGeom>
                <a:avLst/>
                <a:gdLst>
                  <a:gd name="T0" fmla="*/ 19 w 847"/>
                  <a:gd name="T1" fmla="*/ 288 h 821"/>
                  <a:gd name="T2" fmla="*/ 96 w 847"/>
                  <a:gd name="T3" fmla="*/ 149 h 821"/>
                  <a:gd name="T4" fmla="*/ 221 w 847"/>
                  <a:gd name="T5" fmla="*/ 49 h 821"/>
                  <a:gd name="T6" fmla="*/ 380 w 847"/>
                  <a:gd name="T7" fmla="*/ 2 h 821"/>
                  <a:gd name="T8" fmla="*/ 549 w 847"/>
                  <a:gd name="T9" fmla="*/ 18 h 821"/>
                  <a:gd name="T10" fmla="*/ 693 w 847"/>
                  <a:gd name="T11" fmla="*/ 93 h 821"/>
                  <a:gd name="T12" fmla="*/ 796 w 847"/>
                  <a:gd name="T13" fmla="*/ 214 h 821"/>
                  <a:gd name="T14" fmla="*/ 845 w 847"/>
                  <a:gd name="T15" fmla="*/ 368 h 821"/>
                  <a:gd name="T16" fmla="*/ 828 w 847"/>
                  <a:gd name="T17" fmla="*/ 532 h 821"/>
                  <a:gd name="T18" fmla="*/ 750 w 847"/>
                  <a:gd name="T19" fmla="*/ 671 h 821"/>
                  <a:gd name="T20" fmla="*/ 625 w 847"/>
                  <a:gd name="T21" fmla="*/ 771 h 821"/>
                  <a:gd name="T22" fmla="*/ 467 w 847"/>
                  <a:gd name="T23" fmla="*/ 818 h 821"/>
                  <a:gd name="T24" fmla="*/ 297 w 847"/>
                  <a:gd name="T25" fmla="*/ 802 h 821"/>
                  <a:gd name="T26" fmla="*/ 154 w 847"/>
                  <a:gd name="T27" fmla="*/ 727 h 821"/>
                  <a:gd name="T28" fmla="*/ 51 w 847"/>
                  <a:gd name="T29" fmla="*/ 606 h 821"/>
                  <a:gd name="T30" fmla="*/ 2 w 847"/>
                  <a:gd name="T31" fmla="*/ 452 h 821"/>
                  <a:gd name="T32" fmla="*/ 15 w 847"/>
                  <a:gd name="T33" fmla="*/ 492 h 821"/>
                  <a:gd name="T34" fmla="*/ 40 w 847"/>
                  <a:gd name="T35" fmla="*/ 567 h 821"/>
                  <a:gd name="T36" fmla="*/ 78 w 847"/>
                  <a:gd name="T37" fmla="*/ 636 h 821"/>
                  <a:gd name="T38" fmla="*/ 129 w 847"/>
                  <a:gd name="T39" fmla="*/ 695 h 821"/>
                  <a:gd name="T40" fmla="*/ 191 w 847"/>
                  <a:gd name="T41" fmla="*/ 744 h 821"/>
                  <a:gd name="T42" fmla="*/ 261 w 847"/>
                  <a:gd name="T43" fmla="*/ 782 h 821"/>
                  <a:gd name="T44" fmla="*/ 339 w 847"/>
                  <a:gd name="T45" fmla="*/ 805 h 821"/>
                  <a:gd name="T46" fmla="*/ 424 w 847"/>
                  <a:gd name="T47" fmla="*/ 813 h 821"/>
                  <a:gd name="T48" fmla="*/ 508 w 847"/>
                  <a:gd name="T49" fmla="*/ 805 h 821"/>
                  <a:gd name="T50" fmla="*/ 586 w 847"/>
                  <a:gd name="T51" fmla="*/ 781 h 821"/>
                  <a:gd name="T52" fmla="*/ 656 w 847"/>
                  <a:gd name="T53" fmla="*/ 744 h 821"/>
                  <a:gd name="T54" fmla="*/ 718 w 847"/>
                  <a:gd name="T55" fmla="*/ 695 h 821"/>
                  <a:gd name="T56" fmla="*/ 769 w 847"/>
                  <a:gd name="T57" fmla="*/ 635 h 821"/>
                  <a:gd name="T58" fmla="*/ 807 w 847"/>
                  <a:gd name="T59" fmla="*/ 567 h 821"/>
                  <a:gd name="T60" fmla="*/ 832 w 847"/>
                  <a:gd name="T61" fmla="*/ 491 h 821"/>
                  <a:gd name="T62" fmla="*/ 840 w 847"/>
                  <a:gd name="T63" fmla="*/ 410 h 821"/>
                  <a:gd name="T64" fmla="*/ 832 w 847"/>
                  <a:gd name="T65" fmla="*/ 329 h 821"/>
                  <a:gd name="T66" fmla="*/ 807 w 847"/>
                  <a:gd name="T67" fmla="*/ 253 h 821"/>
                  <a:gd name="T68" fmla="*/ 769 w 847"/>
                  <a:gd name="T69" fmla="*/ 185 h 821"/>
                  <a:gd name="T70" fmla="*/ 718 w 847"/>
                  <a:gd name="T71" fmla="*/ 125 h 821"/>
                  <a:gd name="T72" fmla="*/ 656 w 847"/>
                  <a:gd name="T73" fmla="*/ 76 h 821"/>
                  <a:gd name="T74" fmla="*/ 586 w 847"/>
                  <a:gd name="T75" fmla="*/ 39 h 821"/>
                  <a:gd name="T76" fmla="*/ 507 w 847"/>
                  <a:gd name="T77" fmla="*/ 15 h 821"/>
                  <a:gd name="T78" fmla="*/ 423 w 847"/>
                  <a:gd name="T79" fmla="*/ 7 h 821"/>
                  <a:gd name="T80" fmla="*/ 339 w 847"/>
                  <a:gd name="T81" fmla="*/ 15 h 821"/>
                  <a:gd name="T82" fmla="*/ 261 w 847"/>
                  <a:gd name="T83" fmla="*/ 39 h 821"/>
                  <a:gd name="T84" fmla="*/ 190 w 847"/>
                  <a:gd name="T85" fmla="*/ 76 h 821"/>
                  <a:gd name="T86" fmla="*/ 129 w 847"/>
                  <a:gd name="T87" fmla="*/ 126 h 821"/>
                  <a:gd name="T88" fmla="*/ 78 w 847"/>
                  <a:gd name="T89" fmla="*/ 185 h 821"/>
                  <a:gd name="T90" fmla="*/ 40 w 847"/>
                  <a:gd name="T91" fmla="*/ 254 h 821"/>
                  <a:gd name="T92" fmla="*/ 15 w 847"/>
                  <a:gd name="T93" fmla="*/ 329 h 821"/>
                  <a:gd name="T94" fmla="*/ 7 w 847"/>
                  <a:gd name="T95" fmla="*/ 41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7" h="821">
                    <a:moveTo>
                      <a:pt x="0" y="410"/>
                    </a:moveTo>
                    <a:lnTo>
                      <a:pt x="2" y="368"/>
                    </a:lnTo>
                    <a:lnTo>
                      <a:pt x="8" y="327"/>
                    </a:lnTo>
                    <a:lnTo>
                      <a:pt x="19" y="288"/>
                    </a:lnTo>
                    <a:lnTo>
                      <a:pt x="33" y="250"/>
                    </a:lnTo>
                    <a:lnTo>
                      <a:pt x="51" y="214"/>
                    </a:lnTo>
                    <a:lnTo>
                      <a:pt x="72" y="181"/>
                    </a:lnTo>
                    <a:lnTo>
                      <a:pt x="96" y="149"/>
                    </a:lnTo>
                    <a:lnTo>
                      <a:pt x="124" y="120"/>
                    </a:lnTo>
                    <a:lnTo>
                      <a:pt x="154" y="93"/>
                    </a:lnTo>
                    <a:lnTo>
                      <a:pt x="187" y="70"/>
                    </a:lnTo>
                    <a:lnTo>
                      <a:pt x="221" y="49"/>
                    </a:lnTo>
                    <a:lnTo>
                      <a:pt x="259" y="32"/>
                    </a:lnTo>
                    <a:lnTo>
                      <a:pt x="297" y="18"/>
                    </a:lnTo>
                    <a:lnTo>
                      <a:pt x="338" y="8"/>
                    </a:lnTo>
                    <a:lnTo>
                      <a:pt x="380" y="2"/>
                    </a:lnTo>
                    <a:lnTo>
                      <a:pt x="423" y="0"/>
                    </a:lnTo>
                    <a:lnTo>
                      <a:pt x="467" y="2"/>
                    </a:lnTo>
                    <a:lnTo>
                      <a:pt x="509" y="8"/>
                    </a:lnTo>
                    <a:lnTo>
                      <a:pt x="549" y="18"/>
                    </a:lnTo>
                    <a:lnTo>
                      <a:pt x="588" y="32"/>
                    </a:lnTo>
                    <a:lnTo>
                      <a:pt x="625" y="49"/>
                    </a:lnTo>
                    <a:lnTo>
                      <a:pt x="660" y="70"/>
                    </a:lnTo>
                    <a:lnTo>
                      <a:pt x="693" y="93"/>
                    </a:lnTo>
                    <a:lnTo>
                      <a:pt x="723" y="120"/>
                    </a:lnTo>
                    <a:lnTo>
                      <a:pt x="750" y="149"/>
                    </a:lnTo>
                    <a:lnTo>
                      <a:pt x="775" y="181"/>
                    </a:lnTo>
                    <a:lnTo>
                      <a:pt x="796" y="214"/>
                    </a:lnTo>
                    <a:lnTo>
                      <a:pt x="814" y="250"/>
                    </a:lnTo>
                    <a:lnTo>
                      <a:pt x="828" y="288"/>
                    </a:lnTo>
                    <a:lnTo>
                      <a:pt x="839" y="327"/>
                    </a:lnTo>
                    <a:lnTo>
                      <a:pt x="845" y="368"/>
                    </a:lnTo>
                    <a:lnTo>
                      <a:pt x="847" y="410"/>
                    </a:lnTo>
                    <a:lnTo>
                      <a:pt x="845" y="452"/>
                    </a:lnTo>
                    <a:lnTo>
                      <a:pt x="839" y="493"/>
                    </a:lnTo>
                    <a:lnTo>
                      <a:pt x="828" y="532"/>
                    </a:lnTo>
                    <a:lnTo>
                      <a:pt x="814" y="570"/>
                    </a:lnTo>
                    <a:lnTo>
                      <a:pt x="796" y="606"/>
                    </a:lnTo>
                    <a:lnTo>
                      <a:pt x="775" y="640"/>
                    </a:lnTo>
                    <a:lnTo>
                      <a:pt x="750" y="671"/>
                    </a:lnTo>
                    <a:lnTo>
                      <a:pt x="723" y="701"/>
                    </a:lnTo>
                    <a:lnTo>
                      <a:pt x="693" y="727"/>
                    </a:lnTo>
                    <a:lnTo>
                      <a:pt x="660" y="750"/>
                    </a:lnTo>
                    <a:lnTo>
                      <a:pt x="625" y="771"/>
                    </a:lnTo>
                    <a:lnTo>
                      <a:pt x="588" y="788"/>
                    </a:lnTo>
                    <a:lnTo>
                      <a:pt x="549" y="802"/>
                    </a:lnTo>
                    <a:lnTo>
                      <a:pt x="509" y="812"/>
                    </a:lnTo>
                    <a:lnTo>
                      <a:pt x="467" y="818"/>
                    </a:lnTo>
                    <a:lnTo>
                      <a:pt x="423" y="821"/>
                    </a:lnTo>
                    <a:lnTo>
                      <a:pt x="380" y="818"/>
                    </a:lnTo>
                    <a:lnTo>
                      <a:pt x="338" y="812"/>
                    </a:lnTo>
                    <a:lnTo>
                      <a:pt x="297" y="802"/>
                    </a:lnTo>
                    <a:lnTo>
                      <a:pt x="259" y="788"/>
                    </a:lnTo>
                    <a:lnTo>
                      <a:pt x="221" y="771"/>
                    </a:lnTo>
                    <a:lnTo>
                      <a:pt x="187" y="750"/>
                    </a:lnTo>
                    <a:lnTo>
                      <a:pt x="154" y="727"/>
                    </a:lnTo>
                    <a:lnTo>
                      <a:pt x="124" y="701"/>
                    </a:lnTo>
                    <a:lnTo>
                      <a:pt x="96" y="671"/>
                    </a:lnTo>
                    <a:lnTo>
                      <a:pt x="72" y="640"/>
                    </a:lnTo>
                    <a:lnTo>
                      <a:pt x="51" y="606"/>
                    </a:lnTo>
                    <a:lnTo>
                      <a:pt x="33" y="570"/>
                    </a:lnTo>
                    <a:lnTo>
                      <a:pt x="19" y="532"/>
                    </a:lnTo>
                    <a:lnTo>
                      <a:pt x="8" y="493"/>
                    </a:lnTo>
                    <a:lnTo>
                      <a:pt x="2" y="452"/>
                    </a:lnTo>
                    <a:lnTo>
                      <a:pt x="0" y="410"/>
                    </a:lnTo>
                    <a:close/>
                    <a:moveTo>
                      <a:pt x="9" y="452"/>
                    </a:moveTo>
                    <a:lnTo>
                      <a:pt x="9" y="451"/>
                    </a:lnTo>
                    <a:lnTo>
                      <a:pt x="15" y="492"/>
                    </a:lnTo>
                    <a:lnTo>
                      <a:pt x="15" y="491"/>
                    </a:lnTo>
                    <a:lnTo>
                      <a:pt x="26" y="530"/>
                    </a:lnTo>
                    <a:lnTo>
                      <a:pt x="25" y="530"/>
                    </a:lnTo>
                    <a:lnTo>
                      <a:pt x="40" y="567"/>
                    </a:lnTo>
                    <a:lnTo>
                      <a:pt x="40" y="567"/>
                    </a:lnTo>
                    <a:lnTo>
                      <a:pt x="57" y="602"/>
                    </a:lnTo>
                    <a:lnTo>
                      <a:pt x="57" y="602"/>
                    </a:lnTo>
                    <a:lnTo>
                      <a:pt x="78" y="636"/>
                    </a:lnTo>
                    <a:lnTo>
                      <a:pt x="78" y="635"/>
                    </a:lnTo>
                    <a:lnTo>
                      <a:pt x="102" y="667"/>
                    </a:lnTo>
                    <a:lnTo>
                      <a:pt x="102" y="666"/>
                    </a:lnTo>
                    <a:lnTo>
                      <a:pt x="129" y="695"/>
                    </a:lnTo>
                    <a:lnTo>
                      <a:pt x="129" y="695"/>
                    </a:lnTo>
                    <a:lnTo>
                      <a:pt x="158" y="721"/>
                    </a:lnTo>
                    <a:lnTo>
                      <a:pt x="158" y="721"/>
                    </a:lnTo>
                    <a:lnTo>
                      <a:pt x="191" y="744"/>
                    </a:lnTo>
                    <a:lnTo>
                      <a:pt x="190" y="744"/>
                    </a:lnTo>
                    <a:lnTo>
                      <a:pt x="225" y="765"/>
                    </a:lnTo>
                    <a:lnTo>
                      <a:pt x="225" y="765"/>
                    </a:lnTo>
                    <a:lnTo>
                      <a:pt x="261" y="782"/>
                    </a:lnTo>
                    <a:lnTo>
                      <a:pt x="261" y="781"/>
                    </a:lnTo>
                    <a:lnTo>
                      <a:pt x="300" y="795"/>
                    </a:lnTo>
                    <a:lnTo>
                      <a:pt x="299" y="795"/>
                    </a:lnTo>
                    <a:lnTo>
                      <a:pt x="339" y="805"/>
                    </a:lnTo>
                    <a:lnTo>
                      <a:pt x="339" y="805"/>
                    </a:lnTo>
                    <a:lnTo>
                      <a:pt x="381" y="811"/>
                    </a:lnTo>
                    <a:lnTo>
                      <a:pt x="381" y="811"/>
                    </a:lnTo>
                    <a:lnTo>
                      <a:pt x="424" y="813"/>
                    </a:lnTo>
                    <a:lnTo>
                      <a:pt x="423" y="813"/>
                    </a:lnTo>
                    <a:lnTo>
                      <a:pt x="466" y="811"/>
                    </a:lnTo>
                    <a:lnTo>
                      <a:pt x="466" y="811"/>
                    </a:lnTo>
                    <a:lnTo>
                      <a:pt x="508" y="805"/>
                    </a:lnTo>
                    <a:lnTo>
                      <a:pt x="507" y="805"/>
                    </a:lnTo>
                    <a:lnTo>
                      <a:pt x="548" y="795"/>
                    </a:lnTo>
                    <a:lnTo>
                      <a:pt x="547" y="795"/>
                    </a:lnTo>
                    <a:lnTo>
                      <a:pt x="586" y="781"/>
                    </a:lnTo>
                    <a:lnTo>
                      <a:pt x="586" y="782"/>
                    </a:lnTo>
                    <a:lnTo>
                      <a:pt x="622" y="765"/>
                    </a:lnTo>
                    <a:lnTo>
                      <a:pt x="622" y="765"/>
                    </a:lnTo>
                    <a:lnTo>
                      <a:pt x="656" y="744"/>
                    </a:lnTo>
                    <a:lnTo>
                      <a:pt x="656" y="744"/>
                    </a:lnTo>
                    <a:lnTo>
                      <a:pt x="689" y="721"/>
                    </a:lnTo>
                    <a:lnTo>
                      <a:pt x="688" y="721"/>
                    </a:lnTo>
                    <a:lnTo>
                      <a:pt x="718" y="695"/>
                    </a:lnTo>
                    <a:lnTo>
                      <a:pt x="718" y="695"/>
                    </a:lnTo>
                    <a:lnTo>
                      <a:pt x="745" y="666"/>
                    </a:lnTo>
                    <a:lnTo>
                      <a:pt x="745" y="667"/>
                    </a:lnTo>
                    <a:lnTo>
                      <a:pt x="769" y="635"/>
                    </a:lnTo>
                    <a:lnTo>
                      <a:pt x="769" y="636"/>
                    </a:lnTo>
                    <a:lnTo>
                      <a:pt x="790" y="602"/>
                    </a:lnTo>
                    <a:lnTo>
                      <a:pt x="790" y="602"/>
                    </a:lnTo>
                    <a:lnTo>
                      <a:pt x="807" y="567"/>
                    </a:lnTo>
                    <a:lnTo>
                      <a:pt x="807" y="567"/>
                    </a:lnTo>
                    <a:lnTo>
                      <a:pt x="822" y="530"/>
                    </a:lnTo>
                    <a:lnTo>
                      <a:pt x="821" y="530"/>
                    </a:lnTo>
                    <a:lnTo>
                      <a:pt x="832" y="491"/>
                    </a:lnTo>
                    <a:lnTo>
                      <a:pt x="832" y="492"/>
                    </a:lnTo>
                    <a:lnTo>
                      <a:pt x="838" y="451"/>
                    </a:lnTo>
                    <a:lnTo>
                      <a:pt x="838" y="452"/>
                    </a:lnTo>
                    <a:lnTo>
                      <a:pt x="840" y="410"/>
                    </a:lnTo>
                    <a:lnTo>
                      <a:pt x="840" y="410"/>
                    </a:lnTo>
                    <a:lnTo>
                      <a:pt x="838" y="369"/>
                    </a:lnTo>
                    <a:lnTo>
                      <a:pt x="838" y="369"/>
                    </a:lnTo>
                    <a:lnTo>
                      <a:pt x="832" y="329"/>
                    </a:lnTo>
                    <a:lnTo>
                      <a:pt x="832" y="329"/>
                    </a:lnTo>
                    <a:lnTo>
                      <a:pt x="821" y="290"/>
                    </a:lnTo>
                    <a:lnTo>
                      <a:pt x="822" y="291"/>
                    </a:lnTo>
                    <a:lnTo>
                      <a:pt x="807" y="253"/>
                    </a:lnTo>
                    <a:lnTo>
                      <a:pt x="807" y="254"/>
                    </a:lnTo>
                    <a:lnTo>
                      <a:pt x="790" y="218"/>
                    </a:lnTo>
                    <a:lnTo>
                      <a:pt x="790" y="218"/>
                    </a:lnTo>
                    <a:lnTo>
                      <a:pt x="769" y="185"/>
                    </a:lnTo>
                    <a:lnTo>
                      <a:pt x="769" y="185"/>
                    </a:lnTo>
                    <a:lnTo>
                      <a:pt x="745" y="154"/>
                    </a:lnTo>
                    <a:lnTo>
                      <a:pt x="745" y="154"/>
                    </a:lnTo>
                    <a:lnTo>
                      <a:pt x="718" y="125"/>
                    </a:lnTo>
                    <a:lnTo>
                      <a:pt x="718" y="126"/>
                    </a:lnTo>
                    <a:lnTo>
                      <a:pt x="688" y="99"/>
                    </a:lnTo>
                    <a:lnTo>
                      <a:pt x="689" y="99"/>
                    </a:lnTo>
                    <a:lnTo>
                      <a:pt x="656" y="76"/>
                    </a:lnTo>
                    <a:lnTo>
                      <a:pt x="656" y="76"/>
                    </a:lnTo>
                    <a:lnTo>
                      <a:pt x="622" y="56"/>
                    </a:lnTo>
                    <a:lnTo>
                      <a:pt x="622" y="56"/>
                    </a:lnTo>
                    <a:lnTo>
                      <a:pt x="586" y="39"/>
                    </a:lnTo>
                    <a:lnTo>
                      <a:pt x="586" y="39"/>
                    </a:lnTo>
                    <a:lnTo>
                      <a:pt x="547" y="25"/>
                    </a:lnTo>
                    <a:lnTo>
                      <a:pt x="548" y="25"/>
                    </a:lnTo>
                    <a:lnTo>
                      <a:pt x="507" y="15"/>
                    </a:lnTo>
                    <a:lnTo>
                      <a:pt x="508" y="15"/>
                    </a:lnTo>
                    <a:lnTo>
                      <a:pt x="466" y="9"/>
                    </a:lnTo>
                    <a:lnTo>
                      <a:pt x="466" y="9"/>
                    </a:lnTo>
                    <a:lnTo>
                      <a:pt x="423" y="7"/>
                    </a:lnTo>
                    <a:lnTo>
                      <a:pt x="424" y="7"/>
                    </a:lnTo>
                    <a:lnTo>
                      <a:pt x="381" y="9"/>
                    </a:lnTo>
                    <a:lnTo>
                      <a:pt x="381" y="9"/>
                    </a:lnTo>
                    <a:lnTo>
                      <a:pt x="339" y="15"/>
                    </a:lnTo>
                    <a:lnTo>
                      <a:pt x="339" y="15"/>
                    </a:lnTo>
                    <a:lnTo>
                      <a:pt x="299" y="25"/>
                    </a:lnTo>
                    <a:lnTo>
                      <a:pt x="300" y="25"/>
                    </a:lnTo>
                    <a:lnTo>
                      <a:pt x="261" y="39"/>
                    </a:lnTo>
                    <a:lnTo>
                      <a:pt x="261" y="39"/>
                    </a:lnTo>
                    <a:lnTo>
                      <a:pt x="225" y="56"/>
                    </a:lnTo>
                    <a:lnTo>
                      <a:pt x="225" y="56"/>
                    </a:lnTo>
                    <a:lnTo>
                      <a:pt x="190" y="76"/>
                    </a:lnTo>
                    <a:lnTo>
                      <a:pt x="191" y="76"/>
                    </a:lnTo>
                    <a:lnTo>
                      <a:pt x="158" y="99"/>
                    </a:lnTo>
                    <a:lnTo>
                      <a:pt x="158" y="99"/>
                    </a:lnTo>
                    <a:lnTo>
                      <a:pt x="129" y="126"/>
                    </a:lnTo>
                    <a:lnTo>
                      <a:pt x="129" y="125"/>
                    </a:lnTo>
                    <a:lnTo>
                      <a:pt x="102" y="154"/>
                    </a:lnTo>
                    <a:lnTo>
                      <a:pt x="102" y="154"/>
                    </a:lnTo>
                    <a:lnTo>
                      <a:pt x="78" y="185"/>
                    </a:lnTo>
                    <a:lnTo>
                      <a:pt x="78" y="185"/>
                    </a:lnTo>
                    <a:lnTo>
                      <a:pt x="57" y="218"/>
                    </a:lnTo>
                    <a:lnTo>
                      <a:pt x="57" y="218"/>
                    </a:lnTo>
                    <a:lnTo>
                      <a:pt x="40" y="254"/>
                    </a:lnTo>
                    <a:lnTo>
                      <a:pt x="40" y="253"/>
                    </a:lnTo>
                    <a:lnTo>
                      <a:pt x="25" y="291"/>
                    </a:lnTo>
                    <a:lnTo>
                      <a:pt x="26" y="290"/>
                    </a:lnTo>
                    <a:lnTo>
                      <a:pt x="15" y="329"/>
                    </a:lnTo>
                    <a:lnTo>
                      <a:pt x="15" y="329"/>
                    </a:lnTo>
                    <a:lnTo>
                      <a:pt x="9" y="369"/>
                    </a:lnTo>
                    <a:lnTo>
                      <a:pt x="9" y="369"/>
                    </a:lnTo>
                    <a:lnTo>
                      <a:pt x="7" y="410"/>
                    </a:lnTo>
                    <a:lnTo>
                      <a:pt x="7" y="410"/>
                    </a:lnTo>
                    <a:lnTo>
                      <a:pt x="9" y="452"/>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26" name="Picture 16">
                <a:extLst>
                  <a:ext uri="{FF2B5EF4-FFF2-40B4-BE49-F238E27FC236}">
                    <a16:creationId xmlns:a16="http://schemas.microsoft.com/office/drawing/2014/main" id="{BCFF629D-0B1D-4B4E-97BC-F95C34B899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 y="2167"/>
                <a:ext cx="833"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a:extLst>
                  <a:ext uri="{FF2B5EF4-FFF2-40B4-BE49-F238E27FC236}">
                    <a16:creationId xmlns:a16="http://schemas.microsoft.com/office/drawing/2014/main" id="{32B4BFEA-87A7-4138-9453-D85A91CFBA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0" y="2167"/>
                <a:ext cx="833"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8">
                <a:extLst>
                  <a:ext uri="{FF2B5EF4-FFF2-40B4-BE49-F238E27FC236}">
                    <a16:creationId xmlns:a16="http://schemas.microsoft.com/office/drawing/2014/main" id="{30B37061-2935-4DF4-A24C-EDF136646E79}"/>
                  </a:ext>
                </a:extLst>
              </p:cNvPr>
              <p:cNvSpPr>
                <a:spLocks noChangeArrowheads="1"/>
              </p:cNvSpPr>
              <p:nvPr/>
            </p:nvSpPr>
            <p:spPr bwMode="auto">
              <a:xfrm>
                <a:off x="1965" y="2476"/>
                <a:ext cx="622" cy="31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29" name="Picture 19">
                <a:extLst>
                  <a:ext uri="{FF2B5EF4-FFF2-40B4-BE49-F238E27FC236}">
                    <a16:creationId xmlns:a16="http://schemas.microsoft.com/office/drawing/2014/main" id="{C2015994-A9E2-428B-8389-86F511392F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7" y="2426"/>
                <a:ext cx="39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0">
                <a:extLst>
                  <a:ext uri="{FF2B5EF4-FFF2-40B4-BE49-F238E27FC236}">
                    <a16:creationId xmlns:a16="http://schemas.microsoft.com/office/drawing/2014/main" id="{906F3888-82F7-4A3F-9B7D-15F2B405A7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7" y="2426"/>
                <a:ext cx="39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1">
                <a:extLst>
                  <a:ext uri="{FF2B5EF4-FFF2-40B4-BE49-F238E27FC236}">
                    <a16:creationId xmlns:a16="http://schemas.microsoft.com/office/drawing/2014/main" id="{59930D2F-2470-4673-B2BA-75AAAA11A8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8" y="2729"/>
                <a:ext cx="158" cy="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2">
                <a:extLst>
                  <a:ext uri="{FF2B5EF4-FFF2-40B4-BE49-F238E27FC236}">
                    <a16:creationId xmlns:a16="http://schemas.microsoft.com/office/drawing/2014/main" id="{D474E558-7529-4CF0-98AC-8954C47149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8" y="2729"/>
                <a:ext cx="158" cy="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3">
                <a:extLst>
                  <a:ext uri="{FF2B5EF4-FFF2-40B4-BE49-F238E27FC236}">
                    <a16:creationId xmlns:a16="http://schemas.microsoft.com/office/drawing/2014/main" id="{2E82A31D-CE4C-4817-B13E-3AAED9AA63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6" y="2489"/>
                <a:ext cx="66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a:extLst>
                  <a:ext uri="{FF2B5EF4-FFF2-40B4-BE49-F238E27FC236}">
                    <a16:creationId xmlns:a16="http://schemas.microsoft.com/office/drawing/2014/main" id="{B81033D9-D94B-48AD-B56B-63AE2660F20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6" y="2489"/>
                <a:ext cx="66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25">
                <a:extLst>
                  <a:ext uri="{FF2B5EF4-FFF2-40B4-BE49-F238E27FC236}">
                    <a16:creationId xmlns:a16="http://schemas.microsoft.com/office/drawing/2014/main" id="{24E359A8-F986-4586-95D3-C9976EA1128F}"/>
                  </a:ext>
                </a:extLst>
              </p:cNvPr>
              <p:cNvSpPr>
                <a:spLocks noEditPoints="1"/>
              </p:cNvSpPr>
              <p:nvPr/>
            </p:nvSpPr>
            <p:spPr bwMode="auto">
              <a:xfrm>
                <a:off x="2011" y="2544"/>
                <a:ext cx="98" cy="176"/>
              </a:xfrm>
              <a:custGeom>
                <a:avLst/>
                <a:gdLst>
                  <a:gd name="T0" fmla="*/ 213 w 436"/>
                  <a:gd name="T1" fmla="*/ 146 h 762"/>
                  <a:gd name="T2" fmla="*/ 213 w 436"/>
                  <a:gd name="T3" fmla="*/ 317 h 762"/>
                  <a:gd name="T4" fmla="*/ 217 w 436"/>
                  <a:gd name="T5" fmla="*/ 317 h 762"/>
                  <a:gd name="T6" fmla="*/ 248 w 436"/>
                  <a:gd name="T7" fmla="*/ 307 h 762"/>
                  <a:gd name="T8" fmla="*/ 256 w 436"/>
                  <a:gd name="T9" fmla="*/ 259 h 762"/>
                  <a:gd name="T10" fmla="*/ 256 w 436"/>
                  <a:gd name="T11" fmla="*/ 198 h 762"/>
                  <a:gd name="T12" fmla="*/ 246 w 436"/>
                  <a:gd name="T13" fmla="*/ 155 h 762"/>
                  <a:gd name="T14" fmla="*/ 213 w 436"/>
                  <a:gd name="T15" fmla="*/ 146 h 762"/>
                  <a:gd name="T16" fmla="*/ 0 w 436"/>
                  <a:gd name="T17" fmla="*/ 0 h 762"/>
                  <a:gd name="T18" fmla="*/ 204 w 436"/>
                  <a:gd name="T19" fmla="*/ 0 h 762"/>
                  <a:gd name="T20" fmla="*/ 330 w 436"/>
                  <a:gd name="T21" fmla="*/ 13 h 762"/>
                  <a:gd name="T22" fmla="*/ 397 w 436"/>
                  <a:gd name="T23" fmla="*/ 51 h 762"/>
                  <a:gd name="T24" fmla="*/ 428 w 436"/>
                  <a:gd name="T25" fmla="*/ 112 h 762"/>
                  <a:gd name="T26" fmla="*/ 436 w 436"/>
                  <a:gd name="T27" fmla="*/ 217 h 762"/>
                  <a:gd name="T28" fmla="*/ 436 w 436"/>
                  <a:gd name="T29" fmla="*/ 282 h 762"/>
                  <a:gd name="T30" fmla="*/ 421 w 436"/>
                  <a:gd name="T31" fmla="*/ 390 h 762"/>
                  <a:gd name="T32" fmla="*/ 363 w 436"/>
                  <a:gd name="T33" fmla="*/ 444 h 762"/>
                  <a:gd name="T34" fmla="*/ 255 w 436"/>
                  <a:gd name="T35" fmla="*/ 463 h 762"/>
                  <a:gd name="T36" fmla="*/ 213 w 436"/>
                  <a:gd name="T37" fmla="*/ 463 h 762"/>
                  <a:gd name="T38" fmla="*/ 213 w 436"/>
                  <a:gd name="T39" fmla="*/ 762 h 762"/>
                  <a:gd name="T40" fmla="*/ 0 w 436"/>
                  <a:gd name="T41" fmla="*/ 762 h 762"/>
                  <a:gd name="T42" fmla="*/ 0 w 436"/>
                  <a:gd name="T43"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6" h="762">
                    <a:moveTo>
                      <a:pt x="213" y="146"/>
                    </a:moveTo>
                    <a:lnTo>
                      <a:pt x="213" y="317"/>
                    </a:lnTo>
                    <a:cubicBezTo>
                      <a:pt x="214" y="317"/>
                      <a:pt x="215" y="317"/>
                      <a:pt x="217" y="317"/>
                    </a:cubicBezTo>
                    <a:cubicBezTo>
                      <a:pt x="232" y="317"/>
                      <a:pt x="242" y="313"/>
                      <a:pt x="248" y="307"/>
                    </a:cubicBezTo>
                    <a:cubicBezTo>
                      <a:pt x="253" y="300"/>
                      <a:pt x="256" y="284"/>
                      <a:pt x="256" y="259"/>
                    </a:cubicBezTo>
                    <a:lnTo>
                      <a:pt x="256" y="198"/>
                    </a:lnTo>
                    <a:cubicBezTo>
                      <a:pt x="256" y="175"/>
                      <a:pt x="252" y="161"/>
                      <a:pt x="246" y="155"/>
                    </a:cubicBezTo>
                    <a:cubicBezTo>
                      <a:pt x="240" y="149"/>
                      <a:pt x="229" y="146"/>
                      <a:pt x="213" y="146"/>
                    </a:cubicBezTo>
                    <a:close/>
                    <a:moveTo>
                      <a:pt x="0" y="0"/>
                    </a:moveTo>
                    <a:lnTo>
                      <a:pt x="204" y="0"/>
                    </a:lnTo>
                    <a:cubicBezTo>
                      <a:pt x="258" y="0"/>
                      <a:pt x="300" y="4"/>
                      <a:pt x="330" y="13"/>
                    </a:cubicBezTo>
                    <a:cubicBezTo>
                      <a:pt x="359" y="22"/>
                      <a:pt x="382" y="34"/>
                      <a:pt x="397" y="51"/>
                    </a:cubicBezTo>
                    <a:cubicBezTo>
                      <a:pt x="413" y="68"/>
                      <a:pt x="423" y="88"/>
                      <a:pt x="428" y="112"/>
                    </a:cubicBezTo>
                    <a:cubicBezTo>
                      <a:pt x="434" y="135"/>
                      <a:pt x="436" y="170"/>
                      <a:pt x="436" y="217"/>
                    </a:cubicBezTo>
                    <a:lnTo>
                      <a:pt x="436" y="282"/>
                    </a:lnTo>
                    <a:cubicBezTo>
                      <a:pt x="436" y="331"/>
                      <a:pt x="431" y="367"/>
                      <a:pt x="421" y="390"/>
                    </a:cubicBezTo>
                    <a:cubicBezTo>
                      <a:pt x="410" y="414"/>
                      <a:pt x="391" y="432"/>
                      <a:pt x="363" y="444"/>
                    </a:cubicBezTo>
                    <a:cubicBezTo>
                      <a:pt x="335" y="457"/>
                      <a:pt x="299" y="463"/>
                      <a:pt x="255" y="463"/>
                    </a:cubicBezTo>
                    <a:lnTo>
                      <a:pt x="213" y="463"/>
                    </a:lnTo>
                    <a:lnTo>
                      <a:pt x="213" y="762"/>
                    </a:lnTo>
                    <a:lnTo>
                      <a:pt x="0" y="762"/>
                    </a:lnTo>
                    <a:lnTo>
                      <a:pt x="0" y="0"/>
                    </a:lnTo>
                    <a:close/>
                  </a:path>
                </a:pathLst>
              </a:custGeom>
              <a:solidFill>
                <a:srgbClr val="FF0000"/>
              </a:solid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6" name="Freeform 26">
                <a:extLst>
                  <a:ext uri="{FF2B5EF4-FFF2-40B4-BE49-F238E27FC236}">
                    <a16:creationId xmlns:a16="http://schemas.microsoft.com/office/drawing/2014/main" id="{FBFC157D-F3A5-494C-8DB0-588F3C735A15}"/>
                  </a:ext>
                </a:extLst>
              </p:cNvPr>
              <p:cNvSpPr>
                <a:spLocks noEditPoints="1"/>
              </p:cNvSpPr>
              <p:nvPr/>
            </p:nvSpPr>
            <p:spPr bwMode="auto">
              <a:xfrm>
                <a:off x="2010" y="2542"/>
                <a:ext cx="101" cy="180"/>
              </a:xfrm>
              <a:custGeom>
                <a:avLst/>
                <a:gdLst>
                  <a:gd name="T0" fmla="*/ 229 w 452"/>
                  <a:gd name="T1" fmla="*/ 154 h 778"/>
                  <a:gd name="T2" fmla="*/ 221 w 452"/>
                  <a:gd name="T3" fmla="*/ 317 h 778"/>
                  <a:gd name="T4" fmla="*/ 224 w 452"/>
                  <a:gd name="T5" fmla="*/ 318 h 778"/>
                  <a:gd name="T6" fmla="*/ 240 w 452"/>
                  <a:gd name="T7" fmla="*/ 316 h 778"/>
                  <a:gd name="T8" fmla="*/ 249 w 452"/>
                  <a:gd name="T9" fmla="*/ 313 h 778"/>
                  <a:gd name="T10" fmla="*/ 254 w 452"/>
                  <a:gd name="T11" fmla="*/ 298 h 778"/>
                  <a:gd name="T12" fmla="*/ 256 w 452"/>
                  <a:gd name="T13" fmla="*/ 206 h 778"/>
                  <a:gd name="T14" fmla="*/ 254 w 452"/>
                  <a:gd name="T15" fmla="*/ 182 h 778"/>
                  <a:gd name="T16" fmla="*/ 251 w 452"/>
                  <a:gd name="T17" fmla="*/ 171 h 778"/>
                  <a:gd name="T18" fmla="*/ 241 w 452"/>
                  <a:gd name="T19" fmla="*/ 164 h 778"/>
                  <a:gd name="T20" fmla="*/ 242 w 452"/>
                  <a:gd name="T21" fmla="*/ 149 h 778"/>
                  <a:gd name="T22" fmla="*/ 258 w 452"/>
                  <a:gd name="T23" fmla="*/ 156 h 778"/>
                  <a:gd name="T24" fmla="*/ 269 w 452"/>
                  <a:gd name="T25" fmla="*/ 175 h 778"/>
                  <a:gd name="T26" fmla="*/ 272 w 452"/>
                  <a:gd name="T27" fmla="*/ 206 h 778"/>
                  <a:gd name="T28" fmla="*/ 270 w 452"/>
                  <a:gd name="T29" fmla="*/ 299 h 778"/>
                  <a:gd name="T30" fmla="*/ 264 w 452"/>
                  <a:gd name="T31" fmla="*/ 318 h 778"/>
                  <a:gd name="T32" fmla="*/ 249 w 452"/>
                  <a:gd name="T33" fmla="*/ 329 h 778"/>
                  <a:gd name="T34" fmla="*/ 227 w 452"/>
                  <a:gd name="T35" fmla="*/ 333 h 778"/>
                  <a:gd name="T36" fmla="*/ 221 w 452"/>
                  <a:gd name="T37" fmla="*/ 333 h 778"/>
                  <a:gd name="T38" fmla="*/ 213 w 452"/>
                  <a:gd name="T39" fmla="*/ 154 h 778"/>
                  <a:gd name="T40" fmla="*/ 222 w 452"/>
                  <a:gd name="T41" fmla="*/ 147 h 778"/>
                  <a:gd name="T42" fmla="*/ 0 w 452"/>
                  <a:gd name="T43" fmla="*/ 8 h 778"/>
                  <a:gd name="T44" fmla="*/ 212 w 452"/>
                  <a:gd name="T45" fmla="*/ 0 h 778"/>
                  <a:gd name="T46" fmla="*/ 340 w 452"/>
                  <a:gd name="T47" fmla="*/ 14 h 778"/>
                  <a:gd name="T48" fmla="*/ 381 w 452"/>
                  <a:gd name="T49" fmla="*/ 30 h 778"/>
                  <a:gd name="T50" fmla="*/ 410 w 452"/>
                  <a:gd name="T51" fmla="*/ 53 h 778"/>
                  <a:gd name="T52" fmla="*/ 432 w 452"/>
                  <a:gd name="T53" fmla="*/ 83 h 778"/>
                  <a:gd name="T54" fmla="*/ 444 w 452"/>
                  <a:gd name="T55" fmla="*/ 118 h 778"/>
                  <a:gd name="T56" fmla="*/ 450 w 452"/>
                  <a:gd name="T57" fmla="*/ 163 h 778"/>
                  <a:gd name="T58" fmla="*/ 452 w 452"/>
                  <a:gd name="T59" fmla="*/ 290 h 778"/>
                  <a:gd name="T60" fmla="*/ 448 w 452"/>
                  <a:gd name="T61" fmla="*/ 356 h 778"/>
                  <a:gd name="T62" fmla="*/ 436 w 452"/>
                  <a:gd name="T63" fmla="*/ 403 h 778"/>
                  <a:gd name="T64" fmla="*/ 411 w 452"/>
                  <a:gd name="T65" fmla="*/ 437 h 778"/>
                  <a:gd name="T66" fmla="*/ 374 w 452"/>
                  <a:gd name="T67" fmla="*/ 460 h 778"/>
                  <a:gd name="T68" fmla="*/ 324 w 452"/>
                  <a:gd name="T69" fmla="*/ 474 h 778"/>
                  <a:gd name="T70" fmla="*/ 221 w 452"/>
                  <a:gd name="T71" fmla="*/ 479 h 778"/>
                  <a:gd name="T72" fmla="*/ 229 w 452"/>
                  <a:gd name="T73" fmla="*/ 770 h 778"/>
                  <a:gd name="T74" fmla="*/ 8 w 452"/>
                  <a:gd name="T75" fmla="*/ 778 h 778"/>
                  <a:gd name="T76" fmla="*/ 0 w 452"/>
                  <a:gd name="T77" fmla="*/ 8 h 778"/>
                  <a:gd name="T78" fmla="*/ 8 w 452"/>
                  <a:gd name="T79" fmla="*/ 762 h 778"/>
                  <a:gd name="T80" fmla="*/ 213 w 452"/>
                  <a:gd name="T81" fmla="*/ 770 h 778"/>
                  <a:gd name="T82" fmla="*/ 221 w 452"/>
                  <a:gd name="T83" fmla="*/ 463 h 778"/>
                  <a:gd name="T84" fmla="*/ 323 w 452"/>
                  <a:gd name="T85" fmla="*/ 458 h 778"/>
                  <a:gd name="T86" fmla="*/ 369 w 452"/>
                  <a:gd name="T87" fmla="*/ 445 h 778"/>
                  <a:gd name="T88" fmla="*/ 402 w 452"/>
                  <a:gd name="T89" fmla="*/ 424 h 778"/>
                  <a:gd name="T90" fmla="*/ 423 w 452"/>
                  <a:gd name="T91" fmla="*/ 394 h 778"/>
                  <a:gd name="T92" fmla="*/ 433 w 452"/>
                  <a:gd name="T93" fmla="*/ 353 h 778"/>
                  <a:gd name="T94" fmla="*/ 436 w 452"/>
                  <a:gd name="T95" fmla="*/ 290 h 778"/>
                  <a:gd name="T96" fmla="*/ 435 w 452"/>
                  <a:gd name="T97" fmla="*/ 166 h 778"/>
                  <a:gd name="T98" fmla="*/ 429 w 452"/>
                  <a:gd name="T99" fmla="*/ 123 h 778"/>
                  <a:gd name="T100" fmla="*/ 419 w 452"/>
                  <a:gd name="T101" fmla="*/ 92 h 778"/>
                  <a:gd name="T102" fmla="*/ 401 w 452"/>
                  <a:gd name="T103" fmla="*/ 66 h 778"/>
                  <a:gd name="T104" fmla="*/ 374 w 452"/>
                  <a:gd name="T105" fmla="*/ 45 h 778"/>
                  <a:gd name="T106" fmla="*/ 337 w 452"/>
                  <a:gd name="T107" fmla="*/ 29 h 778"/>
                  <a:gd name="T108" fmla="*/ 212 w 452"/>
                  <a:gd name="T109" fmla="*/ 16 h 778"/>
                  <a:gd name="T110" fmla="*/ 16 w 452"/>
                  <a:gd name="T111" fmla="*/ 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2" h="778">
                    <a:moveTo>
                      <a:pt x="221" y="162"/>
                    </a:moveTo>
                    <a:lnTo>
                      <a:pt x="229" y="154"/>
                    </a:lnTo>
                    <a:lnTo>
                      <a:pt x="229" y="325"/>
                    </a:lnTo>
                    <a:lnTo>
                      <a:pt x="221" y="317"/>
                    </a:lnTo>
                    <a:lnTo>
                      <a:pt x="225" y="317"/>
                    </a:lnTo>
                    <a:lnTo>
                      <a:pt x="224" y="318"/>
                    </a:lnTo>
                    <a:lnTo>
                      <a:pt x="243" y="315"/>
                    </a:lnTo>
                    <a:lnTo>
                      <a:pt x="240" y="316"/>
                    </a:lnTo>
                    <a:lnTo>
                      <a:pt x="252" y="309"/>
                    </a:lnTo>
                    <a:lnTo>
                      <a:pt x="249" y="313"/>
                    </a:lnTo>
                    <a:lnTo>
                      <a:pt x="255" y="296"/>
                    </a:lnTo>
                    <a:lnTo>
                      <a:pt x="254" y="298"/>
                    </a:lnTo>
                    <a:lnTo>
                      <a:pt x="256" y="267"/>
                    </a:lnTo>
                    <a:lnTo>
                      <a:pt x="256" y="206"/>
                    </a:lnTo>
                    <a:lnTo>
                      <a:pt x="254" y="179"/>
                    </a:lnTo>
                    <a:lnTo>
                      <a:pt x="254" y="182"/>
                    </a:lnTo>
                    <a:lnTo>
                      <a:pt x="247" y="167"/>
                    </a:lnTo>
                    <a:lnTo>
                      <a:pt x="251" y="171"/>
                    </a:lnTo>
                    <a:lnTo>
                      <a:pt x="238" y="164"/>
                    </a:lnTo>
                    <a:lnTo>
                      <a:pt x="241" y="164"/>
                    </a:lnTo>
                    <a:lnTo>
                      <a:pt x="221" y="162"/>
                    </a:lnTo>
                    <a:close/>
                    <a:moveTo>
                      <a:pt x="242" y="149"/>
                    </a:moveTo>
                    <a:cubicBezTo>
                      <a:pt x="243" y="149"/>
                      <a:pt x="244" y="149"/>
                      <a:pt x="245" y="149"/>
                    </a:cubicBezTo>
                    <a:lnTo>
                      <a:pt x="258" y="156"/>
                    </a:lnTo>
                    <a:cubicBezTo>
                      <a:pt x="260" y="157"/>
                      <a:pt x="261" y="159"/>
                      <a:pt x="262" y="160"/>
                    </a:cubicBezTo>
                    <a:lnTo>
                      <a:pt x="269" y="175"/>
                    </a:lnTo>
                    <a:cubicBezTo>
                      <a:pt x="269" y="176"/>
                      <a:pt x="269" y="177"/>
                      <a:pt x="269" y="178"/>
                    </a:cubicBezTo>
                    <a:lnTo>
                      <a:pt x="272" y="206"/>
                    </a:lnTo>
                    <a:lnTo>
                      <a:pt x="272" y="268"/>
                    </a:lnTo>
                    <a:lnTo>
                      <a:pt x="270" y="299"/>
                    </a:lnTo>
                    <a:cubicBezTo>
                      <a:pt x="270" y="300"/>
                      <a:pt x="270" y="300"/>
                      <a:pt x="270" y="301"/>
                    </a:cubicBezTo>
                    <a:lnTo>
                      <a:pt x="264" y="318"/>
                    </a:lnTo>
                    <a:cubicBezTo>
                      <a:pt x="263" y="320"/>
                      <a:pt x="262" y="321"/>
                      <a:pt x="261" y="322"/>
                    </a:cubicBezTo>
                    <a:lnTo>
                      <a:pt x="249" y="329"/>
                    </a:lnTo>
                    <a:cubicBezTo>
                      <a:pt x="248" y="330"/>
                      <a:pt x="247" y="330"/>
                      <a:pt x="246" y="330"/>
                    </a:cubicBezTo>
                    <a:lnTo>
                      <a:pt x="227" y="333"/>
                    </a:lnTo>
                    <a:cubicBezTo>
                      <a:pt x="226" y="333"/>
                      <a:pt x="226" y="333"/>
                      <a:pt x="225" y="333"/>
                    </a:cubicBezTo>
                    <a:lnTo>
                      <a:pt x="221" y="333"/>
                    </a:lnTo>
                    <a:cubicBezTo>
                      <a:pt x="217" y="333"/>
                      <a:pt x="213" y="330"/>
                      <a:pt x="213" y="325"/>
                    </a:cubicBezTo>
                    <a:lnTo>
                      <a:pt x="213" y="154"/>
                    </a:lnTo>
                    <a:cubicBezTo>
                      <a:pt x="213" y="152"/>
                      <a:pt x="214" y="150"/>
                      <a:pt x="216" y="149"/>
                    </a:cubicBezTo>
                    <a:cubicBezTo>
                      <a:pt x="218" y="147"/>
                      <a:pt x="220" y="146"/>
                      <a:pt x="222" y="147"/>
                    </a:cubicBezTo>
                    <a:lnTo>
                      <a:pt x="242" y="149"/>
                    </a:lnTo>
                    <a:close/>
                    <a:moveTo>
                      <a:pt x="0" y="8"/>
                    </a:moveTo>
                    <a:cubicBezTo>
                      <a:pt x="0" y="4"/>
                      <a:pt x="4" y="0"/>
                      <a:pt x="8" y="0"/>
                    </a:cubicBezTo>
                    <a:lnTo>
                      <a:pt x="212" y="0"/>
                    </a:lnTo>
                    <a:lnTo>
                      <a:pt x="285" y="3"/>
                    </a:lnTo>
                    <a:lnTo>
                      <a:pt x="340" y="14"/>
                    </a:lnTo>
                    <a:cubicBezTo>
                      <a:pt x="340" y="14"/>
                      <a:pt x="341" y="14"/>
                      <a:pt x="342" y="14"/>
                    </a:cubicBezTo>
                    <a:lnTo>
                      <a:pt x="381" y="30"/>
                    </a:lnTo>
                    <a:cubicBezTo>
                      <a:pt x="381" y="30"/>
                      <a:pt x="382" y="31"/>
                      <a:pt x="382" y="31"/>
                    </a:cubicBezTo>
                    <a:lnTo>
                      <a:pt x="410" y="53"/>
                    </a:lnTo>
                    <a:cubicBezTo>
                      <a:pt x="411" y="54"/>
                      <a:pt x="412" y="54"/>
                      <a:pt x="412" y="55"/>
                    </a:cubicBezTo>
                    <a:lnTo>
                      <a:pt x="432" y="83"/>
                    </a:lnTo>
                    <a:cubicBezTo>
                      <a:pt x="432" y="83"/>
                      <a:pt x="433" y="84"/>
                      <a:pt x="433" y="85"/>
                    </a:cubicBezTo>
                    <a:lnTo>
                      <a:pt x="444" y="118"/>
                    </a:lnTo>
                    <a:cubicBezTo>
                      <a:pt x="444" y="118"/>
                      <a:pt x="444" y="119"/>
                      <a:pt x="444" y="119"/>
                    </a:cubicBezTo>
                    <a:lnTo>
                      <a:pt x="450" y="163"/>
                    </a:lnTo>
                    <a:lnTo>
                      <a:pt x="452" y="225"/>
                    </a:lnTo>
                    <a:lnTo>
                      <a:pt x="452" y="290"/>
                    </a:lnTo>
                    <a:lnTo>
                      <a:pt x="448" y="355"/>
                    </a:lnTo>
                    <a:cubicBezTo>
                      <a:pt x="448" y="355"/>
                      <a:pt x="448" y="356"/>
                      <a:pt x="448" y="356"/>
                    </a:cubicBezTo>
                    <a:lnTo>
                      <a:pt x="437" y="400"/>
                    </a:lnTo>
                    <a:cubicBezTo>
                      <a:pt x="437" y="401"/>
                      <a:pt x="437" y="402"/>
                      <a:pt x="436" y="403"/>
                    </a:cubicBezTo>
                    <a:lnTo>
                      <a:pt x="413" y="435"/>
                    </a:lnTo>
                    <a:cubicBezTo>
                      <a:pt x="412" y="436"/>
                      <a:pt x="412" y="437"/>
                      <a:pt x="411" y="437"/>
                    </a:cubicBezTo>
                    <a:lnTo>
                      <a:pt x="376" y="459"/>
                    </a:lnTo>
                    <a:cubicBezTo>
                      <a:pt x="375" y="460"/>
                      <a:pt x="374" y="460"/>
                      <a:pt x="374" y="460"/>
                    </a:cubicBezTo>
                    <a:lnTo>
                      <a:pt x="326" y="474"/>
                    </a:lnTo>
                    <a:cubicBezTo>
                      <a:pt x="325" y="474"/>
                      <a:pt x="325" y="474"/>
                      <a:pt x="324" y="474"/>
                    </a:cubicBezTo>
                    <a:lnTo>
                      <a:pt x="264" y="479"/>
                    </a:lnTo>
                    <a:lnTo>
                      <a:pt x="221" y="479"/>
                    </a:lnTo>
                    <a:lnTo>
                      <a:pt x="229" y="471"/>
                    </a:lnTo>
                    <a:lnTo>
                      <a:pt x="229" y="770"/>
                    </a:lnTo>
                    <a:cubicBezTo>
                      <a:pt x="229" y="775"/>
                      <a:pt x="226" y="778"/>
                      <a:pt x="221" y="778"/>
                    </a:cubicBezTo>
                    <a:lnTo>
                      <a:pt x="8" y="778"/>
                    </a:lnTo>
                    <a:cubicBezTo>
                      <a:pt x="4" y="778"/>
                      <a:pt x="0" y="775"/>
                      <a:pt x="0" y="770"/>
                    </a:cubicBezTo>
                    <a:lnTo>
                      <a:pt x="0" y="8"/>
                    </a:lnTo>
                    <a:close/>
                    <a:moveTo>
                      <a:pt x="16" y="770"/>
                    </a:moveTo>
                    <a:lnTo>
                      <a:pt x="8" y="762"/>
                    </a:lnTo>
                    <a:lnTo>
                      <a:pt x="221" y="762"/>
                    </a:lnTo>
                    <a:lnTo>
                      <a:pt x="213" y="770"/>
                    </a:lnTo>
                    <a:lnTo>
                      <a:pt x="213" y="471"/>
                    </a:lnTo>
                    <a:cubicBezTo>
                      <a:pt x="213" y="467"/>
                      <a:pt x="217" y="463"/>
                      <a:pt x="221" y="463"/>
                    </a:cubicBezTo>
                    <a:lnTo>
                      <a:pt x="263" y="463"/>
                    </a:lnTo>
                    <a:lnTo>
                      <a:pt x="323" y="458"/>
                    </a:lnTo>
                    <a:lnTo>
                      <a:pt x="321" y="459"/>
                    </a:lnTo>
                    <a:lnTo>
                      <a:pt x="369" y="445"/>
                    </a:lnTo>
                    <a:lnTo>
                      <a:pt x="367" y="446"/>
                    </a:lnTo>
                    <a:lnTo>
                      <a:pt x="402" y="424"/>
                    </a:lnTo>
                    <a:lnTo>
                      <a:pt x="400" y="426"/>
                    </a:lnTo>
                    <a:lnTo>
                      <a:pt x="423" y="394"/>
                    </a:lnTo>
                    <a:lnTo>
                      <a:pt x="422" y="397"/>
                    </a:lnTo>
                    <a:lnTo>
                      <a:pt x="433" y="353"/>
                    </a:lnTo>
                    <a:lnTo>
                      <a:pt x="432" y="354"/>
                    </a:lnTo>
                    <a:lnTo>
                      <a:pt x="436" y="290"/>
                    </a:lnTo>
                    <a:lnTo>
                      <a:pt x="436" y="226"/>
                    </a:lnTo>
                    <a:lnTo>
                      <a:pt x="435" y="166"/>
                    </a:lnTo>
                    <a:lnTo>
                      <a:pt x="429" y="122"/>
                    </a:lnTo>
                    <a:lnTo>
                      <a:pt x="429" y="123"/>
                    </a:lnTo>
                    <a:lnTo>
                      <a:pt x="418" y="90"/>
                    </a:lnTo>
                    <a:lnTo>
                      <a:pt x="419" y="92"/>
                    </a:lnTo>
                    <a:lnTo>
                      <a:pt x="399" y="64"/>
                    </a:lnTo>
                    <a:lnTo>
                      <a:pt x="401" y="66"/>
                    </a:lnTo>
                    <a:lnTo>
                      <a:pt x="373" y="44"/>
                    </a:lnTo>
                    <a:lnTo>
                      <a:pt x="374" y="45"/>
                    </a:lnTo>
                    <a:lnTo>
                      <a:pt x="335" y="29"/>
                    </a:lnTo>
                    <a:lnTo>
                      <a:pt x="337" y="29"/>
                    </a:lnTo>
                    <a:lnTo>
                      <a:pt x="284" y="19"/>
                    </a:lnTo>
                    <a:lnTo>
                      <a:pt x="212" y="16"/>
                    </a:lnTo>
                    <a:lnTo>
                      <a:pt x="8" y="16"/>
                    </a:lnTo>
                    <a:lnTo>
                      <a:pt x="16" y="8"/>
                    </a:lnTo>
                    <a:lnTo>
                      <a:pt x="16" y="770"/>
                    </a:lnTo>
                    <a:close/>
                  </a:path>
                </a:pathLst>
              </a:custGeom>
              <a:solidFill>
                <a:srgbClr val="FFFFFF"/>
              </a:solidFill>
              <a:ln w="6350" cap="flat">
                <a:solidFill>
                  <a:srgbClr val="FFFFFF"/>
                </a:solidFill>
                <a:prstDash val="solid"/>
                <a:bevel/>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7" name="Rectangle 27">
                <a:extLst>
                  <a:ext uri="{FF2B5EF4-FFF2-40B4-BE49-F238E27FC236}">
                    <a16:creationId xmlns:a16="http://schemas.microsoft.com/office/drawing/2014/main" id="{E8EC17A0-16F3-4054-924F-94823C61EFC6}"/>
                  </a:ext>
                </a:extLst>
              </p:cNvPr>
              <p:cNvSpPr>
                <a:spLocks noChangeArrowheads="1"/>
              </p:cNvSpPr>
              <p:nvPr/>
            </p:nvSpPr>
            <p:spPr bwMode="auto">
              <a:xfrm>
                <a:off x="2003" y="2742"/>
                <a:ext cx="111" cy="1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8" name="Freeform 28">
                <a:extLst>
                  <a:ext uri="{FF2B5EF4-FFF2-40B4-BE49-F238E27FC236}">
                    <a16:creationId xmlns:a16="http://schemas.microsoft.com/office/drawing/2014/main" id="{533FC286-FBC9-4065-B817-297B2B641FBE}"/>
                  </a:ext>
                </a:extLst>
              </p:cNvPr>
              <p:cNvSpPr>
                <a:spLocks noEditPoints="1"/>
              </p:cNvSpPr>
              <p:nvPr/>
            </p:nvSpPr>
            <p:spPr bwMode="auto">
              <a:xfrm>
                <a:off x="2001" y="2740"/>
                <a:ext cx="115" cy="15"/>
              </a:xfrm>
              <a:custGeom>
                <a:avLst/>
                <a:gdLst>
                  <a:gd name="T0" fmla="*/ 0 w 512"/>
                  <a:gd name="T1" fmla="*/ 8 h 64"/>
                  <a:gd name="T2" fmla="*/ 8 w 512"/>
                  <a:gd name="T3" fmla="*/ 0 h 64"/>
                  <a:gd name="T4" fmla="*/ 504 w 512"/>
                  <a:gd name="T5" fmla="*/ 0 h 64"/>
                  <a:gd name="T6" fmla="*/ 512 w 512"/>
                  <a:gd name="T7" fmla="*/ 8 h 64"/>
                  <a:gd name="T8" fmla="*/ 512 w 512"/>
                  <a:gd name="T9" fmla="*/ 56 h 64"/>
                  <a:gd name="T10" fmla="*/ 504 w 512"/>
                  <a:gd name="T11" fmla="*/ 64 h 64"/>
                  <a:gd name="T12" fmla="*/ 8 w 512"/>
                  <a:gd name="T13" fmla="*/ 64 h 64"/>
                  <a:gd name="T14" fmla="*/ 0 w 512"/>
                  <a:gd name="T15" fmla="*/ 56 h 64"/>
                  <a:gd name="T16" fmla="*/ 0 w 512"/>
                  <a:gd name="T17" fmla="*/ 8 h 64"/>
                  <a:gd name="T18" fmla="*/ 16 w 512"/>
                  <a:gd name="T19" fmla="*/ 56 h 64"/>
                  <a:gd name="T20" fmla="*/ 8 w 512"/>
                  <a:gd name="T21" fmla="*/ 48 h 64"/>
                  <a:gd name="T22" fmla="*/ 504 w 512"/>
                  <a:gd name="T23" fmla="*/ 48 h 64"/>
                  <a:gd name="T24" fmla="*/ 496 w 512"/>
                  <a:gd name="T25" fmla="*/ 56 h 64"/>
                  <a:gd name="T26" fmla="*/ 496 w 512"/>
                  <a:gd name="T27" fmla="*/ 8 h 64"/>
                  <a:gd name="T28" fmla="*/ 504 w 512"/>
                  <a:gd name="T29" fmla="*/ 16 h 64"/>
                  <a:gd name="T30" fmla="*/ 8 w 512"/>
                  <a:gd name="T31" fmla="*/ 16 h 64"/>
                  <a:gd name="T32" fmla="*/ 16 w 512"/>
                  <a:gd name="T33" fmla="*/ 8 h 64"/>
                  <a:gd name="T34" fmla="*/ 16 w 512"/>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2" h="64">
                    <a:moveTo>
                      <a:pt x="0" y="8"/>
                    </a:moveTo>
                    <a:cubicBezTo>
                      <a:pt x="0" y="4"/>
                      <a:pt x="3" y="0"/>
                      <a:pt x="8" y="0"/>
                    </a:cubicBezTo>
                    <a:lnTo>
                      <a:pt x="504" y="0"/>
                    </a:lnTo>
                    <a:cubicBezTo>
                      <a:pt x="508" y="0"/>
                      <a:pt x="512" y="4"/>
                      <a:pt x="512" y="8"/>
                    </a:cubicBezTo>
                    <a:lnTo>
                      <a:pt x="512" y="56"/>
                    </a:lnTo>
                    <a:cubicBezTo>
                      <a:pt x="512" y="61"/>
                      <a:pt x="508" y="64"/>
                      <a:pt x="504" y="64"/>
                    </a:cubicBezTo>
                    <a:lnTo>
                      <a:pt x="8" y="64"/>
                    </a:lnTo>
                    <a:cubicBezTo>
                      <a:pt x="3" y="64"/>
                      <a:pt x="0" y="61"/>
                      <a:pt x="0" y="56"/>
                    </a:cubicBezTo>
                    <a:lnTo>
                      <a:pt x="0" y="8"/>
                    </a:lnTo>
                    <a:close/>
                    <a:moveTo>
                      <a:pt x="16" y="56"/>
                    </a:moveTo>
                    <a:lnTo>
                      <a:pt x="8" y="48"/>
                    </a:lnTo>
                    <a:lnTo>
                      <a:pt x="504" y="48"/>
                    </a:lnTo>
                    <a:lnTo>
                      <a:pt x="496" y="56"/>
                    </a:lnTo>
                    <a:lnTo>
                      <a:pt x="496" y="8"/>
                    </a:lnTo>
                    <a:lnTo>
                      <a:pt x="504" y="16"/>
                    </a:lnTo>
                    <a:lnTo>
                      <a:pt x="8" y="16"/>
                    </a:lnTo>
                    <a:lnTo>
                      <a:pt x="16" y="8"/>
                    </a:lnTo>
                    <a:lnTo>
                      <a:pt x="16" y="56"/>
                    </a:lnTo>
                    <a:close/>
                  </a:path>
                </a:pathLst>
              </a:custGeom>
              <a:solidFill>
                <a:srgbClr val="FFFFFF"/>
              </a:solidFill>
              <a:ln w="6350" cap="flat">
                <a:solidFill>
                  <a:srgbClr val="FFFFFF"/>
                </a:solidFill>
                <a:prstDash val="solid"/>
                <a:bevel/>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9" name="Freeform 29">
                <a:extLst>
                  <a:ext uri="{FF2B5EF4-FFF2-40B4-BE49-F238E27FC236}">
                    <a16:creationId xmlns:a16="http://schemas.microsoft.com/office/drawing/2014/main" id="{EDF30775-EB43-4344-A052-DA9FB604B9B7}"/>
                  </a:ext>
                </a:extLst>
              </p:cNvPr>
              <p:cNvSpPr>
                <a:spLocks noEditPoints="1"/>
              </p:cNvSpPr>
              <p:nvPr/>
            </p:nvSpPr>
            <p:spPr bwMode="auto">
              <a:xfrm>
                <a:off x="2121" y="2579"/>
                <a:ext cx="424" cy="144"/>
              </a:xfrm>
              <a:custGeom>
                <a:avLst/>
                <a:gdLst>
                  <a:gd name="T0" fmla="*/ 190 w 1901"/>
                  <a:gd name="T1" fmla="*/ 236 h 622"/>
                  <a:gd name="T2" fmla="*/ 190 w 1901"/>
                  <a:gd name="T3" fmla="*/ 133 h 622"/>
                  <a:gd name="T4" fmla="*/ 583 w 1901"/>
                  <a:gd name="T5" fmla="*/ 120 h 622"/>
                  <a:gd name="T6" fmla="*/ 581 w 1901"/>
                  <a:gd name="T7" fmla="*/ 499 h 622"/>
                  <a:gd name="T8" fmla="*/ 610 w 1901"/>
                  <a:gd name="T9" fmla="*/ 437 h 622"/>
                  <a:gd name="T10" fmla="*/ 595 w 1901"/>
                  <a:gd name="T11" fmla="*/ 113 h 622"/>
                  <a:gd name="T12" fmla="*/ 1500 w 1901"/>
                  <a:gd name="T13" fmla="*/ 144 h 622"/>
                  <a:gd name="T14" fmla="*/ 1493 w 1901"/>
                  <a:gd name="T15" fmla="*/ 239 h 622"/>
                  <a:gd name="T16" fmla="*/ 1398 w 1901"/>
                  <a:gd name="T17" fmla="*/ 478 h 622"/>
                  <a:gd name="T18" fmla="*/ 1232 w 1901"/>
                  <a:gd name="T19" fmla="*/ 609 h 622"/>
                  <a:gd name="T20" fmla="*/ 114 w 1901"/>
                  <a:gd name="T21" fmla="*/ 12 h 622"/>
                  <a:gd name="T22" fmla="*/ 353 w 1901"/>
                  <a:gd name="T23" fmla="*/ 179 h 622"/>
                  <a:gd name="T24" fmla="*/ 328 w 1901"/>
                  <a:gd name="T25" fmla="*/ 323 h 622"/>
                  <a:gd name="T26" fmla="*/ 353 w 1901"/>
                  <a:gd name="T27" fmla="*/ 609 h 622"/>
                  <a:gd name="T28" fmla="*/ 192 w 1901"/>
                  <a:gd name="T29" fmla="*/ 356 h 622"/>
                  <a:gd name="T30" fmla="*/ 0 w 1901"/>
                  <a:gd name="T31" fmla="*/ 609 h 622"/>
                  <a:gd name="T32" fmla="*/ 1816 w 1901"/>
                  <a:gd name="T33" fmla="*/ 20 h 622"/>
                  <a:gd name="T34" fmla="*/ 1888 w 1901"/>
                  <a:gd name="T35" fmla="*/ 203 h 622"/>
                  <a:gd name="T36" fmla="*/ 1729 w 1901"/>
                  <a:gd name="T37" fmla="*/ 119 h 622"/>
                  <a:gd name="T38" fmla="*/ 1696 w 1901"/>
                  <a:gd name="T39" fmla="*/ 151 h 622"/>
                  <a:gd name="T40" fmla="*/ 1873 w 1901"/>
                  <a:gd name="T41" fmla="*/ 325 h 622"/>
                  <a:gd name="T42" fmla="*/ 1826 w 1901"/>
                  <a:gd name="T43" fmla="*/ 601 h 622"/>
                  <a:gd name="T44" fmla="*/ 1558 w 1901"/>
                  <a:gd name="T45" fmla="*/ 536 h 622"/>
                  <a:gd name="T46" fmla="*/ 1700 w 1901"/>
                  <a:gd name="T47" fmla="*/ 386 h 622"/>
                  <a:gd name="T48" fmla="*/ 1719 w 1901"/>
                  <a:gd name="T49" fmla="*/ 508 h 622"/>
                  <a:gd name="T50" fmla="*/ 1734 w 1901"/>
                  <a:gd name="T51" fmla="*/ 409 h 622"/>
                  <a:gd name="T52" fmla="*/ 1552 w 1901"/>
                  <a:gd name="T53" fmla="*/ 250 h 622"/>
                  <a:gd name="T54" fmla="*/ 1616 w 1901"/>
                  <a:gd name="T55" fmla="*/ 18 h 622"/>
                  <a:gd name="T56" fmla="*/ 1112 w 1901"/>
                  <a:gd name="T57" fmla="*/ 20 h 622"/>
                  <a:gd name="T58" fmla="*/ 1184 w 1901"/>
                  <a:gd name="T59" fmla="*/ 203 h 622"/>
                  <a:gd name="T60" fmla="*/ 1025 w 1901"/>
                  <a:gd name="T61" fmla="*/ 119 h 622"/>
                  <a:gd name="T62" fmla="*/ 992 w 1901"/>
                  <a:gd name="T63" fmla="*/ 151 h 622"/>
                  <a:gd name="T64" fmla="*/ 1169 w 1901"/>
                  <a:gd name="T65" fmla="*/ 325 h 622"/>
                  <a:gd name="T66" fmla="*/ 1122 w 1901"/>
                  <a:gd name="T67" fmla="*/ 601 h 622"/>
                  <a:gd name="T68" fmla="*/ 854 w 1901"/>
                  <a:gd name="T69" fmla="*/ 536 h 622"/>
                  <a:gd name="T70" fmla="*/ 996 w 1901"/>
                  <a:gd name="T71" fmla="*/ 386 h 622"/>
                  <a:gd name="T72" fmla="*/ 1015 w 1901"/>
                  <a:gd name="T73" fmla="*/ 508 h 622"/>
                  <a:gd name="T74" fmla="*/ 1030 w 1901"/>
                  <a:gd name="T75" fmla="*/ 409 h 622"/>
                  <a:gd name="T76" fmla="*/ 848 w 1901"/>
                  <a:gd name="T77" fmla="*/ 250 h 622"/>
                  <a:gd name="T78" fmla="*/ 912 w 1901"/>
                  <a:gd name="T79" fmla="*/ 18 h 622"/>
                  <a:gd name="T80" fmla="*/ 681 w 1901"/>
                  <a:gd name="T81" fmla="*/ 16 h 622"/>
                  <a:gd name="T82" fmla="*/ 777 w 1901"/>
                  <a:gd name="T83" fmla="*/ 261 h 622"/>
                  <a:gd name="T84" fmla="*/ 746 w 1901"/>
                  <a:gd name="T85" fmla="*/ 556 h 622"/>
                  <a:gd name="T86" fmla="*/ 507 w 1901"/>
                  <a:gd name="T87" fmla="*/ 606 h 622"/>
                  <a:gd name="T88" fmla="*/ 412 w 1901"/>
                  <a:gd name="T89" fmla="*/ 360 h 622"/>
                  <a:gd name="T90" fmla="*/ 443 w 1901"/>
                  <a:gd name="T91" fmla="*/ 6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01" h="622">
                    <a:moveTo>
                      <a:pt x="166" y="127"/>
                    </a:moveTo>
                    <a:lnTo>
                      <a:pt x="166" y="242"/>
                    </a:lnTo>
                    <a:cubicBezTo>
                      <a:pt x="177" y="242"/>
                      <a:pt x="185" y="240"/>
                      <a:pt x="190" y="236"/>
                    </a:cubicBezTo>
                    <a:cubicBezTo>
                      <a:pt x="195" y="233"/>
                      <a:pt x="198" y="219"/>
                      <a:pt x="198" y="196"/>
                    </a:cubicBezTo>
                    <a:lnTo>
                      <a:pt x="198" y="164"/>
                    </a:lnTo>
                    <a:cubicBezTo>
                      <a:pt x="198" y="148"/>
                      <a:pt x="195" y="138"/>
                      <a:pt x="190" y="133"/>
                    </a:cubicBezTo>
                    <a:cubicBezTo>
                      <a:pt x="185" y="129"/>
                      <a:pt x="177" y="127"/>
                      <a:pt x="166" y="127"/>
                    </a:cubicBezTo>
                    <a:close/>
                    <a:moveTo>
                      <a:pt x="595" y="113"/>
                    </a:moveTo>
                    <a:cubicBezTo>
                      <a:pt x="590" y="113"/>
                      <a:pt x="586" y="115"/>
                      <a:pt x="583" y="120"/>
                    </a:cubicBezTo>
                    <a:cubicBezTo>
                      <a:pt x="580" y="124"/>
                      <a:pt x="578" y="140"/>
                      <a:pt x="578" y="169"/>
                    </a:cubicBezTo>
                    <a:lnTo>
                      <a:pt x="578" y="441"/>
                    </a:lnTo>
                    <a:cubicBezTo>
                      <a:pt x="578" y="474"/>
                      <a:pt x="579" y="494"/>
                      <a:pt x="581" y="499"/>
                    </a:cubicBezTo>
                    <a:cubicBezTo>
                      <a:pt x="583" y="505"/>
                      <a:pt x="588" y="508"/>
                      <a:pt x="594" y="508"/>
                    </a:cubicBezTo>
                    <a:cubicBezTo>
                      <a:pt x="600" y="508"/>
                      <a:pt x="605" y="505"/>
                      <a:pt x="607" y="497"/>
                    </a:cubicBezTo>
                    <a:cubicBezTo>
                      <a:pt x="609" y="490"/>
                      <a:pt x="610" y="470"/>
                      <a:pt x="610" y="437"/>
                    </a:cubicBezTo>
                    <a:lnTo>
                      <a:pt x="610" y="169"/>
                    </a:lnTo>
                    <a:cubicBezTo>
                      <a:pt x="610" y="143"/>
                      <a:pt x="609" y="127"/>
                      <a:pt x="607" y="121"/>
                    </a:cubicBezTo>
                    <a:cubicBezTo>
                      <a:pt x="605" y="116"/>
                      <a:pt x="601" y="113"/>
                      <a:pt x="595" y="113"/>
                    </a:cubicBezTo>
                    <a:close/>
                    <a:moveTo>
                      <a:pt x="1232" y="12"/>
                    </a:moveTo>
                    <a:lnTo>
                      <a:pt x="1500" y="12"/>
                    </a:lnTo>
                    <a:lnTo>
                      <a:pt x="1500" y="144"/>
                    </a:lnTo>
                    <a:lnTo>
                      <a:pt x="1398" y="144"/>
                    </a:lnTo>
                    <a:lnTo>
                      <a:pt x="1398" y="239"/>
                    </a:lnTo>
                    <a:lnTo>
                      <a:pt x="1493" y="239"/>
                    </a:lnTo>
                    <a:lnTo>
                      <a:pt x="1493" y="365"/>
                    </a:lnTo>
                    <a:lnTo>
                      <a:pt x="1398" y="365"/>
                    </a:lnTo>
                    <a:lnTo>
                      <a:pt x="1398" y="478"/>
                    </a:lnTo>
                    <a:lnTo>
                      <a:pt x="1510" y="478"/>
                    </a:lnTo>
                    <a:lnTo>
                      <a:pt x="1510" y="609"/>
                    </a:lnTo>
                    <a:lnTo>
                      <a:pt x="1232" y="609"/>
                    </a:lnTo>
                    <a:lnTo>
                      <a:pt x="1232" y="12"/>
                    </a:lnTo>
                    <a:close/>
                    <a:moveTo>
                      <a:pt x="0" y="12"/>
                    </a:moveTo>
                    <a:lnTo>
                      <a:pt x="114" y="12"/>
                    </a:lnTo>
                    <a:cubicBezTo>
                      <a:pt x="186" y="12"/>
                      <a:pt x="236" y="15"/>
                      <a:pt x="262" y="21"/>
                    </a:cubicBezTo>
                    <a:cubicBezTo>
                      <a:pt x="289" y="27"/>
                      <a:pt x="311" y="42"/>
                      <a:pt x="328" y="66"/>
                    </a:cubicBezTo>
                    <a:cubicBezTo>
                      <a:pt x="345" y="90"/>
                      <a:pt x="353" y="128"/>
                      <a:pt x="353" y="179"/>
                    </a:cubicBezTo>
                    <a:cubicBezTo>
                      <a:pt x="353" y="225"/>
                      <a:pt x="347" y="257"/>
                      <a:pt x="335" y="275"/>
                    </a:cubicBezTo>
                    <a:cubicBezTo>
                      <a:pt x="322" y="292"/>
                      <a:pt x="301" y="301"/>
                      <a:pt x="270" y="301"/>
                    </a:cubicBezTo>
                    <a:cubicBezTo>
                      <a:pt x="298" y="302"/>
                      <a:pt x="317" y="310"/>
                      <a:pt x="328" y="323"/>
                    </a:cubicBezTo>
                    <a:cubicBezTo>
                      <a:pt x="340" y="337"/>
                      <a:pt x="347" y="349"/>
                      <a:pt x="349" y="360"/>
                    </a:cubicBezTo>
                    <a:cubicBezTo>
                      <a:pt x="352" y="372"/>
                      <a:pt x="353" y="401"/>
                      <a:pt x="353" y="449"/>
                    </a:cubicBezTo>
                    <a:lnTo>
                      <a:pt x="353" y="609"/>
                    </a:lnTo>
                    <a:lnTo>
                      <a:pt x="198" y="609"/>
                    </a:lnTo>
                    <a:lnTo>
                      <a:pt x="198" y="409"/>
                    </a:lnTo>
                    <a:cubicBezTo>
                      <a:pt x="198" y="379"/>
                      <a:pt x="196" y="361"/>
                      <a:pt x="192" y="356"/>
                    </a:cubicBezTo>
                    <a:cubicBezTo>
                      <a:pt x="188" y="350"/>
                      <a:pt x="180" y="347"/>
                      <a:pt x="166" y="347"/>
                    </a:cubicBezTo>
                    <a:lnTo>
                      <a:pt x="166" y="609"/>
                    </a:lnTo>
                    <a:lnTo>
                      <a:pt x="0" y="609"/>
                    </a:lnTo>
                    <a:lnTo>
                      <a:pt x="0" y="12"/>
                    </a:lnTo>
                    <a:close/>
                    <a:moveTo>
                      <a:pt x="1711" y="0"/>
                    </a:moveTo>
                    <a:cubicBezTo>
                      <a:pt x="1752" y="0"/>
                      <a:pt x="1786" y="6"/>
                      <a:pt x="1816" y="20"/>
                    </a:cubicBezTo>
                    <a:cubicBezTo>
                      <a:pt x="1845" y="33"/>
                      <a:pt x="1864" y="50"/>
                      <a:pt x="1874" y="71"/>
                    </a:cubicBezTo>
                    <a:cubicBezTo>
                      <a:pt x="1883" y="91"/>
                      <a:pt x="1888" y="125"/>
                      <a:pt x="1888" y="173"/>
                    </a:cubicBezTo>
                    <a:lnTo>
                      <a:pt x="1888" y="203"/>
                    </a:lnTo>
                    <a:lnTo>
                      <a:pt x="1732" y="203"/>
                    </a:lnTo>
                    <a:lnTo>
                      <a:pt x="1732" y="152"/>
                    </a:lnTo>
                    <a:cubicBezTo>
                      <a:pt x="1732" y="134"/>
                      <a:pt x="1731" y="123"/>
                      <a:pt x="1729" y="119"/>
                    </a:cubicBezTo>
                    <a:cubicBezTo>
                      <a:pt x="1726" y="115"/>
                      <a:pt x="1722" y="113"/>
                      <a:pt x="1716" y="113"/>
                    </a:cubicBezTo>
                    <a:cubicBezTo>
                      <a:pt x="1710" y="113"/>
                      <a:pt x="1705" y="116"/>
                      <a:pt x="1701" y="122"/>
                    </a:cubicBezTo>
                    <a:cubicBezTo>
                      <a:pt x="1698" y="127"/>
                      <a:pt x="1696" y="137"/>
                      <a:pt x="1696" y="151"/>
                    </a:cubicBezTo>
                    <a:cubicBezTo>
                      <a:pt x="1696" y="169"/>
                      <a:pt x="1698" y="181"/>
                      <a:pt x="1702" y="188"/>
                    </a:cubicBezTo>
                    <a:cubicBezTo>
                      <a:pt x="1707" y="199"/>
                      <a:pt x="1717" y="210"/>
                      <a:pt x="1732" y="223"/>
                    </a:cubicBezTo>
                    <a:cubicBezTo>
                      <a:pt x="1808" y="264"/>
                      <a:pt x="1855" y="298"/>
                      <a:pt x="1873" y="325"/>
                    </a:cubicBezTo>
                    <a:cubicBezTo>
                      <a:pt x="1891" y="352"/>
                      <a:pt x="1901" y="395"/>
                      <a:pt x="1901" y="453"/>
                    </a:cubicBezTo>
                    <a:cubicBezTo>
                      <a:pt x="1901" y="496"/>
                      <a:pt x="1895" y="527"/>
                      <a:pt x="1885" y="548"/>
                    </a:cubicBezTo>
                    <a:cubicBezTo>
                      <a:pt x="1875" y="569"/>
                      <a:pt x="1855" y="587"/>
                      <a:pt x="1826" y="601"/>
                    </a:cubicBezTo>
                    <a:cubicBezTo>
                      <a:pt x="1797" y="615"/>
                      <a:pt x="1763" y="622"/>
                      <a:pt x="1725" y="622"/>
                    </a:cubicBezTo>
                    <a:cubicBezTo>
                      <a:pt x="1683" y="622"/>
                      <a:pt x="1647" y="614"/>
                      <a:pt x="1617" y="598"/>
                    </a:cubicBezTo>
                    <a:cubicBezTo>
                      <a:pt x="1587" y="581"/>
                      <a:pt x="1567" y="561"/>
                      <a:pt x="1558" y="536"/>
                    </a:cubicBezTo>
                    <a:cubicBezTo>
                      <a:pt x="1549" y="511"/>
                      <a:pt x="1544" y="476"/>
                      <a:pt x="1544" y="431"/>
                    </a:cubicBezTo>
                    <a:lnTo>
                      <a:pt x="1544" y="386"/>
                    </a:lnTo>
                    <a:lnTo>
                      <a:pt x="1700" y="386"/>
                    </a:lnTo>
                    <a:lnTo>
                      <a:pt x="1700" y="464"/>
                    </a:lnTo>
                    <a:cubicBezTo>
                      <a:pt x="1700" y="485"/>
                      <a:pt x="1701" y="497"/>
                      <a:pt x="1704" y="501"/>
                    </a:cubicBezTo>
                    <a:cubicBezTo>
                      <a:pt x="1707" y="506"/>
                      <a:pt x="1712" y="508"/>
                      <a:pt x="1719" y="508"/>
                    </a:cubicBezTo>
                    <a:cubicBezTo>
                      <a:pt x="1726" y="508"/>
                      <a:pt x="1732" y="505"/>
                      <a:pt x="1736" y="499"/>
                    </a:cubicBezTo>
                    <a:cubicBezTo>
                      <a:pt x="1740" y="493"/>
                      <a:pt x="1742" y="483"/>
                      <a:pt x="1742" y="468"/>
                    </a:cubicBezTo>
                    <a:cubicBezTo>
                      <a:pt x="1742" y="436"/>
                      <a:pt x="1739" y="416"/>
                      <a:pt x="1734" y="409"/>
                    </a:cubicBezTo>
                    <a:cubicBezTo>
                      <a:pt x="1721" y="397"/>
                      <a:pt x="1697" y="379"/>
                      <a:pt x="1660" y="354"/>
                    </a:cubicBezTo>
                    <a:cubicBezTo>
                      <a:pt x="1622" y="329"/>
                      <a:pt x="1596" y="311"/>
                      <a:pt x="1584" y="299"/>
                    </a:cubicBezTo>
                    <a:cubicBezTo>
                      <a:pt x="1571" y="287"/>
                      <a:pt x="1560" y="271"/>
                      <a:pt x="1552" y="250"/>
                    </a:cubicBezTo>
                    <a:cubicBezTo>
                      <a:pt x="1543" y="229"/>
                      <a:pt x="1539" y="203"/>
                      <a:pt x="1539" y="171"/>
                    </a:cubicBezTo>
                    <a:cubicBezTo>
                      <a:pt x="1539" y="125"/>
                      <a:pt x="1545" y="91"/>
                      <a:pt x="1557" y="69"/>
                    </a:cubicBezTo>
                    <a:cubicBezTo>
                      <a:pt x="1569" y="47"/>
                      <a:pt x="1589" y="30"/>
                      <a:pt x="1616" y="18"/>
                    </a:cubicBezTo>
                    <a:cubicBezTo>
                      <a:pt x="1642" y="6"/>
                      <a:pt x="1674" y="0"/>
                      <a:pt x="1711" y="0"/>
                    </a:cubicBezTo>
                    <a:close/>
                    <a:moveTo>
                      <a:pt x="1007" y="0"/>
                    </a:moveTo>
                    <a:cubicBezTo>
                      <a:pt x="1048" y="0"/>
                      <a:pt x="1082" y="6"/>
                      <a:pt x="1112" y="20"/>
                    </a:cubicBezTo>
                    <a:cubicBezTo>
                      <a:pt x="1141" y="33"/>
                      <a:pt x="1160" y="50"/>
                      <a:pt x="1170" y="71"/>
                    </a:cubicBezTo>
                    <a:cubicBezTo>
                      <a:pt x="1179" y="91"/>
                      <a:pt x="1184" y="125"/>
                      <a:pt x="1184" y="173"/>
                    </a:cubicBezTo>
                    <a:lnTo>
                      <a:pt x="1184" y="203"/>
                    </a:lnTo>
                    <a:lnTo>
                      <a:pt x="1028" y="203"/>
                    </a:lnTo>
                    <a:lnTo>
                      <a:pt x="1028" y="152"/>
                    </a:lnTo>
                    <a:cubicBezTo>
                      <a:pt x="1028" y="134"/>
                      <a:pt x="1027" y="123"/>
                      <a:pt x="1025" y="119"/>
                    </a:cubicBezTo>
                    <a:cubicBezTo>
                      <a:pt x="1022" y="115"/>
                      <a:pt x="1018" y="113"/>
                      <a:pt x="1012" y="113"/>
                    </a:cubicBezTo>
                    <a:cubicBezTo>
                      <a:pt x="1006" y="113"/>
                      <a:pt x="1001" y="116"/>
                      <a:pt x="997" y="122"/>
                    </a:cubicBezTo>
                    <a:cubicBezTo>
                      <a:pt x="994" y="127"/>
                      <a:pt x="992" y="137"/>
                      <a:pt x="992" y="151"/>
                    </a:cubicBezTo>
                    <a:cubicBezTo>
                      <a:pt x="992" y="169"/>
                      <a:pt x="994" y="181"/>
                      <a:pt x="998" y="188"/>
                    </a:cubicBezTo>
                    <a:cubicBezTo>
                      <a:pt x="1003" y="199"/>
                      <a:pt x="1013" y="210"/>
                      <a:pt x="1028" y="223"/>
                    </a:cubicBezTo>
                    <a:cubicBezTo>
                      <a:pt x="1104" y="264"/>
                      <a:pt x="1151" y="298"/>
                      <a:pt x="1169" y="325"/>
                    </a:cubicBezTo>
                    <a:cubicBezTo>
                      <a:pt x="1187" y="352"/>
                      <a:pt x="1197" y="395"/>
                      <a:pt x="1197" y="453"/>
                    </a:cubicBezTo>
                    <a:cubicBezTo>
                      <a:pt x="1197" y="496"/>
                      <a:pt x="1191" y="527"/>
                      <a:pt x="1181" y="548"/>
                    </a:cubicBezTo>
                    <a:cubicBezTo>
                      <a:pt x="1171" y="569"/>
                      <a:pt x="1151" y="587"/>
                      <a:pt x="1122" y="601"/>
                    </a:cubicBezTo>
                    <a:cubicBezTo>
                      <a:pt x="1093" y="615"/>
                      <a:pt x="1059" y="622"/>
                      <a:pt x="1021" y="622"/>
                    </a:cubicBezTo>
                    <a:cubicBezTo>
                      <a:pt x="979" y="622"/>
                      <a:pt x="943" y="614"/>
                      <a:pt x="913" y="598"/>
                    </a:cubicBezTo>
                    <a:cubicBezTo>
                      <a:pt x="883" y="581"/>
                      <a:pt x="863" y="561"/>
                      <a:pt x="854" y="536"/>
                    </a:cubicBezTo>
                    <a:cubicBezTo>
                      <a:pt x="845" y="511"/>
                      <a:pt x="840" y="476"/>
                      <a:pt x="840" y="431"/>
                    </a:cubicBezTo>
                    <a:lnTo>
                      <a:pt x="840" y="386"/>
                    </a:lnTo>
                    <a:lnTo>
                      <a:pt x="996" y="386"/>
                    </a:lnTo>
                    <a:lnTo>
                      <a:pt x="996" y="464"/>
                    </a:lnTo>
                    <a:cubicBezTo>
                      <a:pt x="996" y="485"/>
                      <a:pt x="997" y="497"/>
                      <a:pt x="1000" y="501"/>
                    </a:cubicBezTo>
                    <a:cubicBezTo>
                      <a:pt x="1003" y="506"/>
                      <a:pt x="1008" y="508"/>
                      <a:pt x="1015" y="508"/>
                    </a:cubicBezTo>
                    <a:cubicBezTo>
                      <a:pt x="1022" y="508"/>
                      <a:pt x="1028" y="505"/>
                      <a:pt x="1032" y="499"/>
                    </a:cubicBezTo>
                    <a:cubicBezTo>
                      <a:pt x="1036" y="493"/>
                      <a:pt x="1038" y="483"/>
                      <a:pt x="1038" y="468"/>
                    </a:cubicBezTo>
                    <a:cubicBezTo>
                      <a:pt x="1038" y="436"/>
                      <a:pt x="1035" y="416"/>
                      <a:pt x="1030" y="409"/>
                    </a:cubicBezTo>
                    <a:cubicBezTo>
                      <a:pt x="1017" y="397"/>
                      <a:pt x="993" y="379"/>
                      <a:pt x="956" y="354"/>
                    </a:cubicBezTo>
                    <a:cubicBezTo>
                      <a:pt x="918" y="329"/>
                      <a:pt x="892" y="311"/>
                      <a:pt x="880" y="299"/>
                    </a:cubicBezTo>
                    <a:cubicBezTo>
                      <a:pt x="867" y="287"/>
                      <a:pt x="856" y="271"/>
                      <a:pt x="848" y="250"/>
                    </a:cubicBezTo>
                    <a:cubicBezTo>
                      <a:pt x="839" y="229"/>
                      <a:pt x="835" y="203"/>
                      <a:pt x="835" y="171"/>
                    </a:cubicBezTo>
                    <a:cubicBezTo>
                      <a:pt x="835" y="125"/>
                      <a:pt x="841" y="91"/>
                      <a:pt x="853" y="69"/>
                    </a:cubicBezTo>
                    <a:cubicBezTo>
                      <a:pt x="865" y="47"/>
                      <a:pt x="885" y="30"/>
                      <a:pt x="912" y="18"/>
                    </a:cubicBezTo>
                    <a:cubicBezTo>
                      <a:pt x="938" y="6"/>
                      <a:pt x="970" y="0"/>
                      <a:pt x="1007" y="0"/>
                    </a:cubicBezTo>
                    <a:close/>
                    <a:moveTo>
                      <a:pt x="594" y="0"/>
                    </a:moveTo>
                    <a:cubicBezTo>
                      <a:pt x="626" y="0"/>
                      <a:pt x="655" y="5"/>
                      <a:pt x="681" y="16"/>
                    </a:cubicBezTo>
                    <a:cubicBezTo>
                      <a:pt x="707" y="26"/>
                      <a:pt x="728" y="42"/>
                      <a:pt x="744" y="64"/>
                    </a:cubicBezTo>
                    <a:cubicBezTo>
                      <a:pt x="760" y="85"/>
                      <a:pt x="770" y="108"/>
                      <a:pt x="773" y="133"/>
                    </a:cubicBezTo>
                    <a:cubicBezTo>
                      <a:pt x="776" y="158"/>
                      <a:pt x="777" y="201"/>
                      <a:pt x="777" y="261"/>
                    </a:cubicBezTo>
                    <a:lnTo>
                      <a:pt x="777" y="360"/>
                    </a:lnTo>
                    <a:cubicBezTo>
                      <a:pt x="777" y="419"/>
                      <a:pt x="776" y="461"/>
                      <a:pt x="773" y="486"/>
                    </a:cubicBezTo>
                    <a:cubicBezTo>
                      <a:pt x="770" y="511"/>
                      <a:pt x="761" y="535"/>
                      <a:pt x="746" y="556"/>
                    </a:cubicBezTo>
                    <a:cubicBezTo>
                      <a:pt x="730" y="577"/>
                      <a:pt x="710" y="593"/>
                      <a:pt x="684" y="605"/>
                    </a:cubicBezTo>
                    <a:cubicBezTo>
                      <a:pt x="658" y="616"/>
                      <a:pt x="628" y="622"/>
                      <a:pt x="594" y="622"/>
                    </a:cubicBezTo>
                    <a:cubicBezTo>
                      <a:pt x="562" y="622"/>
                      <a:pt x="533" y="616"/>
                      <a:pt x="507" y="606"/>
                    </a:cubicBezTo>
                    <a:cubicBezTo>
                      <a:pt x="481" y="595"/>
                      <a:pt x="460" y="579"/>
                      <a:pt x="444" y="558"/>
                    </a:cubicBezTo>
                    <a:cubicBezTo>
                      <a:pt x="429" y="536"/>
                      <a:pt x="419" y="513"/>
                      <a:pt x="416" y="488"/>
                    </a:cubicBezTo>
                    <a:cubicBezTo>
                      <a:pt x="413" y="464"/>
                      <a:pt x="412" y="421"/>
                      <a:pt x="412" y="360"/>
                    </a:cubicBezTo>
                    <a:lnTo>
                      <a:pt x="412" y="261"/>
                    </a:lnTo>
                    <a:cubicBezTo>
                      <a:pt x="412" y="202"/>
                      <a:pt x="413" y="160"/>
                      <a:pt x="416" y="135"/>
                    </a:cubicBezTo>
                    <a:cubicBezTo>
                      <a:pt x="419" y="110"/>
                      <a:pt x="428" y="87"/>
                      <a:pt x="443" y="65"/>
                    </a:cubicBezTo>
                    <a:cubicBezTo>
                      <a:pt x="458" y="44"/>
                      <a:pt x="479" y="28"/>
                      <a:pt x="505" y="17"/>
                    </a:cubicBezTo>
                    <a:cubicBezTo>
                      <a:pt x="531" y="5"/>
                      <a:pt x="560" y="0"/>
                      <a:pt x="594" y="0"/>
                    </a:cubicBezTo>
                    <a:close/>
                  </a:path>
                </a:pathLst>
              </a:custGeom>
              <a:solidFill>
                <a:srgbClr val="FF0000"/>
              </a:solid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0" name="Freeform 30">
                <a:extLst>
                  <a:ext uri="{FF2B5EF4-FFF2-40B4-BE49-F238E27FC236}">
                    <a16:creationId xmlns:a16="http://schemas.microsoft.com/office/drawing/2014/main" id="{5FB45A7E-47DF-4850-A701-745A3D6E9BE1}"/>
                  </a:ext>
                </a:extLst>
              </p:cNvPr>
              <p:cNvSpPr>
                <a:spLocks noEditPoints="1"/>
              </p:cNvSpPr>
              <p:nvPr/>
            </p:nvSpPr>
            <p:spPr bwMode="auto">
              <a:xfrm>
                <a:off x="2119" y="2577"/>
                <a:ext cx="428" cy="148"/>
              </a:xfrm>
              <a:custGeom>
                <a:avLst/>
                <a:gdLst>
                  <a:gd name="T0" fmla="*/ 197 w 1917"/>
                  <a:gd name="T1" fmla="*/ 149 h 638"/>
                  <a:gd name="T2" fmla="*/ 166 w 1917"/>
                  <a:gd name="T3" fmla="*/ 250 h 638"/>
                  <a:gd name="T4" fmla="*/ 597 w 1917"/>
                  <a:gd name="T5" fmla="*/ 507 h 638"/>
                  <a:gd name="T6" fmla="*/ 599 w 1917"/>
                  <a:gd name="T7" fmla="*/ 128 h 638"/>
                  <a:gd name="T8" fmla="*/ 582 w 1917"/>
                  <a:gd name="T9" fmla="*/ 508 h 638"/>
                  <a:gd name="T10" fmla="*/ 1516 w 1917"/>
                  <a:gd name="T11" fmla="*/ 20 h 638"/>
                  <a:gd name="T12" fmla="*/ 1406 w 1917"/>
                  <a:gd name="T13" fmla="*/ 478 h 638"/>
                  <a:gd name="T14" fmla="*/ 1406 w 1917"/>
                  <a:gd name="T15" fmla="*/ 494 h 638"/>
                  <a:gd name="T16" fmla="*/ 1500 w 1917"/>
                  <a:gd name="T17" fmla="*/ 20 h 638"/>
                  <a:gd name="T18" fmla="*/ 313 w 1917"/>
                  <a:gd name="T19" fmla="*/ 40 h 638"/>
                  <a:gd name="T20" fmla="*/ 280 w 1917"/>
                  <a:gd name="T21" fmla="*/ 302 h 638"/>
                  <a:gd name="T22" fmla="*/ 361 w 1917"/>
                  <a:gd name="T23" fmla="*/ 625 h 638"/>
                  <a:gd name="T24" fmla="*/ 8 w 1917"/>
                  <a:gd name="T25" fmla="*/ 625 h 638"/>
                  <a:gd name="T26" fmla="*/ 213 w 1917"/>
                  <a:gd name="T27" fmla="*/ 379 h 638"/>
                  <a:gd name="T28" fmla="*/ 344 w 1917"/>
                  <a:gd name="T29" fmla="*/ 356 h 638"/>
                  <a:gd name="T30" fmla="*/ 353 w 1917"/>
                  <a:gd name="T31" fmla="*/ 187 h 638"/>
                  <a:gd name="T32" fmla="*/ 8 w 1917"/>
                  <a:gd name="T33" fmla="*/ 28 h 638"/>
                  <a:gd name="T34" fmla="*/ 1900 w 1917"/>
                  <a:gd name="T35" fmla="*/ 120 h 638"/>
                  <a:gd name="T36" fmla="*/ 1713 w 1917"/>
                  <a:gd name="T37" fmla="*/ 144 h 638"/>
                  <a:gd name="T38" fmla="*/ 1867 w 1917"/>
                  <a:gd name="T39" fmla="*/ 305 h 638"/>
                  <a:gd name="T40" fmla="*/ 1839 w 1917"/>
                  <a:gd name="T41" fmla="*/ 616 h 638"/>
                  <a:gd name="T42" fmla="*/ 1549 w 1917"/>
                  <a:gd name="T43" fmla="*/ 501 h 638"/>
                  <a:gd name="T44" fmla="*/ 1741 w 1917"/>
                  <a:gd name="T45" fmla="*/ 500 h 638"/>
                  <a:gd name="T46" fmla="*/ 1568 w 1917"/>
                  <a:gd name="T47" fmla="*/ 292 h 638"/>
                  <a:gd name="T48" fmla="*/ 1620 w 1917"/>
                  <a:gd name="T49" fmla="*/ 20 h 638"/>
                  <a:gd name="T50" fmla="*/ 1560 w 1917"/>
                  <a:gd name="T51" fmla="*/ 120 h 638"/>
                  <a:gd name="T52" fmla="*/ 1748 w 1917"/>
                  <a:gd name="T53" fmla="*/ 411 h 638"/>
                  <a:gd name="T54" fmla="*/ 1701 w 1917"/>
                  <a:gd name="T55" fmla="*/ 498 h 638"/>
                  <a:gd name="T56" fmla="*/ 1628 w 1917"/>
                  <a:gd name="T57" fmla="*/ 599 h 638"/>
                  <a:gd name="T58" fmla="*/ 1897 w 1917"/>
                  <a:gd name="T59" fmla="*/ 517 h 638"/>
                  <a:gd name="T60" fmla="*/ 1715 w 1917"/>
                  <a:gd name="T61" fmla="*/ 218 h 638"/>
                  <a:gd name="T62" fmla="*/ 1745 w 1917"/>
                  <a:gd name="T63" fmla="*/ 126 h 638"/>
                  <a:gd name="T64" fmla="*/ 1820 w 1917"/>
                  <a:gd name="T65" fmla="*/ 35 h 638"/>
                  <a:gd name="T66" fmla="*/ 1163 w 1917"/>
                  <a:gd name="T67" fmla="*/ 47 h 638"/>
                  <a:gd name="T68" fmla="*/ 1017 w 1917"/>
                  <a:gd name="T69" fmla="*/ 129 h 638"/>
                  <a:gd name="T70" fmla="*/ 1042 w 1917"/>
                  <a:gd name="T71" fmla="*/ 226 h 638"/>
                  <a:gd name="T72" fmla="*/ 1197 w 1917"/>
                  <a:gd name="T73" fmla="*/ 559 h 638"/>
                  <a:gd name="T74" fmla="*/ 880 w 1917"/>
                  <a:gd name="T75" fmla="*/ 585 h 638"/>
                  <a:gd name="T76" fmla="*/ 1016 w 1917"/>
                  <a:gd name="T77" fmla="*/ 508 h 638"/>
                  <a:gd name="T78" fmla="*/ 960 w 1917"/>
                  <a:gd name="T79" fmla="*/ 369 h 638"/>
                  <a:gd name="T80" fmla="*/ 854 w 1917"/>
                  <a:gd name="T81" fmla="*/ 75 h 638"/>
                  <a:gd name="T82" fmla="*/ 892 w 1917"/>
                  <a:gd name="T83" fmla="*/ 54 h 638"/>
                  <a:gd name="T84" fmla="*/ 894 w 1917"/>
                  <a:gd name="T85" fmla="*/ 301 h 638"/>
                  <a:gd name="T86" fmla="*/ 1020 w 1917"/>
                  <a:gd name="T87" fmla="*/ 524 h 638"/>
                  <a:gd name="T88" fmla="*/ 869 w 1917"/>
                  <a:gd name="T89" fmla="*/ 540 h 638"/>
                  <a:gd name="T90" fmla="*/ 1161 w 1917"/>
                  <a:gd name="T91" fmla="*/ 581 h 638"/>
                  <a:gd name="T92" fmla="*/ 1085 w 1917"/>
                  <a:gd name="T93" fmla="*/ 267 h 638"/>
                  <a:gd name="T94" fmla="*/ 1001 w 1917"/>
                  <a:gd name="T95" fmla="*/ 124 h 638"/>
                  <a:gd name="T96" fmla="*/ 1171 w 1917"/>
                  <a:gd name="T97" fmla="*/ 81 h 638"/>
                  <a:gd name="T98" fmla="*/ 651 w 1917"/>
                  <a:gd name="T99" fmla="*/ 5 h 638"/>
                  <a:gd name="T100" fmla="*/ 793 w 1917"/>
                  <a:gd name="T101" fmla="*/ 269 h 638"/>
                  <a:gd name="T102" fmla="*/ 695 w 1917"/>
                  <a:gd name="T103" fmla="*/ 621 h 638"/>
                  <a:gd name="T104" fmla="*/ 427 w 1917"/>
                  <a:gd name="T105" fmla="*/ 535 h 638"/>
                  <a:gd name="T106" fmla="*/ 426 w 1917"/>
                  <a:gd name="T107" fmla="*/ 104 h 638"/>
                  <a:gd name="T108" fmla="*/ 482 w 1917"/>
                  <a:gd name="T109" fmla="*/ 52 h 638"/>
                  <a:gd name="T110" fmla="*/ 429 w 1917"/>
                  <a:gd name="T111" fmla="*/ 446 h 638"/>
                  <a:gd name="T112" fmla="*/ 603 w 1917"/>
                  <a:gd name="T113" fmla="*/ 622 h 638"/>
                  <a:gd name="T114" fmla="*/ 775 w 1917"/>
                  <a:gd name="T115" fmla="*/ 472 h 638"/>
                  <a:gd name="T116" fmla="*/ 719 w 1917"/>
                  <a:gd name="T117" fmla="*/ 5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17" h="638">
                    <a:moveTo>
                      <a:pt x="173" y="143"/>
                    </a:moveTo>
                    <a:lnTo>
                      <a:pt x="182" y="135"/>
                    </a:lnTo>
                    <a:lnTo>
                      <a:pt x="182" y="250"/>
                    </a:lnTo>
                    <a:lnTo>
                      <a:pt x="173" y="243"/>
                    </a:lnTo>
                    <a:lnTo>
                      <a:pt x="197" y="237"/>
                    </a:lnTo>
                    <a:lnTo>
                      <a:pt x="191" y="241"/>
                    </a:lnTo>
                    <a:lnTo>
                      <a:pt x="197" y="229"/>
                    </a:lnTo>
                    <a:lnTo>
                      <a:pt x="196" y="232"/>
                    </a:lnTo>
                    <a:lnTo>
                      <a:pt x="198" y="204"/>
                    </a:lnTo>
                    <a:lnTo>
                      <a:pt x="198" y="172"/>
                    </a:lnTo>
                    <a:lnTo>
                      <a:pt x="197" y="153"/>
                    </a:lnTo>
                    <a:lnTo>
                      <a:pt x="197" y="156"/>
                    </a:lnTo>
                    <a:lnTo>
                      <a:pt x="191" y="145"/>
                    </a:lnTo>
                    <a:lnTo>
                      <a:pt x="197" y="149"/>
                    </a:lnTo>
                    <a:lnTo>
                      <a:pt x="173" y="143"/>
                    </a:lnTo>
                    <a:close/>
                    <a:moveTo>
                      <a:pt x="200" y="134"/>
                    </a:moveTo>
                    <a:cubicBezTo>
                      <a:pt x="203" y="134"/>
                      <a:pt x="204" y="136"/>
                      <a:pt x="205" y="138"/>
                    </a:cubicBezTo>
                    <a:lnTo>
                      <a:pt x="211" y="149"/>
                    </a:lnTo>
                    <a:cubicBezTo>
                      <a:pt x="212" y="150"/>
                      <a:pt x="212" y="151"/>
                      <a:pt x="212" y="152"/>
                    </a:cubicBezTo>
                    <a:lnTo>
                      <a:pt x="214" y="172"/>
                    </a:lnTo>
                    <a:lnTo>
                      <a:pt x="214" y="205"/>
                    </a:lnTo>
                    <a:lnTo>
                      <a:pt x="212" y="233"/>
                    </a:lnTo>
                    <a:cubicBezTo>
                      <a:pt x="212" y="234"/>
                      <a:pt x="212" y="235"/>
                      <a:pt x="212" y="236"/>
                    </a:cubicBezTo>
                    <a:lnTo>
                      <a:pt x="206" y="248"/>
                    </a:lnTo>
                    <a:cubicBezTo>
                      <a:pt x="205" y="250"/>
                      <a:pt x="203" y="252"/>
                      <a:pt x="200" y="252"/>
                    </a:cubicBezTo>
                    <a:lnTo>
                      <a:pt x="176" y="258"/>
                    </a:lnTo>
                    <a:cubicBezTo>
                      <a:pt x="174" y="259"/>
                      <a:pt x="171" y="258"/>
                      <a:pt x="170" y="257"/>
                    </a:cubicBezTo>
                    <a:cubicBezTo>
                      <a:pt x="168" y="255"/>
                      <a:pt x="166" y="253"/>
                      <a:pt x="166" y="250"/>
                    </a:cubicBezTo>
                    <a:lnTo>
                      <a:pt x="166" y="135"/>
                    </a:lnTo>
                    <a:cubicBezTo>
                      <a:pt x="166" y="133"/>
                      <a:pt x="168" y="131"/>
                      <a:pt x="170" y="129"/>
                    </a:cubicBezTo>
                    <a:cubicBezTo>
                      <a:pt x="171" y="128"/>
                      <a:pt x="174" y="127"/>
                      <a:pt x="176" y="128"/>
                    </a:cubicBezTo>
                    <a:lnTo>
                      <a:pt x="200" y="134"/>
                    </a:lnTo>
                    <a:close/>
                    <a:moveTo>
                      <a:pt x="599" y="128"/>
                    </a:moveTo>
                    <a:lnTo>
                      <a:pt x="608" y="128"/>
                    </a:lnTo>
                    <a:lnTo>
                      <a:pt x="596" y="135"/>
                    </a:lnTo>
                    <a:lnTo>
                      <a:pt x="599" y="131"/>
                    </a:lnTo>
                    <a:lnTo>
                      <a:pt x="595" y="146"/>
                    </a:lnTo>
                    <a:lnTo>
                      <a:pt x="595" y="144"/>
                    </a:lnTo>
                    <a:lnTo>
                      <a:pt x="594" y="178"/>
                    </a:lnTo>
                    <a:lnTo>
                      <a:pt x="594" y="449"/>
                    </a:lnTo>
                    <a:lnTo>
                      <a:pt x="595" y="489"/>
                    </a:lnTo>
                    <a:lnTo>
                      <a:pt x="597" y="507"/>
                    </a:lnTo>
                    <a:lnTo>
                      <a:pt x="594" y="501"/>
                    </a:lnTo>
                    <a:lnTo>
                      <a:pt x="607" y="510"/>
                    </a:lnTo>
                    <a:lnTo>
                      <a:pt x="601" y="509"/>
                    </a:lnTo>
                    <a:lnTo>
                      <a:pt x="609" y="507"/>
                    </a:lnTo>
                    <a:lnTo>
                      <a:pt x="603" y="511"/>
                    </a:lnTo>
                    <a:lnTo>
                      <a:pt x="608" y="502"/>
                    </a:lnTo>
                    <a:lnTo>
                      <a:pt x="608" y="505"/>
                    </a:lnTo>
                    <a:lnTo>
                      <a:pt x="610" y="485"/>
                    </a:lnTo>
                    <a:lnTo>
                      <a:pt x="610" y="445"/>
                    </a:lnTo>
                    <a:lnTo>
                      <a:pt x="610" y="177"/>
                    </a:lnTo>
                    <a:lnTo>
                      <a:pt x="609" y="147"/>
                    </a:lnTo>
                    <a:lnTo>
                      <a:pt x="608" y="130"/>
                    </a:lnTo>
                    <a:lnTo>
                      <a:pt x="611" y="136"/>
                    </a:lnTo>
                    <a:lnTo>
                      <a:pt x="599" y="128"/>
                    </a:lnTo>
                    <a:close/>
                    <a:moveTo>
                      <a:pt x="620" y="123"/>
                    </a:moveTo>
                    <a:cubicBezTo>
                      <a:pt x="622" y="124"/>
                      <a:pt x="623" y="126"/>
                      <a:pt x="623" y="129"/>
                    </a:cubicBezTo>
                    <a:lnTo>
                      <a:pt x="625" y="146"/>
                    </a:lnTo>
                    <a:lnTo>
                      <a:pt x="626" y="177"/>
                    </a:lnTo>
                    <a:lnTo>
                      <a:pt x="626" y="446"/>
                    </a:lnTo>
                    <a:lnTo>
                      <a:pt x="625" y="486"/>
                    </a:lnTo>
                    <a:lnTo>
                      <a:pt x="623" y="506"/>
                    </a:lnTo>
                    <a:cubicBezTo>
                      <a:pt x="623" y="507"/>
                      <a:pt x="623" y="508"/>
                      <a:pt x="622" y="509"/>
                    </a:cubicBezTo>
                    <a:lnTo>
                      <a:pt x="617" y="518"/>
                    </a:lnTo>
                    <a:cubicBezTo>
                      <a:pt x="616" y="520"/>
                      <a:pt x="615" y="522"/>
                      <a:pt x="612" y="522"/>
                    </a:cubicBezTo>
                    <a:lnTo>
                      <a:pt x="604" y="524"/>
                    </a:lnTo>
                    <a:cubicBezTo>
                      <a:pt x="602" y="525"/>
                      <a:pt x="600" y="524"/>
                      <a:pt x="598" y="523"/>
                    </a:cubicBezTo>
                    <a:lnTo>
                      <a:pt x="585" y="514"/>
                    </a:lnTo>
                    <a:cubicBezTo>
                      <a:pt x="583" y="513"/>
                      <a:pt x="582" y="511"/>
                      <a:pt x="582" y="508"/>
                    </a:cubicBezTo>
                    <a:lnTo>
                      <a:pt x="579" y="490"/>
                    </a:lnTo>
                    <a:lnTo>
                      <a:pt x="578" y="449"/>
                    </a:lnTo>
                    <a:lnTo>
                      <a:pt x="578" y="177"/>
                    </a:lnTo>
                    <a:lnTo>
                      <a:pt x="579" y="143"/>
                    </a:lnTo>
                    <a:cubicBezTo>
                      <a:pt x="579" y="143"/>
                      <a:pt x="580" y="142"/>
                      <a:pt x="580" y="141"/>
                    </a:cubicBezTo>
                    <a:lnTo>
                      <a:pt x="584" y="126"/>
                    </a:lnTo>
                    <a:cubicBezTo>
                      <a:pt x="584" y="124"/>
                      <a:pt x="586" y="123"/>
                      <a:pt x="587" y="122"/>
                    </a:cubicBezTo>
                    <a:lnTo>
                      <a:pt x="599" y="115"/>
                    </a:lnTo>
                    <a:cubicBezTo>
                      <a:pt x="602" y="113"/>
                      <a:pt x="605" y="113"/>
                      <a:pt x="608" y="115"/>
                    </a:cubicBezTo>
                    <a:lnTo>
                      <a:pt x="620" y="123"/>
                    </a:lnTo>
                    <a:close/>
                    <a:moveTo>
                      <a:pt x="1232" y="20"/>
                    </a:moveTo>
                    <a:cubicBezTo>
                      <a:pt x="1232" y="16"/>
                      <a:pt x="1236" y="12"/>
                      <a:pt x="1240" y="12"/>
                    </a:cubicBezTo>
                    <a:lnTo>
                      <a:pt x="1508" y="12"/>
                    </a:lnTo>
                    <a:cubicBezTo>
                      <a:pt x="1513" y="12"/>
                      <a:pt x="1516" y="16"/>
                      <a:pt x="1516" y="20"/>
                    </a:cubicBezTo>
                    <a:lnTo>
                      <a:pt x="1516" y="152"/>
                    </a:lnTo>
                    <a:cubicBezTo>
                      <a:pt x="1516" y="157"/>
                      <a:pt x="1513" y="160"/>
                      <a:pt x="1508" y="160"/>
                    </a:cubicBezTo>
                    <a:lnTo>
                      <a:pt x="1406" y="160"/>
                    </a:lnTo>
                    <a:lnTo>
                      <a:pt x="1414" y="152"/>
                    </a:lnTo>
                    <a:lnTo>
                      <a:pt x="1414" y="247"/>
                    </a:lnTo>
                    <a:lnTo>
                      <a:pt x="1406" y="239"/>
                    </a:lnTo>
                    <a:lnTo>
                      <a:pt x="1501" y="239"/>
                    </a:lnTo>
                    <a:cubicBezTo>
                      <a:pt x="1506" y="239"/>
                      <a:pt x="1509" y="243"/>
                      <a:pt x="1509" y="247"/>
                    </a:cubicBezTo>
                    <a:lnTo>
                      <a:pt x="1509" y="373"/>
                    </a:lnTo>
                    <a:cubicBezTo>
                      <a:pt x="1509" y="378"/>
                      <a:pt x="1506" y="381"/>
                      <a:pt x="1501" y="381"/>
                    </a:cubicBezTo>
                    <a:lnTo>
                      <a:pt x="1406" y="381"/>
                    </a:lnTo>
                    <a:lnTo>
                      <a:pt x="1414" y="373"/>
                    </a:lnTo>
                    <a:lnTo>
                      <a:pt x="1414" y="486"/>
                    </a:lnTo>
                    <a:lnTo>
                      <a:pt x="1406" y="478"/>
                    </a:lnTo>
                    <a:lnTo>
                      <a:pt x="1518" y="478"/>
                    </a:lnTo>
                    <a:cubicBezTo>
                      <a:pt x="1523" y="478"/>
                      <a:pt x="1526" y="482"/>
                      <a:pt x="1526" y="486"/>
                    </a:cubicBezTo>
                    <a:lnTo>
                      <a:pt x="1526" y="617"/>
                    </a:lnTo>
                    <a:cubicBezTo>
                      <a:pt x="1526" y="622"/>
                      <a:pt x="1523" y="625"/>
                      <a:pt x="1518" y="625"/>
                    </a:cubicBezTo>
                    <a:lnTo>
                      <a:pt x="1240" y="625"/>
                    </a:lnTo>
                    <a:cubicBezTo>
                      <a:pt x="1236" y="625"/>
                      <a:pt x="1232" y="622"/>
                      <a:pt x="1232" y="617"/>
                    </a:cubicBezTo>
                    <a:lnTo>
                      <a:pt x="1232" y="20"/>
                    </a:lnTo>
                    <a:close/>
                    <a:moveTo>
                      <a:pt x="1248" y="617"/>
                    </a:moveTo>
                    <a:lnTo>
                      <a:pt x="1240" y="609"/>
                    </a:lnTo>
                    <a:lnTo>
                      <a:pt x="1518" y="609"/>
                    </a:lnTo>
                    <a:lnTo>
                      <a:pt x="1510" y="617"/>
                    </a:lnTo>
                    <a:lnTo>
                      <a:pt x="1510" y="486"/>
                    </a:lnTo>
                    <a:lnTo>
                      <a:pt x="1518" y="494"/>
                    </a:lnTo>
                    <a:lnTo>
                      <a:pt x="1406" y="494"/>
                    </a:lnTo>
                    <a:cubicBezTo>
                      <a:pt x="1402" y="494"/>
                      <a:pt x="1398" y="491"/>
                      <a:pt x="1398" y="486"/>
                    </a:cubicBezTo>
                    <a:lnTo>
                      <a:pt x="1398" y="373"/>
                    </a:lnTo>
                    <a:cubicBezTo>
                      <a:pt x="1398" y="369"/>
                      <a:pt x="1402" y="365"/>
                      <a:pt x="1406" y="365"/>
                    </a:cubicBezTo>
                    <a:lnTo>
                      <a:pt x="1501" y="365"/>
                    </a:lnTo>
                    <a:lnTo>
                      <a:pt x="1493" y="373"/>
                    </a:lnTo>
                    <a:lnTo>
                      <a:pt x="1493" y="247"/>
                    </a:lnTo>
                    <a:lnTo>
                      <a:pt x="1501" y="255"/>
                    </a:lnTo>
                    <a:lnTo>
                      <a:pt x="1406" y="255"/>
                    </a:lnTo>
                    <a:cubicBezTo>
                      <a:pt x="1402" y="255"/>
                      <a:pt x="1398" y="252"/>
                      <a:pt x="1398" y="247"/>
                    </a:cubicBezTo>
                    <a:lnTo>
                      <a:pt x="1398" y="152"/>
                    </a:lnTo>
                    <a:cubicBezTo>
                      <a:pt x="1398" y="148"/>
                      <a:pt x="1402" y="144"/>
                      <a:pt x="1406" y="144"/>
                    </a:cubicBezTo>
                    <a:lnTo>
                      <a:pt x="1508" y="144"/>
                    </a:lnTo>
                    <a:lnTo>
                      <a:pt x="1500" y="152"/>
                    </a:lnTo>
                    <a:lnTo>
                      <a:pt x="1500" y="20"/>
                    </a:lnTo>
                    <a:lnTo>
                      <a:pt x="1508" y="28"/>
                    </a:lnTo>
                    <a:lnTo>
                      <a:pt x="1240" y="28"/>
                    </a:lnTo>
                    <a:lnTo>
                      <a:pt x="1248" y="20"/>
                    </a:lnTo>
                    <a:lnTo>
                      <a:pt x="1248" y="617"/>
                    </a:lnTo>
                    <a:close/>
                    <a:moveTo>
                      <a:pt x="0" y="20"/>
                    </a:moveTo>
                    <a:cubicBezTo>
                      <a:pt x="0" y="16"/>
                      <a:pt x="4" y="12"/>
                      <a:pt x="8" y="12"/>
                    </a:cubicBezTo>
                    <a:lnTo>
                      <a:pt x="122" y="12"/>
                    </a:lnTo>
                    <a:lnTo>
                      <a:pt x="173" y="13"/>
                    </a:lnTo>
                    <a:lnTo>
                      <a:pt x="214" y="14"/>
                    </a:lnTo>
                    <a:lnTo>
                      <a:pt x="247" y="17"/>
                    </a:lnTo>
                    <a:lnTo>
                      <a:pt x="272" y="22"/>
                    </a:lnTo>
                    <a:cubicBezTo>
                      <a:pt x="272" y="22"/>
                      <a:pt x="273" y="22"/>
                      <a:pt x="274" y="22"/>
                    </a:cubicBezTo>
                    <a:lnTo>
                      <a:pt x="311" y="38"/>
                    </a:lnTo>
                    <a:cubicBezTo>
                      <a:pt x="312" y="39"/>
                      <a:pt x="312" y="39"/>
                      <a:pt x="313" y="40"/>
                    </a:cubicBezTo>
                    <a:lnTo>
                      <a:pt x="342" y="69"/>
                    </a:lnTo>
                    <a:cubicBezTo>
                      <a:pt x="343" y="70"/>
                      <a:pt x="343" y="70"/>
                      <a:pt x="344" y="71"/>
                    </a:cubicBezTo>
                    <a:lnTo>
                      <a:pt x="363" y="117"/>
                    </a:lnTo>
                    <a:cubicBezTo>
                      <a:pt x="363" y="118"/>
                      <a:pt x="363" y="119"/>
                      <a:pt x="363" y="120"/>
                    </a:cubicBezTo>
                    <a:lnTo>
                      <a:pt x="369" y="187"/>
                    </a:lnTo>
                    <a:cubicBezTo>
                      <a:pt x="369" y="187"/>
                      <a:pt x="369" y="188"/>
                      <a:pt x="369" y="188"/>
                    </a:cubicBezTo>
                    <a:lnTo>
                      <a:pt x="365" y="247"/>
                    </a:lnTo>
                    <a:cubicBezTo>
                      <a:pt x="365" y="248"/>
                      <a:pt x="365" y="249"/>
                      <a:pt x="365" y="249"/>
                    </a:cubicBezTo>
                    <a:lnTo>
                      <a:pt x="351" y="286"/>
                    </a:lnTo>
                    <a:cubicBezTo>
                      <a:pt x="350" y="288"/>
                      <a:pt x="349" y="289"/>
                      <a:pt x="348" y="290"/>
                    </a:cubicBezTo>
                    <a:lnTo>
                      <a:pt x="322" y="309"/>
                    </a:lnTo>
                    <a:cubicBezTo>
                      <a:pt x="321" y="310"/>
                      <a:pt x="320" y="310"/>
                      <a:pt x="319" y="310"/>
                    </a:cubicBezTo>
                    <a:lnTo>
                      <a:pt x="280" y="317"/>
                    </a:lnTo>
                    <a:lnTo>
                      <a:pt x="280" y="302"/>
                    </a:lnTo>
                    <a:lnTo>
                      <a:pt x="315" y="309"/>
                    </a:lnTo>
                    <a:cubicBezTo>
                      <a:pt x="316" y="309"/>
                      <a:pt x="317" y="309"/>
                      <a:pt x="318" y="310"/>
                    </a:cubicBezTo>
                    <a:lnTo>
                      <a:pt x="341" y="325"/>
                    </a:lnTo>
                    <a:cubicBezTo>
                      <a:pt x="342" y="325"/>
                      <a:pt x="342" y="326"/>
                      <a:pt x="343" y="327"/>
                    </a:cubicBezTo>
                    <a:lnTo>
                      <a:pt x="357" y="347"/>
                    </a:lnTo>
                    <a:cubicBezTo>
                      <a:pt x="357" y="347"/>
                      <a:pt x="358" y="348"/>
                      <a:pt x="358" y="348"/>
                    </a:cubicBezTo>
                    <a:lnTo>
                      <a:pt x="365" y="365"/>
                    </a:lnTo>
                    <a:cubicBezTo>
                      <a:pt x="365" y="366"/>
                      <a:pt x="365" y="367"/>
                      <a:pt x="365" y="367"/>
                    </a:cubicBezTo>
                    <a:lnTo>
                      <a:pt x="367" y="379"/>
                    </a:lnTo>
                    <a:lnTo>
                      <a:pt x="368" y="399"/>
                    </a:lnTo>
                    <a:lnTo>
                      <a:pt x="369" y="425"/>
                    </a:lnTo>
                    <a:lnTo>
                      <a:pt x="369" y="457"/>
                    </a:lnTo>
                    <a:lnTo>
                      <a:pt x="369" y="617"/>
                    </a:lnTo>
                    <a:cubicBezTo>
                      <a:pt x="369" y="622"/>
                      <a:pt x="366" y="625"/>
                      <a:pt x="361" y="625"/>
                    </a:cubicBezTo>
                    <a:lnTo>
                      <a:pt x="206" y="625"/>
                    </a:lnTo>
                    <a:cubicBezTo>
                      <a:pt x="202" y="625"/>
                      <a:pt x="198" y="622"/>
                      <a:pt x="198" y="617"/>
                    </a:cubicBezTo>
                    <a:lnTo>
                      <a:pt x="198" y="417"/>
                    </a:lnTo>
                    <a:lnTo>
                      <a:pt x="197" y="382"/>
                    </a:lnTo>
                    <a:lnTo>
                      <a:pt x="198" y="384"/>
                    </a:lnTo>
                    <a:lnTo>
                      <a:pt x="193" y="367"/>
                    </a:lnTo>
                    <a:lnTo>
                      <a:pt x="196" y="371"/>
                    </a:lnTo>
                    <a:lnTo>
                      <a:pt x="187" y="364"/>
                    </a:lnTo>
                    <a:lnTo>
                      <a:pt x="191" y="365"/>
                    </a:lnTo>
                    <a:lnTo>
                      <a:pt x="174" y="363"/>
                    </a:lnTo>
                    <a:lnTo>
                      <a:pt x="182" y="355"/>
                    </a:lnTo>
                    <a:lnTo>
                      <a:pt x="182" y="617"/>
                    </a:lnTo>
                    <a:cubicBezTo>
                      <a:pt x="182" y="622"/>
                      <a:pt x="179" y="625"/>
                      <a:pt x="174" y="625"/>
                    </a:cubicBezTo>
                    <a:lnTo>
                      <a:pt x="8" y="625"/>
                    </a:lnTo>
                    <a:cubicBezTo>
                      <a:pt x="4" y="625"/>
                      <a:pt x="0" y="622"/>
                      <a:pt x="0" y="617"/>
                    </a:cubicBezTo>
                    <a:lnTo>
                      <a:pt x="0" y="20"/>
                    </a:lnTo>
                    <a:close/>
                    <a:moveTo>
                      <a:pt x="16" y="617"/>
                    </a:moveTo>
                    <a:lnTo>
                      <a:pt x="8" y="609"/>
                    </a:lnTo>
                    <a:lnTo>
                      <a:pt x="174" y="609"/>
                    </a:lnTo>
                    <a:lnTo>
                      <a:pt x="166" y="617"/>
                    </a:lnTo>
                    <a:lnTo>
                      <a:pt x="166" y="355"/>
                    </a:lnTo>
                    <a:cubicBezTo>
                      <a:pt x="166" y="353"/>
                      <a:pt x="167" y="351"/>
                      <a:pt x="169" y="349"/>
                    </a:cubicBezTo>
                    <a:cubicBezTo>
                      <a:pt x="171" y="348"/>
                      <a:pt x="173" y="347"/>
                      <a:pt x="175" y="348"/>
                    </a:cubicBezTo>
                    <a:lnTo>
                      <a:pt x="192" y="350"/>
                    </a:lnTo>
                    <a:cubicBezTo>
                      <a:pt x="194" y="350"/>
                      <a:pt x="195" y="350"/>
                      <a:pt x="196" y="351"/>
                    </a:cubicBezTo>
                    <a:lnTo>
                      <a:pt x="205" y="358"/>
                    </a:lnTo>
                    <a:cubicBezTo>
                      <a:pt x="207" y="359"/>
                      <a:pt x="208" y="361"/>
                      <a:pt x="208" y="362"/>
                    </a:cubicBezTo>
                    <a:lnTo>
                      <a:pt x="213" y="379"/>
                    </a:lnTo>
                    <a:cubicBezTo>
                      <a:pt x="213" y="380"/>
                      <a:pt x="213" y="381"/>
                      <a:pt x="213" y="381"/>
                    </a:cubicBezTo>
                    <a:lnTo>
                      <a:pt x="214" y="417"/>
                    </a:lnTo>
                    <a:lnTo>
                      <a:pt x="214" y="617"/>
                    </a:lnTo>
                    <a:lnTo>
                      <a:pt x="206" y="609"/>
                    </a:lnTo>
                    <a:lnTo>
                      <a:pt x="361" y="609"/>
                    </a:lnTo>
                    <a:lnTo>
                      <a:pt x="353" y="617"/>
                    </a:lnTo>
                    <a:lnTo>
                      <a:pt x="353" y="457"/>
                    </a:lnTo>
                    <a:lnTo>
                      <a:pt x="353" y="426"/>
                    </a:lnTo>
                    <a:lnTo>
                      <a:pt x="352" y="400"/>
                    </a:lnTo>
                    <a:lnTo>
                      <a:pt x="352" y="382"/>
                    </a:lnTo>
                    <a:lnTo>
                      <a:pt x="350" y="370"/>
                    </a:lnTo>
                    <a:lnTo>
                      <a:pt x="350" y="372"/>
                    </a:lnTo>
                    <a:lnTo>
                      <a:pt x="343" y="355"/>
                    </a:lnTo>
                    <a:lnTo>
                      <a:pt x="344" y="356"/>
                    </a:lnTo>
                    <a:lnTo>
                      <a:pt x="330" y="336"/>
                    </a:lnTo>
                    <a:lnTo>
                      <a:pt x="332" y="338"/>
                    </a:lnTo>
                    <a:lnTo>
                      <a:pt x="309" y="323"/>
                    </a:lnTo>
                    <a:lnTo>
                      <a:pt x="312" y="324"/>
                    </a:lnTo>
                    <a:lnTo>
                      <a:pt x="277" y="317"/>
                    </a:lnTo>
                    <a:cubicBezTo>
                      <a:pt x="273" y="317"/>
                      <a:pt x="270" y="313"/>
                      <a:pt x="270" y="309"/>
                    </a:cubicBezTo>
                    <a:cubicBezTo>
                      <a:pt x="270" y="306"/>
                      <a:pt x="273" y="302"/>
                      <a:pt x="277" y="302"/>
                    </a:cubicBezTo>
                    <a:lnTo>
                      <a:pt x="316" y="295"/>
                    </a:lnTo>
                    <a:lnTo>
                      <a:pt x="313" y="296"/>
                    </a:lnTo>
                    <a:lnTo>
                      <a:pt x="339" y="277"/>
                    </a:lnTo>
                    <a:lnTo>
                      <a:pt x="336" y="281"/>
                    </a:lnTo>
                    <a:lnTo>
                      <a:pt x="350" y="244"/>
                    </a:lnTo>
                    <a:lnTo>
                      <a:pt x="349" y="246"/>
                    </a:lnTo>
                    <a:lnTo>
                      <a:pt x="353" y="187"/>
                    </a:lnTo>
                    <a:lnTo>
                      <a:pt x="353" y="188"/>
                    </a:lnTo>
                    <a:lnTo>
                      <a:pt x="347" y="121"/>
                    </a:lnTo>
                    <a:lnTo>
                      <a:pt x="348" y="124"/>
                    </a:lnTo>
                    <a:lnTo>
                      <a:pt x="329" y="78"/>
                    </a:lnTo>
                    <a:lnTo>
                      <a:pt x="331" y="80"/>
                    </a:lnTo>
                    <a:lnTo>
                      <a:pt x="302" y="51"/>
                    </a:lnTo>
                    <a:lnTo>
                      <a:pt x="304" y="53"/>
                    </a:lnTo>
                    <a:lnTo>
                      <a:pt x="267" y="37"/>
                    </a:lnTo>
                    <a:lnTo>
                      <a:pt x="269" y="37"/>
                    </a:lnTo>
                    <a:lnTo>
                      <a:pt x="246" y="33"/>
                    </a:lnTo>
                    <a:lnTo>
                      <a:pt x="213" y="30"/>
                    </a:lnTo>
                    <a:lnTo>
                      <a:pt x="172" y="29"/>
                    </a:lnTo>
                    <a:lnTo>
                      <a:pt x="122" y="28"/>
                    </a:lnTo>
                    <a:lnTo>
                      <a:pt x="8" y="28"/>
                    </a:lnTo>
                    <a:lnTo>
                      <a:pt x="16" y="20"/>
                    </a:lnTo>
                    <a:lnTo>
                      <a:pt x="16" y="617"/>
                    </a:lnTo>
                    <a:close/>
                    <a:moveTo>
                      <a:pt x="1719" y="0"/>
                    </a:moveTo>
                    <a:cubicBezTo>
                      <a:pt x="1719" y="0"/>
                      <a:pt x="1720" y="0"/>
                      <a:pt x="1720" y="0"/>
                    </a:cubicBezTo>
                    <a:lnTo>
                      <a:pt x="1777" y="5"/>
                    </a:lnTo>
                    <a:cubicBezTo>
                      <a:pt x="1778" y="6"/>
                      <a:pt x="1778" y="6"/>
                      <a:pt x="1779" y="6"/>
                    </a:cubicBezTo>
                    <a:lnTo>
                      <a:pt x="1827" y="21"/>
                    </a:lnTo>
                    <a:cubicBezTo>
                      <a:pt x="1828" y="21"/>
                      <a:pt x="1828" y="21"/>
                      <a:pt x="1829" y="22"/>
                    </a:cubicBezTo>
                    <a:lnTo>
                      <a:pt x="1865" y="45"/>
                    </a:lnTo>
                    <a:cubicBezTo>
                      <a:pt x="1866" y="45"/>
                      <a:pt x="1866" y="46"/>
                      <a:pt x="1867" y="47"/>
                    </a:cubicBezTo>
                    <a:lnTo>
                      <a:pt x="1889" y="75"/>
                    </a:lnTo>
                    <a:cubicBezTo>
                      <a:pt x="1889" y="75"/>
                      <a:pt x="1890" y="76"/>
                      <a:pt x="1890" y="78"/>
                    </a:cubicBezTo>
                    <a:lnTo>
                      <a:pt x="1900" y="119"/>
                    </a:lnTo>
                    <a:cubicBezTo>
                      <a:pt x="1900" y="119"/>
                      <a:pt x="1900" y="119"/>
                      <a:pt x="1900" y="120"/>
                    </a:cubicBezTo>
                    <a:lnTo>
                      <a:pt x="1904" y="181"/>
                    </a:lnTo>
                    <a:lnTo>
                      <a:pt x="1904" y="211"/>
                    </a:lnTo>
                    <a:cubicBezTo>
                      <a:pt x="1904" y="216"/>
                      <a:pt x="1901" y="219"/>
                      <a:pt x="1896" y="219"/>
                    </a:cubicBezTo>
                    <a:lnTo>
                      <a:pt x="1740" y="219"/>
                    </a:lnTo>
                    <a:cubicBezTo>
                      <a:pt x="1736" y="219"/>
                      <a:pt x="1732" y="216"/>
                      <a:pt x="1732" y="211"/>
                    </a:cubicBezTo>
                    <a:lnTo>
                      <a:pt x="1732" y="160"/>
                    </a:lnTo>
                    <a:lnTo>
                      <a:pt x="1731" y="139"/>
                    </a:lnTo>
                    <a:lnTo>
                      <a:pt x="1730" y="129"/>
                    </a:lnTo>
                    <a:lnTo>
                      <a:pt x="1734" y="135"/>
                    </a:lnTo>
                    <a:lnTo>
                      <a:pt x="1721" y="129"/>
                    </a:lnTo>
                    <a:lnTo>
                      <a:pt x="1729" y="128"/>
                    </a:lnTo>
                    <a:lnTo>
                      <a:pt x="1714" y="137"/>
                    </a:lnTo>
                    <a:lnTo>
                      <a:pt x="1717" y="133"/>
                    </a:lnTo>
                    <a:lnTo>
                      <a:pt x="1713" y="144"/>
                    </a:lnTo>
                    <a:lnTo>
                      <a:pt x="1713" y="142"/>
                    </a:lnTo>
                    <a:lnTo>
                      <a:pt x="1712" y="160"/>
                    </a:lnTo>
                    <a:lnTo>
                      <a:pt x="1712" y="159"/>
                    </a:lnTo>
                    <a:lnTo>
                      <a:pt x="1714" y="182"/>
                    </a:lnTo>
                    <a:lnTo>
                      <a:pt x="1714" y="180"/>
                    </a:lnTo>
                    <a:lnTo>
                      <a:pt x="1718" y="194"/>
                    </a:lnTo>
                    <a:lnTo>
                      <a:pt x="1717" y="192"/>
                    </a:lnTo>
                    <a:lnTo>
                      <a:pt x="1728" y="209"/>
                    </a:lnTo>
                    <a:lnTo>
                      <a:pt x="1727" y="208"/>
                    </a:lnTo>
                    <a:lnTo>
                      <a:pt x="1746" y="226"/>
                    </a:lnTo>
                    <a:lnTo>
                      <a:pt x="1744" y="224"/>
                    </a:lnTo>
                    <a:lnTo>
                      <a:pt x="1796" y="253"/>
                    </a:lnTo>
                    <a:lnTo>
                      <a:pt x="1837" y="281"/>
                    </a:lnTo>
                    <a:lnTo>
                      <a:pt x="1867" y="305"/>
                    </a:lnTo>
                    <a:cubicBezTo>
                      <a:pt x="1868" y="306"/>
                      <a:pt x="1868" y="306"/>
                      <a:pt x="1869" y="306"/>
                    </a:cubicBezTo>
                    <a:lnTo>
                      <a:pt x="1888" y="328"/>
                    </a:lnTo>
                    <a:cubicBezTo>
                      <a:pt x="1888" y="329"/>
                      <a:pt x="1889" y="330"/>
                      <a:pt x="1889" y="330"/>
                    </a:cubicBezTo>
                    <a:lnTo>
                      <a:pt x="1910" y="382"/>
                    </a:lnTo>
                    <a:cubicBezTo>
                      <a:pt x="1910" y="383"/>
                      <a:pt x="1910" y="384"/>
                      <a:pt x="1910" y="385"/>
                    </a:cubicBezTo>
                    <a:lnTo>
                      <a:pt x="1917" y="461"/>
                    </a:lnTo>
                    <a:cubicBezTo>
                      <a:pt x="1917" y="461"/>
                      <a:pt x="1917" y="462"/>
                      <a:pt x="1917" y="462"/>
                    </a:cubicBezTo>
                    <a:lnTo>
                      <a:pt x="1913" y="518"/>
                    </a:lnTo>
                    <a:cubicBezTo>
                      <a:pt x="1913" y="519"/>
                      <a:pt x="1913" y="519"/>
                      <a:pt x="1913" y="520"/>
                    </a:cubicBezTo>
                    <a:lnTo>
                      <a:pt x="1901" y="559"/>
                    </a:lnTo>
                    <a:cubicBezTo>
                      <a:pt x="1901" y="560"/>
                      <a:pt x="1900" y="561"/>
                      <a:pt x="1900" y="561"/>
                    </a:cubicBezTo>
                    <a:lnTo>
                      <a:pt x="1878" y="590"/>
                    </a:lnTo>
                    <a:cubicBezTo>
                      <a:pt x="1877" y="591"/>
                      <a:pt x="1877" y="592"/>
                      <a:pt x="1876" y="592"/>
                    </a:cubicBezTo>
                    <a:lnTo>
                      <a:pt x="1839" y="616"/>
                    </a:lnTo>
                    <a:cubicBezTo>
                      <a:pt x="1838" y="617"/>
                      <a:pt x="1838" y="617"/>
                      <a:pt x="1837" y="617"/>
                    </a:cubicBezTo>
                    <a:lnTo>
                      <a:pt x="1790" y="633"/>
                    </a:lnTo>
                    <a:cubicBezTo>
                      <a:pt x="1789" y="633"/>
                      <a:pt x="1789" y="633"/>
                      <a:pt x="1788" y="633"/>
                    </a:cubicBezTo>
                    <a:lnTo>
                      <a:pt x="1734" y="638"/>
                    </a:lnTo>
                    <a:cubicBezTo>
                      <a:pt x="1734" y="638"/>
                      <a:pt x="1733" y="638"/>
                      <a:pt x="1733" y="638"/>
                    </a:cubicBezTo>
                    <a:lnTo>
                      <a:pt x="1675" y="632"/>
                    </a:lnTo>
                    <a:cubicBezTo>
                      <a:pt x="1674" y="632"/>
                      <a:pt x="1673" y="632"/>
                      <a:pt x="1673" y="632"/>
                    </a:cubicBezTo>
                    <a:lnTo>
                      <a:pt x="1623" y="614"/>
                    </a:lnTo>
                    <a:cubicBezTo>
                      <a:pt x="1622" y="614"/>
                      <a:pt x="1621" y="613"/>
                      <a:pt x="1621" y="613"/>
                    </a:cubicBezTo>
                    <a:lnTo>
                      <a:pt x="1584" y="585"/>
                    </a:lnTo>
                    <a:cubicBezTo>
                      <a:pt x="1583" y="584"/>
                      <a:pt x="1582" y="584"/>
                      <a:pt x="1582" y="583"/>
                    </a:cubicBezTo>
                    <a:lnTo>
                      <a:pt x="1560" y="549"/>
                    </a:lnTo>
                    <a:cubicBezTo>
                      <a:pt x="1559" y="548"/>
                      <a:pt x="1559" y="547"/>
                      <a:pt x="1559" y="546"/>
                    </a:cubicBezTo>
                    <a:lnTo>
                      <a:pt x="1549" y="501"/>
                    </a:lnTo>
                    <a:cubicBezTo>
                      <a:pt x="1549" y="501"/>
                      <a:pt x="1549" y="500"/>
                      <a:pt x="1548" y="500"/>
                    </a:cubicBezTo>
                    <a:lnTo>
                      <a:pt x="1544" y="440"/>
                    </a:lnTo>
                    <a:lnTo>
                      <a:pt x="1544" y="394"/>
                    </a:lnTo>
                    <a:cubicBezTo>
                      <a:pt x="1544" y="390"/>
                      <a:pt x="1548" y="386"/>
                      <a:pt x="1552" y="386"/>
                    </a:cubicBezTo>
                    <a:lnTo>
                      <a:pt x="1708" y="386"/>
                    </a:lnTo>
                    <a:cubicBezTo>
                      <a:pt x="1713" y="386"/>
                      <a:pt x="1716" y="390"/>
                      <a:pt x="1716" y="394"/>
                    </a:cubicBezTo>
                    <a:lnTo>
                      <a:pt x="1716" y="472"/>
                    </a:lnTo>
                    <a:lnTo>
                      <a:pt x="1717" y="497"/>
                    </a:lnTo>
                    <a:lnTo>
                      <a:pt x="1717" y="496"/>
                    </a:lnTo>
                    <a:lnTo>
                      <a:pt x="1720" y="508"/>
                    </a:lnTo>
                    <a:lnTo>
                      <a:pt x="1716" y="502"/>
                    </a:lnTo>
                    <a:lnTo>
                      <a:pt x="1731" y="509"/>
                    </a:lnTo>
                    <a:lnTo>
                      <a:pt x="1724" y="509"/>
                    </a:lnTo>
                    <a:lnTo>
                      <a:pt x="1741" y="500"/>
                    </a:lnTo>
                    <a:lnTo>
                      <a:pt x="1737" y="504"/>
                    </a:lnTo>
                    <a:lnTo>
                      <a:pt x="1742" y="492"/>
                    </a:lnTo>
                    <a:lnTo>
                      <a:pt x="1741" y="495"/>
                    </a:lnTo>
                    <a:lnTo>
                      <a:pt x="1742" y="476"/>
                    </a:lnTo>
                    <a:lnTo>
                      <a:pt x="1740" y="438"/>
                    </a:lnTo>
                    <a:lnTo>
                      <a:pt x="1741" y="440"/>
                    </a:lnTo>
                    <a:lnTo>
                      <a:pt x="1735" y="420"/>
                    </a:lnTo>
                    <a:lnTo>
                      <a:pt x="1737" y="424"/>
                    </a:lnTo>
                    <a:lnTo>
                      <a:pt x="1709" y="401"/>
                    </a:lnTo>
                    <a:lnTo>
                      <a:pt x="1664" y="369"/>
                    </a:lnTo>
                    <a:lnTo>
                      <a:pt x="1616" y="337"/>
                    </a:lnTo>
                    <a:lnTo>
                      <a:pt x="1587" y="314"/>
                    </a:lnTo>
                    <a:cubicBezTo>
                      <a:pt x="1587" y="313"/>
                      <a:pt x="1587" y="313"/>
                      <a:pt x="1586" y="313"/>
                    </a:cubicBezTo>
                    <a:lnTo>
                      <a:pt x="1568" y="292"/>
                    </a:lnTo>
                    <a:cubicBezTo>
                      <a:pt x="1568" y="291"/>
                      <a:pt x="1568" y="291"/>
                      <a:pt x="1567" y="290"/>
                    </a:cubicBezTo>
                    <a:lnTo>
                      <a:pt x="1553" y="262"/>
                    </a:lnTo>
                    <a:cubicBezTo>
                      <a:pt x="1553" y="262"/>
                      <a:pt x="1553" y="261"/>
                      <a:pt x="1553" y="261"/>
                    </a:cubicBezTo>
                    <a:lnTo>
                      <a:pt x="1543" y="226"/>
                    </a:lnTo>
                    <a:cubicBezTo>
                      <a:pt x="1543" y="225"/>
                      <a:pt x="1543" y="225"/>
                      <a:pt x="1542" y="224"/>
                    </a:cubicBezTo>
                    <a:lnTo>
                      <a:pt x="1539" y="180"/>
                    </a:lnTo>
                    <a:cubicBezTo>
                      <a:pt x="1539" y="180"/>
                      <a:pt x="1539" y="179"/>
                      <a:pt x="1539" y="179"/>
                    </a:cubicBezTo>
                    <a:lnTo>
                      <a:pt x="1544" y="119"/>
                    </a:lnTo>
                    <a:cubicBezTo>
                      <a:pt x="1545" y="118"/>
                      <a:pt x="1545" y="118"/>
                      <a:pt x="1545" y="117"/>
                    </a:cubicBezTo>
                    <a:lnTo>
                      <a:pt x="1558" y="75"/>
                    </a:lnTo>
                    <a:cubicBezTo>
                      <a:pt x="1558" y="74"/>
                      <a:pt x="1559" y="73"/>
                      <a:pt x="1559" y="72"/>
                    </a:cubicBezTo>
                    <a:lnTo>
                      <a:pt x="1583" y="43"/>
                    </a:lnTo>
                    <a:cubicBezTo>
                      <a:pt x="1584" y="43"/>
                      <a:pt x="1584" y="42"/>
                      <a:pt x="1585" y="42"/>
                    </a:cubicBezTo>
                    <a:lnTo>
                      <a:pt x="1620" y="20"/>
                    </a:lnTo>
                    <a:cubicBezTo>
                      <a:pt x="1621" y="19"/>
                      <a:pt x="1621" y="19"/>
                      <a:pt x="1622" y="19"/>
                    </a:cubicBezTo>
                    <a:lnTo>
                      <a:pt x="1665" y="6"/>
                    </a:lnTo>
                    <a:cubicBezTo>
                      <a:pt x="1666" y="6"/>
                      <a:pt x="1666" y="6"/>
                      <a:pt x="1667" y="5"/>
                    </a:cubicBezTo>
                    <a:lnTo>
                      <a:pt x="1719" y="0"/>
                    </a:lnTo>
                    <a:close/>
                    <a:moveTo>
                      <a:pt x="1668" y="21"/>
                    </a:moveTo>
                    <a:lnTo>
                      <a:pt x="1670" y="21"/>
                    </a:lnTo>
                    <a:lnTo>
                      <a:pt x="1627" y="34"/>
                    </a:lnTo>
                    <a:lnTo>
                      <a:pt x="1629" y="33"/>
                    </a:lnTo>
                    <a:lnTo>
                      <a:pt x="1594" y="55"/>
                    </a:lnTo>
                    <a:lnTo>
                      <a:pt x="1596" y="54"/>
                    </a:lnTo>
                    <a:lnTo>
                      <a:pt x="1572" y="83"/>
                    </a:lnTo>
                    <a:lnTo>
                      <a:pt x="1573" y="80"/>
                    </a:lnTo>
                    <a:lnTo>
                      <a:pt x="1560" y="122"/>
                    </a:lnTo>
                    <a:lnTo>
                      <a:pt x="1560" y="120"/>
                    </a:lnTo>
                    <a:lnTo>
                      <a:pt x="1555" y="180"/>
                    </a:lnTo>
                    <a:lnTo>
                      <a:pt x="1555" y="179"/>
                    </a:lnTo>
                    <a:lnTo>
                      <a:pt x="1558" y="223"/>
                    </a:lnTo>
                    <a:lnTo>
                      <a:pt x="1558" y="221"/>
                    </a:lnTo>
                    <a:lnTo>
                      <a:pt x="1568" y="256"/>
                    </a:lnTo>
                    <a:lnTo>
                      <a:pt x="1568" y="255"/>
                    </a:lnTo>
                    <a:lnTo>
                      <a:pt x="1582" y="283"/>
                    </a:lnTo>
                    <a:lnTo>
                      <a:pt x="1581" y="281"/>
                    </a:lnTo>
                    <a:lnTo>
                      <a:pt x="1599" y="302"/>
                    </a:lnTo>
                    <a:lnTo>
                      <a:pt x="1598" y="301"/>
                    </a:lnTo>
                    <a:lnTo>
                      <a:pt x="1625" y="324"/>
                    </a:lnTo>
                    <a:lnTo>
                      <a:pt x="1673" y="356"/>
                    </a:lnTo>
                    <a:lnTo>
                      <a:pt x="1720" y="388"/>
                    </a:lnTo>
                    <a:lnTo>
                      <a:pt x="1748" y="411"/>
                    </a:lnTo>
                    <a:cubicBezTo>
                      <a:pt x="1749" y="412"/>
                      <a:pt x="1750" y="414"/>
                      <a:pt x="1750" y="415"/>
                    </a:cubicBezTo>
                    <a:lnTo>
                      <a:pt x="1756" y="435"/>
                    </a:lnTo>
                    <a:cubicBezTo>
                      <a:pt x="1756" y="436"/>
                      <a:pt x="1756" y="436"/>
                      <a:pt x="1756" y="437"/>
                    </a:cubicBezTo>
                    <a:lnTo>
                      <a:pt x="1758" y="477"/>
                    </a:lnTo>
                    <a:lnTo>
                      <a:pt x="1757" y="496"/>
                    </a:lnTo>
                    <a:cubicBezTo>
                      <a:pt x="1757" y="497"/>
                      <a:pt x="1757" y="498"/>
                      <a:pt x="1757" y="499"/>
                    </a:cubicBezTo>
                    <a:lnTo>
                      <a:pt x="1752" y="511"/>
                    </a:lnTo>
                    <a:cubicBezTo>
                      <a:pt x="1751" y="512"/>
                      <a:pt x="1750" y="514"/>
                      <a:pt x="1748" y="515"/>
                    </a:cubicBezTo>
                    <a:lnTo>
                      <a:pt x="1731" y="524"/>
                    </a:lnTo>
                    <a:cubicBezTo>
                      <a:pt x="1729" y="525"/>
                      <a:pt x="1726" y="525"/>
                      <a:pt x="1724" y="524"/>
                    </a:cubicBezTo>
                    <a:lnTo>
                      <a:pt x="1709" y="517"/>
                    </a:lnTo>
                    <a:cubicBezTo>
                      <a:pt x="1707" y="516"/>
                      <a:pt x="1705" y="514"/>
                      <a:pt x="1705" y="511"/>
                    </a:cubicBezTo>
                    <a:lnTo>
                      <a:pt x="1702" y="499"/>
                    </a:lnTo>
                    <a:cubicBezTo>
                      <a:pt x="1702" y="499"/>
                      <a:pt x="1701" y="498"/>
                      <a:pt x="1701" y="498"/>
                    </a:cubicBezTo>
                    <a:lnTo>
                      <a:pt x="1700" y="472"/>
                    </a:lnTo>
                    <a:lnTo>
                      <a:pt x="1700" y="394"/>
                    </a:lnTo>
                    <a:lnTo>
                      <a:pt x="1708" y="402"/>
                    </a:lnTo>
                    <a:lnTo>
                      <a:pt x="1552" y="402"/>
                    </a:lnTo>
                    <a:lnTo>
                      <a:pt x="1560" y="394"/>
                    </a:lnTo>
                    <a:lnTo>
                      <a:pt x="1560" y="439"/>
                    </a:lnTo>
                    <a:lnTo>
                      <a:pt x="1564" y="499"/>
                    </a:lnTo>
                    <a:lnTo>
                      <a:pt x="1564" y="498"/>
                    </a:lnTo>
                    <a:lnTo>
                      <a:pt x="1574" y="543"/>
                    </a:lnTo>
                    <a:lnTo>
                      <a:pt x="1573" y="540"/>
                    </a:lnTo>
                    <a:lnTo>
                      <a:pt x="1595" y="574"/>
                    </a:lnTo>
                    <a:lnTo>
                      <a:pt x="1593" y="572"/>
                    </a:lnTo>
                    <a:lnTo>
                      <a:pt x="1630" y="600"/>
                    </a:lnTo>
                    <a:lnTo>
                      <a:pt x="1628" y="599"/>
                    </a:lnTo>
                    <a:lnTo>
                      <a:pt x="1678" y="617"/>
                    </a:lnTo>
                    <a:lnTo>
                      <a:pt x="1676" y="617"/>
                    </a:lnTo>
                    <a:lnTo>
                      <a:pt x="1734" y="623"/>
                    </a:lnTo>
                    <a:lnTo>
                      <a:pt x="1733" y="622"/>
                    </a:lnTo>
                    <a:lnTo>
                      <a:pt x="1787" y="617"/>
                    </a:lnTo>
                    <a:lnTo>
                      <a:pt x="1785" y="618"/>
                    </a:lnTo>
                    <a:lnTo>
                      <a:pt x="1832" y="602"/>
                    </a:lnTo>
                    <a:lnTo>
                      <a:pt x="1830" y="603"/>
                    </a:lnTo>
                    <a:lnTo>
                      <a:pt x="1867" y="579"/>
                    </a:lnTo>
                    <a:lnTo>
                      <a:pt x="1865" y="581"/>
                    </a:lnTo>
                    <a:lnTo>
                      <a:pt x="1887" y="552"/>
                    </a:lnTo>
                    <a:lnTo>
                      <a:pt x="1886" y="554"/>
                    </a:lnTo>
                    <a:lnTo>
                      <a:pt x="1898" y="515"/>
                    </a:lnTo>
                    <a:lnTo>
                      <a:pt x="1897" y="517"/>
                    </a:lnTo>
                    <a:lnTo>
                      <a:pt x="1901" y="461"/>
                    </a:lnTo>
                    <a:lnTo>
                      <a:pt x="1901" y="462"/>
                    </a:lnTo>
                    <a:lnTo>
                      <a:pt x="1894" y="386"/>
                    </a:lnTo>
                    <a:lnTo>
                      <a:pt x="1895" y="388"/>
                    </a:lnTo>
                    <a:lnTo>
                      <a:pt x="1874" y="336"/>
                    </a:lnTo>
                    <a:lnTo>
                      <a:pt x="1875" y="339"/>
                    </a:lnTo>
                    <a:lnTo>
                      <a:pt x="1856" y="317"/>
                    </a:lnTo>
                    <a:lnTo>
                      <a:pt x="1857" y="318"/>
                    </a:lnTo>
                    <a:lnTo>
                      <a:pt x="1828" y="294"/>
                    </a:lnTo>
                    <a:lnTo>
                      <a:pt x="1789" y="267"/>
                    </a:lnTo>
                    <a:lnTo>
                      <a:pt x="1737" y="238"/>
                    </a:lnTo>
                    <a:cubicBezTo>
                      <a:pt x="1736" y="238"/>
                      <a:pt x="1735" y="238"/>
                      <a:pt x="1735" y="237"/>
                    </a:cubicBezTo>
                    <a:lnTo>
                      <a:pt x="1716" y="219"/>
                    </a:lnTo>
                    <a:cubicBezTo>
                      <a:pt x="1715" y="219"/>
                      <a:pt x="1715" y="218"/>
                      <a:pt x="1715" y="218"/>
                    </a:cubicBezTo>
                    <a:lnTo>
                      <a:pt x="1704" y="201"/>
                    </a:lnTo>
                    <a:cubicBezTo>
                      <a:pt x="1703" y="200"/>
                      <a:pt x="1703" y="199"/>
                      <a:pt x="1703" y="199"/>
                    </a:cubicBezTo>
                    <a:lnTo>
                      <a:pt x="1699" y="185"/>
                    </a:lnTo>
                    <a:cubicBezTo>
                      <a:pt x="1699" y="184"/>
                      <a:pt x="1699" y="184"/>
                      <a:pt x="1698" y="183"/>
                    </a:cubicBezTo>
                    <a:lnTo>
                      <a:pt x="1696" y="160"/>
                    </a:lnTo>
                    <a:cubicBezTo>
                      <a:pt x="1696" y="160"/>
                      <a:pt x="1696" y="159"/>
                      <a:pt x="1696" y="159"/>
                    </a:cubicBezTo>
                    <a:lnTo>
                      <a:pt x="1697" y="141"/>
                    </a:lnTo>
                    <a:cubicBezTo>
                      <a:pt x="1698" y="140"/>
                      <a:pt x="1698" y="139"/>
                      <a:pt x="1698" y="139"/>
                    </a:cubicBezTo>
                    <a:lnTo>
                      <a:pt x="1702" y="128"/>
                    </a:lnTo>
                    <a:cubicBezTo>
                      <a:pt x="1703" y="126"/>
                      <a:pt x="1704" y="125"/>
                      <a:pt x="1705" y="124"/>
                    </a:cubicBezTo>
                    <a:lnTo>
                      <a:pt x="1720" y="115"/>
                    </a:lnTo>
                    <a:cubicBezTo>
                      <a:pt x="1723" y="113"/>
                      <a:pt x="1725" y="113"/>
                      <a:pt x="1728" y="114"/>
                    </a:cubicBezTo>
                    <a:lnTo>
                      <a:pt x="1741" y="120"/>
                    </a:lnTo>
                    <a:cubicBezTo>
                      <a:pt x="1743" y="121"/>
                      <a:pt x="1745" y="123"/>
                      <a:pt x="1745" y="126"/>
                    </a:cubicBezTo>
                    <a:lnTo>
                      <a:pt x="1747" y="138"/>
                    </a:lnTo>
                    <a:lnTo>
                      <a:pt x="1748" y="160"/>
                    </a:lnTo>
                    <a:lnTo>
                      <a:pt x="1748" y="211"/>
                    </a:lnTo>
                    <a:lnTo>
                      <a:pt x="1740" y="203"/>
                    </a:lnTo>
                    <a:lnTo>
                      <a:pt x="1896" y="203"/>
                    </a:lnTo>
                    <a:lnTo>
                      <a:pt x="1888" y="211"/>
                    </a:lnTo>
                    <a:lnTo>
                      <a:pt x="1888" y="182"/>
                    </a:lnTo>
                    <a:lnTo>
                      <a:pt x="1884" y="121"/>
                    </a:lnTo>
                    <a:lnTo>
                      <a:pt x="1885" y="122"/>
                    </a:lnTo>
                    <a:lnTo>
                      <a:pt x="1875" y="81"/>
                    </a:lnTo>
                    <a:lnTo>
                      <a:pt x="1876" y="84"/>
                    </a:lnTo>
                    <a:lnTo>
                      <a:pt x="1854" y="56"/>
                    </a:lnTo>
                    <a:lnTo>
                      <a:pt x="1856" y="58"/>
                    </a:lnTo>
                    <a:lnTo>
                      <a:pt x="1820" y="35"/>
                    </a:lnTo>
                    <a:lnTo>
                      <a:pt x="1822" y="36"/>
                    </a:lnTo>
                    <a:lnTo>
                      <a:pt x="1774" y="21"/>
                    </a:lnTo>
                    <a:lnTo>
                      <a:pt x="1776" y="21"/>
                    </a:lnTo>
                    <a:lnTo>
                      <a:pt x="1719" y="16"/>
                    </a:lnTo>
                    <a:lnTo>
                      <a:pt x="1720" y="16"/>
                    </a:lnTo>
                    <a:lnTo>
                      <a:pt x="1668" y="21"/>
                    </a:lnTo>
                    <a:close/>
                    <a:moveTo>
                      <a:pt x="1015" y="0"/>
                    </a:moveTo>
                    <a:cubicBezTo>
                      <a:pt x="1015" y="0"/>
                      <a:pt x="1016" y="0"/>
                      <a:pt x="1016" y="0"/>
                    </a:cubicBezTo>
                    <a:lnTo>
                      <a:pt x="1073" y="5"/>
                    </a:lnTo>
                    <a:cubicBezTo>
                      <a:pt x="1074" y="6"/>
                      <a:pt x="1074" y="6"/>
                      <a:pt x="1075" y="6"/>
                    </a:cubicBezTo>
                    <a:lnTo>
                      <a:pt x="1123" y="21"/>
                    </a:lnTo>
                    <a:cubicBezTo>
                      <a:pt x="1124" y="21"/>
                      <a:pt x="1124" y="21"/>
                      <a:pt x="1125" y="22"/>
                    </a:cubicBezTo>
                    <a:lnTo>
                      <a:pt x="1161" y="45"/>
                    </a:lnTo>
                    <a:cubicBezTo>
                      <a:pt x="1162" y="45"/>
                      <a:pt x="1162" y="46"/>
                      <a:pt x="1163" y="47"/>
                    </a:cubicBezTo>
                    <a:lnTo>
                      <a:pt x="1185" y="75"/>
                    </a:lnTo>
                    <a:cubicBezTo>
                      <a:pt x="1185" y="75"/>
                      <a:pt x="1186" y="76"/>
                      <a:pt x="1186" y="78"/>
                    </a:cubicBezTo>
                    <a:lnTo>
                      <a:pt x="1196" y="119"/>
                    </a:lnTo>
                    <a:cubicBezTo>
                      <a:pt x="1196" y="119"/>
                      <a:pt x="1196" y="119"/>
                      <a:pt x="1196" y="120"/>
                    </a:cubicBezTo>
                    <a:lnTo>
                      <a:pt x="1200" y="181"/>
                    </a:lnTo>
                    <a:lnTo>
                      <a:pt x="1200" y="211"/>
                    </a:lnTo>
                    <a:cubicBezTo>
                      <a:pt x="1200" y="216"/>
                      <a:pt x="1197" y="219"/>
                      <a:pt x="1192" y="219"/>
                    </a:cubicBezTo>
                    <a:lnTo>
                      <a:pt x="1036" y="219"/>
                    </a:lnTo>
                    <a:cubicBezTo>
                      <a:pt x="1032" y="219"/>
                      <a:pt x="1028" y="216"/>
                      <a:pt x="1028" y="211"/>
                    </a:cubicBezTo>
                    <a:lnTo>
                      <a:pt x="1028" y="160"/>
                    </a:lnTo>
                    <a:lnTo>
                      <a:pt x="1027" y="139"/>
                    </a:lnTo>
                    <a:lnTo>
                      <a:pt x="1026" y="129"/>
                    </a:lnTo>
                    <a:lnTo>
                      <a:pt x="1030" y="135"/>
                    </a:lnTo>
                    <a:lnTo>
                      <a:pt x="1017" y="129"/>
                    </a:lnTo>
                    <a:lnTo>
                      <a:pt x="1025" y="128"/>
                    </a:lnTo>
                    <a:lnTo>
                      <a:pt x="1010" y="137"/>
                    </a:lnTo>
                    <a:lnTo>
                      <a:pt x="1013" y="133"/>
                    </a:lnTo>
                    <a:lnTo>
                      <a:pt x="1009" y="144"/>
                    </a:lnTo>
                    <a:lnTo>
                      <a:pt x="1009" y="142"/>
                    </a:lnTo>
                    <a:lnTo>
                      <a:pt x="1008" y="160"/>
                    </a:lnTo>
                    <a:lnTo>
                      <a:pt x="1008" y="159"/>
                    </a:lnTo>
                    <a:lnTo>
                      <a:pt x="1010" y="182"/>
                    </a:lnTo>
                    <a:lnTo>
                      <a:pt x="1010" y="180"/>
                    </a:lnTo>
                    <a:lnTo>
                      <a:pt x="1014" y="194"/>
                    </a:lnTo>
                    <a:lnTo>
                      <a:pt x="1013" y="192"/>
                    </a:lnTo>
                    <a:lnTo>
                      <a:pt x="1024" y="209"/>
                    </a:lnTo>
                    <a:lnTo>
                      <a:pt x="1023" y="208"/>
                    </a:lnTo>
                    <a:lnTo>
                      <a:pt x="1042" y="226"/>
                    </a:lnTo>
                    <a:lnTo>
                      <a:pt x="1040" y="224"/>
                    </a:lnTo>
                    <a:lnTo>
                      <a:pt x="1092" y="253"/>
                    </a:lnTo>
                    <a:lnTo>
                      <a:pt x="1133" y="281"/>
                    </a:lnTo>
                    <a:lnTo>
                      <a:pt x="1163" y="305"/>
                    </a:lnTo>
                    <a:cubicBezTo>
                      <a:pt x="1164" y="306"/>
                      <a:pt x="1164" y="306"/>
                      <a:pt x="1165" y="306"/>
                    </a:cubicBezTo>
                    <a:lnTo>
                      <a:pt x="1184" y="328"/>
                    </a:lnTo>
                    <a:cubicBezTo>
                      <a:pt x="1184" y="329"/>
                      <a:pt x="1185" y="330"/>
                      <a:pt x="1185" y="330"/>
                    </a:cubicBezTo>
                    <a:lnTo>
                      <a:pt x="1206" y="382"/>
                    </a:lnTo>
                    <a:cubicBezTo>
                      <a:pt x="1206" y="383"/>
                      <a:pt x="1206" y="384"/>
                      <a:pt x="1206" y="385"/>
                    </a:cubicBezTo>
                    <a:lnTo>
                      <a:pt x="1213" y="461"/>
                    </a:lnTo>
                    <a:cubicBezTo>
                      <a:pt x="1213" y="461"/>
                      <a:pt x="1213" y="462"/>
                      <a:pt x="1213" y="462"/>
                    </a:cubicBezTo>
                    <a:lnTo>
                      <a:pt x="1209" y="518"/>
                    </a:lnTo>
                    <a:cubicBezTo>
                      <a:pt x="1209" y="519"/>
                      <a:pt x="1209" y="519"/>
                      <a:pt x="1209" y="520"/>
                    </a:cubicBezTo>
                    <a:lnTo>
                      <a:pt x="1197" y="559"/>
                    </a:lnTo>
                    <a:cubicBezTo>
                      <a:pt x="1197" y="560"/>
                      <a:pt x="1196" y="561"/>
                      <a:pt x="1196" y="561"/>
                    </a:cubicBezTo>
                    <a:lnTo>
                      <a:pt x="1174" y="590"/>
                    </a:lnTo>
                    <a:cubicBezTo>
                      <a:pt x="1173" y="591"/>
                      <a:pt x="1173" y="592"/>
                      <a:pt x="1172" y="592"/>
                    </a:cubicBezTo>
                    <a:lnTo>
                      <a:pt x="1135" y="616"/>
                    </a:lnTo>
                    <a:cubicBezTo>
                      <a:pt x="1134" y="617"/>
                      <a:pt x="1134" y="617"/>
                      <a:pt x="1133" y="617"/>
                    </a:cubicBezTo>
                    <a:lnTo>
                      <a:pt x="1086" y="633"/>
                    </a:lnTo>
                    <a:cubicBezTo>
                      <a:pt x="1085" y="633"/>
                      <a:pt x="1085" y="633"/>
                      <a:pt x="1084" y="633"/>
                    </a:cubicBezTo>
                    <a:lnTo>
                      <a:pt x="1030" y="638"/>
                    </a:lnTo>
                    <a:cubicBezTo>
                      <a:pt x="1030" y="638"/>
                      <a:pt x="1029" y="638"/>
                      <a:pt x="1029" y="638"/>
                    </a:cubicBezTo>
                    <a:lnTo>
                      <a:pt x="971" y="632"/>
                    </a:lnTo>
                    <a:cubicBezTo>
                      <a:pt x="970" y="632"/>
                      <a:pt x="969" y="632"/>
                      <a:pt x="969" y="632"/>
                    </a:cubicBezTo>
                    <a:lnTo>
                      <a:pt x="919" y="614"/>
                    </a:lnTo>
                    <a:cubicBezTo>
                      <a:pt x="918" y="614"/>
                      <a:pt x="917" y="613"/>
                      <a:pt x="917" y="613"/>
                    </a:cubicBezTo>
                    <a:lnTo>
                      <a:pt x="880" y="585"/>
                    </a:lnTo>
                    <a:cubicBezTo>
                      <a:pt x="879" y="584"/>
                      <a:pt x="878" y="584"/>
                      <a:pt x="878" y="583"/>
                    </a:cubicBezTo>
                    <a:lnTo>
                      <a:pt x="856" y="549"/>
                    </a:lnTo>
                    <a:cubicBezTo>
                      <a:pt x="855" y="548"/>
                      <a:pt x="855" y="547"/>
                      <a:pt x="855" y="546"/>
                    </a:cubicBezTo>
                    <a:lnTo>
                      <a:pt x="845" y="501"/>
                    </a:lnTo>
                    <a:cubicBezTo>
                      <a:pt x="845" y="501"/>
                      <a:pt x="845" y="500"/>
                      <a:pt x="844" y="500"/>
                    </a:cubicBezTo>
                    <a:lnTo>
                      <a:pt x="840" y="440"/>
                    </a:lnTo>
                    <a:lnTo>
                      <a:pt x="840" y="394"/>
                    </a:lnTo>
                    <a:cubicBezTo>
                      <a:pt x="840" y="390"/>
                      <a:pt x="844" y="386"/>
                      <a:pt x="848" y="386"/>
                    </a:cubicBezTo>
                    <a:lnTo>
                      <a:pt x="1004" y="386"/>
                    </a:lnTo>
                    <a:cubicBezTo>
                      <a:pt x="1009" y="386"/>
                      <a:pt x="1012" y="390"/>
                      <a:pt x="1012" y="394"/>
                    </a:cubicBezTo>
                    <a:lnTo>
                      <a:pt x="1012" y="472"/>
                    </a:lnTo>
                    <a:lnTo>
                      <a:pt x="1013" y="497"/>
                    </a:lnTo>
                    <a:lnTo>
                      <a:pt x="1013" y="496"/>
                    </a:lnTo>
                    <a:lnTo>
                      <a:pt x="1016" y="508"/>
                    </a:lnTo>
                    <a:lnTo>
                      <a:pt x="1012" y="502"/>
                    </a:lnTo>
                    <a:lnTo>
                      <a:pt x="1027" y="509"/>
                    </a:lnTo>
                    <a:lnTo>
                      <a:pt x="1020" y="509"/>
                    </a:lnTo>
                    <a:lnTo>
                      <a:pt x="1037" y="500"/>
                    </a:lnTo>
                    <a:lnTo>
                      <a:pt x="1033" y="504"/>
                    </a:lnTo>
                    <a:lnTo>
                      <a:pt x="1038" y="492"/>
                    </a:lnTo>
                    <a:lnTo>
                      <a:pt x="1037" y="495"/>
                    </a:lnTo>
                    <a:lnTo>
                      <a:pt x="1038" y="476"/>
                    </a:lnTo>
                    <a:lnTo>
                      <a:pt x="1036" y="438"/>
                    </a:lnTo>
                    <a:lnTo>
                      <a:pt x="1037" y="440"/>
                    </a:lnTo>
                    <a:lnTo>
                      <a:pt x="1031" y="420"/>
                    </a:lnTo>
                    <a:lnTo>
                      <a:pt x="1033" y="424"/>
                    </a:lnTo>
                    <a:lnTo>
                      <a:pt x="1005" y="401"/>
                    </a:lnTo>
                    <a:lnTo>
                      <a:pt x="960" y="369"/>
                    </a:lnTo>
                    <a:lnTo>
                      <a:pt x="912" y="337"/>
                    </a:lnTo>
                    <a:lnTo>
                      <a:pt x="883" y="314"/>
                    </a:lnTo>
                    <a:cubicBezTo>
                      <a:pt x="883" y="313"/>
                      <a:pt x="883" y="313"/>
                      <a:pt x="882" y="313"/>
                    </a:cubicBezTo>
                    <a:lnTo>
                      <a:pt x="864" y="292"/>
                    </a:lnTo>
                    <a:cubicBezTo>
                      <a:pt x="864" y="291"/>
                      <a:pt x="864" y="291"/>
                      <a:pt x="863" y="290"/>
                    </a:cubicBezTo>
                    <a:lnTo>
                      <a:pt x="849" y="262"/>
                    </a:lnTo>
                    <a:cubicBezTo>
                      <a:pt x="849" y="262"/>
                      <a:pt x="849" y="261"/>
                      <a:pt x="849" y="261"/>
                    </a:cubicBezTo>
                    <a:lnTo>
                      <a:pt x="839" y="226"/>
                    </a:lnTo>
                    <a:cubicBezTo>
                      <a:pt x="839" y="225"/>
                      <a:pt x="839" y="225"/>
                      <a:pt x="838" y="224"/>
                    </a:cubicBezTo>
                    <a:lnTo>
                      <a:pt x="835" y="180"/>
                    </a:lnTo>
                    <a:cubicBezTo>
                      <a:pt x="835" y="180"/>
                      <a:pt x="835" y="179"/>
                      <a:pt x="835" y="179"/>
                    </a:cubicBezTo>
                    <a:lnTo>
                      <a:pt x="840" y="119"/>
                    </a:lnTo>
                    <a:cubicBezTo>
                      <a:pt x="841" y="118"/>
                      <a:pt x="841" y="118"/>
                      <a:pt x="841" y="117"/>
                    </a:cubicBezTo>
                    <a:lnTo>
                      <a:pt x="854" y="75"/>
                    </a:lnTo>
                    <a:cubicBezTo>
                      <a:pt x="854" y="74"/>
                      <a:pt x="855" y="73"/>
                      <a:pt x="855" y="72"/>
                    </a:cubicBezTo>
                    <a:lnTo>
                      <a:pt x="879" y="43"/>
                    </a:lnTo>
                    <a:cubicBezTo>
                      <a:pt x="880" y="43"/>
                      <a:pt x="880" y="42"/>
                      <a:pt x="881" y="42"/>
                    </a:cubicBezTo>
                    <a:lnTo>
                      <a:pt x="916" y="20"/>
                    </a:lnTo>
                    <a:cubicBezTo>
                      <a:pt x="917" y="19"/>
                      <a:pt x="917" y="19"/>
                      <a:pt x="918" y="19"/>
                    </a:cubicBezTo>
                    <a:lnTo>
                      <a:pt x="961" y="6"/>
                    </a:lnTo>
                    <a:cubicBezTo>
                      <a:pt x="962" y="6"/>
                      <a:pt x="962" y="6"/>
                      <a:pt x="963" y="5"/>
                    </a:cubicBezTo>
                    <a:lnTo>
                      <a:pt x="1015" y="0"/>
                    </a:lnTo>
                    <a:close/>
                    <a:moveTo>
                      <a:pt x="964" y="21"/>
                    </a:moveTo>
                    <a:lnTo>
                      <a:pt x="966" y="21"/>
                    </a:lnTo>
                    <a:lnTo>
                      <a:pt x="923" y="34"/>
                    </a:lnTo>
                    <a:lnTo>
                      <a:pt x="925" y="33"/>
                    </a:lnTo>
                    <a:lnTo>
                      <a:pt x="890" y="55"/>
                    </a:lnTo>
                    <a:lnTo>
                      <a:pt x="892" y="54"/>
                    </a:lnTo>
                    <a:lnTo>
                      <a:pt x="868" y="83"/>
                    </a:lnTo>
                    <a:lnTo>
                      <a:pt x="869" y="80"/>
                    </a:lnTo>
                    <a:lnTo>
                      <a:pt x="856" y="122"/>
                    </a:lnTo>
                    <a:lnTo>
                      <a:pt x="856" y="120"/>
                    </a:lnTo>
                    <a:lnTo>
                      <a:pt x="851" y="180"/>
                    </a:lnTo>
                    <a:lnTo>
                      <a:pt x="851" y="179"/>
                    </a:lnTo>
                    <a:lnTo>
                      <a:pt x="854" y="223"/>
                    </a:lnTo>
                    <a:lnTo>
                      <a:pt x="854" y="221"/>
                    </a:lnTo>
                    <a:lnTo>
                      <a:pt x="864" y="256"/>
                    </a:lnTo>
                    <a:lnTo>
                      <a:pt x="864" y="255"/>
                    </a:lnTo>
                    <a:lnTo>
                      <a:pt x="878" y="283"/>
                    </a:lnTo>
                    <a:lnTo>
                      <a:pt x="877" y="281"/>
                    </a:lnTo>
                    <a:lnTo>
                      <a:pt x="895" y="302"/>
                    </a:lnTo>
                    <a:lnTo>
                      <a:pt x="894" y="301"/>
                    </a:lnTo>
                    <a:lnTo>
                      <a:pt x="921" y="324"/>
                    </a:lnTo>
                    <a:lnTo>
                      <a:pt x="969" y="356"/>
                    </a:lnTo>
                    <a:lnTo>
                      <a:pt x="1016" y="388"/>
                    </a:lnTo>
                    <a:lnTo>
                      <a:pt x="1044" y="411"/>
                    </a:lnTo>
                    <a:cubicBezTo>
                      <a:pt x="1045" y="412"/>
                      <a:pt x="1046" y="414"/>
                      <a:pt x="1046" y="415"/>
                    </a:cubicBezTo>
                    <a:lnTo>
                      <a:pt x="1052" y="435"/>
                    </a:lnTo>
                    <a:cubicBezTo>
                      <a:pt x="1052" y="436"/>
                      <a:pt x="1052" y="436"/>
                      <a:pt x="1052" y="437"/>
                    </a:cubicBezTo>
                    <a:lnTo>
                      <a:pt x="1054" y="477"/>
                    </a:lnTo>
                    <a:lnTo>
                      <a:pt x="1053" y="496"/>
                    </a:lnTo>
                    <a:cubicBezTo>
                      <a:pt x="1053" y="497"/>
                      <a:pt x="1053" y="498"/>
                      <a:pt x="1053" y="499"/>
                    </a:cubicBezTo>
                    <a:lnTo>
                      <a:pt x="1048" y="511"/>
                    </a:lnTo>
                    <a:cubicBezTo>
                      <a:pt x="1047" y="512"/>
                      <a:pt x="1046" y="514"/>
                      <a:pt x="1044" y="515"/>
                    </a:cubicBezTo>
                    <a:lnTo>
                      <a:pt x="1027" y="524"/>
                    </a:lnTo>
                    <a:cubicBezTo>
                      <a:pt x="1025" y="525"/>
                      <a:pt x="1022" y="525"/>
                      <a:pt x="1020" y="524"/>
                    </a:cubicBezTo>
                    <a:lnTo>
                      <a:pt x="1005" y="517"/>
                    </a:lnTo>
                    <a:cubicBezTo>
                      <a:pt x="1003" y="516"/>
                      <a:pt x="1001" y="514"/>
                      <a:pt x="1001" y="511"/>
                    </a:cubicBezTo>
                    <a:lnTo>
                      <a:pt x="998" y="499"/>
                    </a:lnTo>
                    <a:cubicBezTo>
                      <a:pt x="998" y="499"/>
                      <a:pt x="997" y="498"/>
                      <a:pt x="997" y="498"/>
                    </a:cubicBezTo>
                    <a:lnTo>
                      <a:pt x="996" y="472"/>
                    </a:lnTo>
                    <a:lnTo>
                      <a:pt x="996" y="394"/>
                    </a:lnTo>
                    <a:lnTo>
                      <a:pt x="1004" y="402"/>
                    </a:lnTo>
                    <a:lnTo>
                      <a:pt x="848" y="402"/>
                    </a:lnTo>
                    <a:lnTo>
                      <a:pt x="856" y="394"/>
                    </a:lnTo>
                    <a:lnTo>
                      <a:pt x="856" y="439"/>
                    </a:lnTo>
                    <a:lnTo>
                      <a:pt x="860" y="499"/>
                    </a:lnTo>
                    <a:lnTo>
                      <a:pt x="860" y="498"/>
                    </a:lnTo>
                    <a:lnTo>
                      <a:pt x="870" y="543"/>
                    </a:lnTo>
                    <a:lnTo>
                      <a:pt x="869" y="540"/>
                    </a:lnTo>
                    <a:lnTo>
                      <a:pt x="891" y="574"/>
                    </a:lnTo>
                    <a:lnTo>
                      <a:pt x="889" y="572"/>
                    </a:lnTo>
                    <a:lnTo>
                      <a:pt x="926" y="600"/>
                    </a:lnTo>
                    <a:lnTo>
                      <a:pt x="924" y="599"/>
                    </a:lnTo>
                    <a:lnTo>
                      <a:pt x="974" y="617"/>
                    </a:lnTo>
                    <a:lnTo>
                      <a:pt x="972" y="617"/>
                    </a:lnTo>
                    <a:lnTo>
                      <a:pt x="1030" y="623"/>
                    </a:lnTo>
                    <a:lnTo>
                      <a:pt x="1029" y="622"/>
                    </a:lnTo>
                    <a:lnTo>
                      <a:pt x="1083" y="617"/>
                    </a:lnTo>
                    <a:lnTo>
                      <a:pt x="1081" y="618"/>
                    </a:lnTo>
                    <a:lnTo>
                      <a:pt x="1128" y="602"/>
                    </a:lnTo>
                    <a:lnTo>
                      <a:pt x="1126" y="603"/>
                    </a:lnTo>
                    <a:lnTo>
                      <a:pt x="1163" y="579"/>
                    </a:lnTo>
                    <a:lnTo>
                      <a:pt x="1161" y="581"/>
                    </a:lnTo>
                    <a:lnTo>
                      <a:pt x="1183" y="552"/>
                    </a:lnTo>
                    <a:lnTo>
                      <a:pt x="1182" y="554"/>
                    </a:lnTo>
                    <a:lnTo>
                      <a:pt x="1194" y="515"/>
                    </a:lnTo>
                    <a:lnTo>
                      <a:pt x="1193" y="517"/>
                    </a:lnTo>
                    <a:lnTo>
                      <a:pt x="1197" y="461"/>
                    </a:lnTo>
                    <a:lnTo>
                      <a:pt x="1197" y="462"/>
                    </a:lnTo>
                    <a:lnTo>
                      <a:pt x="1190" y="386"/>
                    </a:lnTo>
                    <a:lnTo>
                      <a:pt x="1191" y="388"/>
                    </a:lnTo>
                    <a:lnTo>
                      <a:pt x="1170" y="336"/>
                    </a:lnTo>
                    <a:lnTo>
                      <a:pt x="1171" y="339"/>
                    </a:lnTo>
                    <a:lnTo>
                      <a:pt x="1152" y="317"/>
                    </a:lnTo>
                    <a:lnTo>
                      <a:pt x="1153" y="318"/>
                    </a:lnTo>
                    <a:lnTo>
                      <a:pt x="1124" y="294"/>
                    </a:lnTo>
                    <a:lnTo>
                      <a:pt x="1085" y="267"/>
                    </a:lnTo>
                    <a:lnTo>
                      <a:pt x="1033" y="238"/>
                    </a:lnTo>
                    <a:cubicBezTo>
                      <a:pt x="1032" y="238"/>
                      <a:pt x="1031" y="238"/>
                      <a:pt x="1031" y="237"/>
                    </a:cubicBezTo>
                    <a:lnTo>
                      <a:pt x="1012" y="219"/>
                    </a:lnTo>
                    <a:cubicBezTo>
                      <a:pt x="1011" y="219"/>
                      <a:pt x="1011" y="218"/>
                      <a:pt x="1011" y="218"/>
                    </a:cubicBezTo>
                    <a:lnTo>
                      <a:pt x="1000" y="201"/>
                    </a:lnTo>
                    <a:cubicBezTo>
                      <a:pt x="999" y="200"/>
                      <a:pt x="999" y="199"/>
                      <a:pt x="999" y="199"/>
                    </a:cubicBezTo>
                    <a:lnTo>
                      <a:pt x="995" y="185"/>
                    </a:lnTo>
                    <a:cubicBezTo>
                      <a:pt x="995" y="184"/>
                      <a:pt x="995" y="184"/>
                      <a:pt x="994" y="183"/>
                    </a:cubicBezTo>
                    <a:lnTo>
                      <a:pt x="992" y="160"/>
                    </a:lnTo>
                    <a:cubicBezTo>
                      <a:pt x="992" y="160"/>
                      <a:pt x="992" y="159"/>
                      <a:pt x="992" y="159"/>
                    </a:cubicBezTo>
                    <a:lnTo>
                      <a:pt x="993" y="141"/>
                    </a:lnTo>
                    <a:cubicBezTo>
                      <a:pt x="994" y="140"/>
                      <a:pt x="994" y="139"/>
                      <a:pt x="994" y="139"/>
                    </a:cubicBezTo>
                    <a:lnTo>
                      <a:pt x="998" y="128"/>
                    </a:lnTo>
                    <a:cubicBezTo>
                      <a:pt x="999" y="126"/>
                      <a:pt x="1000" y="125"/>
                      <a:pt x="1001" y="124"/>
                    </a:cubicBezTo>
                    <a:lnTo>
                      <a:pt x="1016" y="115"/>
                    </a:lnTo>
                    <a:cubicBezTo>
                      <a:pt x="1019" y="113"/>
                      <a:pt x="1021" y="113"/>
                      <a:pt x="1024" y="114"/>
                    </a:cubicBezTo>
                    <a:lnTo>
                      <a:pt x="1037" y="120"/>
                    </a:lnTo>
                    <a:cubicBezTo>
                      <a:pt x="1039" y="121"/>
                      <a:pt x="1041" y="123"/>
                      <a:pt x="1041" y="126"/>
                    </a:cubicBezTo>
                    <a:lnTo>
                      <a:pt x="1043" y="138"/>
                    </a:lnTo>
                    <a:lnTo>
                      <a:pt x="1044" y="160"/>
                    </a:lnTo>
                    <a:lnTo>
                      <a:pt x="1044" y="211"/>
                    </a:lnTo>
                    <a:lnTo>
                      <a:pt x="1036" y="203"/>
                    </a:lnTo>
                    <a:lnTo>
                      <a:pt x="1192" y="203"/>
                    </a:lnTo>
                    <a:lnTo>
                      <a:pt x="1184" y="211"/>
                    </a:lnTo>
                    <a:lnTo>
                      <a:pt x="1184" y="182"/>
                    </a:lnTo>
                    <a:lnTo>
                      <a:pt x="1180" y="121"/>
                    </a:lnTo>
                    <a:lnTo>
                      <a:pt x="1181" y="122"/>
                    </a:lnTo>
                    <a:lnTo>
                      <a:pt x="1171" y="81"/>
                    </a:lnTo>
                    <a:lnTo>
                      <a:pt x="1172" y="84"/>
                    </a:lnTo>
                    <a:lnTo>
                      <a:pt x="1150" y="56"/>
                    </a:lnTo>
                    <a:lnTo>
                      <a:pt x="1152" y="58"/>
                    </a:lnTo>
                    <a:lnTo>
                      <a:pt x="1116" y="35"/>
                    </a:lnTo>
                    <a:lnTo>
                      <a:pt x="1118" y="36"/>
                    </a:lnTo>
                    <a:lnTo>
                      <a:pt x="1070" y="21"/>
                    </a:lnTo>
                    <a:lnTo>
                      <a:pt x="1072" y="21"/>
                    </a:lnTo>
                    <a:lnTo>
                      <a:pt x="1015" y="16"/>
                    </a:lnTo>
                    <a:lnTo>
                      <a:pt x="1016" y="16"/>
                    </a:lnTo>
                    <a:lnTo>
                      <a:pt x="964" y="21"/>
                    </a:lnTo>
                    <a:close/>
                    <a:moveTo>
                      <a:pt x="602" y="0"/>
                    </a:moveTo>
                    <a:cubicBezTo>
                      <a:pt x="602" y="0"/>
                      <a:pt x="603" y="0"/>
                      <a:pt x="603" y="0"/>
                    </a:cubicBezTo>
                    <a:lnTo>
                      <a:pt x="649" y="4"/>
                    </a:lnTo>
                    <a:cubicBezTo>
                      <a:pt x="650" y="5"/>
                      <a:pt x="650" y="5"/>
                      <a:pt x="651" y="5"/>
                    </a:cubicBezTo>
                    <a:lnTo>
                      <a:pt x="692" y="17"/>
                    </a:lnTo>
                    <a:cubicBezTo>
                      <a:pt x="692" y="17"/>
                      <a:pt x="693" y="17"/>
                      <a:pt x="693" y="18"/>
                    </a:cubicBezTo>
                    <a:lnTo>
                      <a:pt x="728" y="38"/>
                    </a:lnTo>
                    <a:cubicBezTo>
                      <a:pt x="729" y="38"/>
                      <a:pt x="730" y="38"/>
                      <a:pt x="730" y="39"/>
                    </a:cubicBezTo>
                    <a:lnTo>
                      <a:pt x="758" y="67"/>
                    </a:lnTo>
                    <a:cubicBezTo>
                      <a:pt x="759" y="67"/>
                      <a:pt x="759" y="68"/>
                      <a:pt x="759" y="68"/>
                    </a:cubicBezTo>
                    <a:lnTo>
                      <a:pt x="778" y="101"/>
                    </a:lnTo>
                    <a:cubicBezTo>
                      <a:pt x="779" y="102"/>
                      <a:pt x="779" y="103"/>
                      <a:pt x="779" y="103"/>
                    </a:cubicBezTo>
                    <a:lnTo>
                      <a:pt x="789" y="139"/>
                    </a:lnTo>
                    <a:cubicBezTo>
                      <a:pt x="789" y="140"/>
                      <a:pt x="789" y="140"/>
                      <a:pt x="789" y="141"/>
                    </a:cubicBezTo>
                    <a:lnTo>
                      <a:pt x="791" y="163"/>
                    </a:lnTo>
                    <a:lnTo>
                      <a:pt x="792" y="192"/>
                    </a:lnTo>
                    <a:lnTo>
                      <a:pt x="793" y="227"/>
                    </a:lnTo>
                    <a:lnTo>
                      <a:pt x="793" y="269"/>
                    </a:lnTo>
                    <a:lnTo>
                      <a:pt x="793" y="368"/>
                    </a:lnTo>
                    <a:lnTo>
                      <a:pt x="793" y="409"/>
                    </a:lnTo>
                    <a:lnTo>
                      <a:pt x="792" y="445"/>
                    </a:lnTo>
                    <a:lnTo>
                      <a:pt x="791" y="473"/>
                    </a:lnTo>
                    <a:lnTo>
                      <a:pt x="789" y="495"/>
                    </a:lnTo>
                    <a:cubicBezTo>
                      <a:pt x="789" y="496"/>
                      <a:pt x="789" y="496"/>
                      <a:pt x="789" y="496"/>
                    </a:cubicBezTo>
                    <a:lnTo>
                      <a:pt x="780" y="533"/>
                    </a:lnTo>
                    <a:cubicBezTo>
                      <a:pt x="780" y="534"/>
                      <a:pt x="780" y="535"/>
                      <a:pt x="779" y="535"/>
                    </a:cubicBezTo>
                    <a:lnTo>
                      <a:pt x="761" y="568"/>
                    </a:lnTo>
                    <a:cubicBezTo>
                      <a:pt x="761" y="569"/>
                      <a:pt x="761" y="570"/>
                      <a:pt x="760" y="570"/>
                    </a:cubicBezTo>
                    <a:lnTo>
                      <a:pt x="733" y="598"/>
                    </a:lnTo>
                    <a:cubicBezTo>
                      <a:pt x="733" y="599"/>
                      <a:pt x="732" y="599"/>
                      <a:pt x="732" y="599"/>
                    </a:cubicBezTo>
                    <a:lnTo>
                      <a:pt x="697" y="620"/>
                    </a:lnTo>
                    <a:cubicBezTo>
                      <a:pt x="696" y="621"/>
                      <a:pt x="695" y="621"/>
                      <a:pt x="695" y="621"/>
                    </a:cubicBezTo>
                    <a:lnTo>
                      <a:pt x="653" y="634"/>
                    </a:lnTo>
                    <a:cubicBezTo>
                      <a:pt x="652" y="634"/>
                      <a:pt x="652" y="634"/>
                      <a:pt x="651" y="634"/>
                    </a:cubicBezTo>
                    <a:lnTo>
                      <a:pt x="603" y="638"/>
                    </a:lnTo>
                    <a:cubicBezTo>
                      <a:pt x="603" y="638"/>
                      <a:pt x="602" y="638"/>
                      <a:pt x="602" y="638"/>
                    </a:cubicBezTo>
                    <a:lnTo>
                      <a:pt x="556" y="634"/>
                    </a:lnTo>
                    <a:cubicBezTo>
                      <a:pt x="555" y="634"/>
                      <a:pt x="555" y="634"/>
                      <a:pt x="554" y="634"/>
                    </a:cubicBezTo>
                    <a:lnTo>
                      <a:pt x="513" y="622"/>
                    </a:lnTo>
                    <a:cubicBezTo>
                      <a:pt x="513" y="622"/>
                      <a:pt x="512" y="622"/>
                      <a:pt x="511" y="621"/>
                    </a:cubicBezTo>
                    <a:lnTo>
                      <a:pt x="476" y="601"/>
                    </a:lnTo>
                    <a:cubicBezTo>
                      <a:pt x="476" y="601"/>
                      <a:pt x="475" y="601"/>
                      <a:pt x="475" y="600"/>
                    </a:cubicBezTo>
                    <a:lnTo>
                      <a:pt x="447" y="572"/>
                    </a:lnTo>
                    <a:cubicBezTo>
                      <a:pt x="446" y="572"/>
                      <a:pt x="446" y="571"/>
                      <a:pt x="445" y="570"/>
                    </a:cubicBezTo>
                    <a:lnTo>
                      <a:pt x="427" y="536"/>
                    </a:lnTo>
                    <a:cubicBezTo>
                      <a:pt x="427" y="536"/>
                      <a:pt x="427" y="535"/>
                      <a:pt x="427" y="535"/>
                    </a:cubicBezTo>
                    <a:lnTo>
                      <a:pt x="417" y="499"/>
                    </a:lnTo>
                    <a:cubicBezTo>
                      <a:pt x="417" y="498"/>
                      <a:pt x="417" y="498"/>
                      <a:pt x="416" y="497"/>
                    </a:cubicBezTo>
                    <a:lnTo>
                      <a:pt x="414" y="475"/>
                    </a:lnTo>
                    <a:lnTo>
                      <a:pt x="413" y="447"/>
                    </a:lnTo>
                    <a:lnTo>
                      <a:pt x="412" y="411"/>
                    </a:lnTo>
                    <a:lnTo>
                      <a:pt x="412" y="368"/>
                    </a:lnTo>
                    <a:lnTo>
                      <a:pt x="412" y="269"/>
                    </a:lnTo>
                    <a:lnTo>
                      <a:pt x="412" y="228"/>
                    </a:lnTo>
                    <a:lnTo>
                      <a:pt x="413" y="193"/>
                    </a:lnTo>
                    <a:lnTo>
                      <a:pt x="414" y="165"/>
                    </a:lnTo>
                    <a:lnTo>
                      <a:pt x="416" y="143"/>
                    </a:lnTo>
                    <a:cubicBezTo>
                      <a:pt x="417" y="142"/>
                      <a:pt x="417" y="142"/>
                      <a:pt x="417" y="142"/>
                    </a:cubicBezTo>
                    <a:lnTo>
                      <a:pt x="426" y="106"/>
                    </a:lnTo>
                    <a:cubicBezTo>
                      <a:pt x="426" y="105"/>
                      <a:pt x="426" y="104"/>
                      <a:pt x="426" y="104"/>
                    </a:cubicBezTo>
                    <a:lnTo>
                      <a:pt x="444" y="70"/>
                    </a:lnTo>
                    <a:cubicBezTo>
                      <a:pt x="445" y="69"/>
                      <a:pt x="445" y="68"/>
                      <a:pt x="446" y="68"/>
                    </a:cubicBezTo>
                    <a:lnTo>
                      <a:pt x="473" y="40"/>
                    </a:lnTo>
                    <a:cubicBezTo>
                      <a:pt x="473" y="39"/>
                      <a:pt x="474" y="39"/>
                      <a:pt x="474" y="39"/>
                    </a:cubicBezTo>
                    <a:lnTo>
                      <a:pt x="509" y="19"/>
                    </a:lnTo>
                    <a:cubicBezTo>
                      <a:pt x="510" y="18"/>
                      <a:pt x="511" y="18"/>
                      <a:pt x="511" y="18"/>
                    </a:cubicBezTo>
                    <a:lnTo>
                      <a:pt x="553" y="5"/>
                    </a:lnTo>
                    <a:cubicBezTo>
                      <a:pt x="554" y="5"/>
                      <a:pt x="554" y="5"/>
                      <a:pt x="555" y="4"/>
                    </a:cubicBezTo>
                    <a:lnTo>
                      <a:pt x="602" y="0"/>
                    </a:lnTo>
                    <a:close/>
                    <a:moveTo>
                      <a:pt x="556" y="20"/>
                    </a:moveTo>
                    <a:lnTo>
                      <a:pt x="558" y="20"/>
                    </a:lnTo>
                    <a:lnTo>
                      <a:pt x="516" y="33"/>
                    </a:lnTo>
                    <a:lnTo>
                      <a:pt x="517" y="32"/>
                    </a:lnTo>
                    <a:lnTo>
                      <a:pt x="482" y="52"/>
                    </a:lnTo>
                    <a:lnTo>
                      <a:pt x="484" y="51"/>
                    </a:lnTo>
                    <a:lnTo>
                      <a:pt x="457" y="79"/>
                    </a:lnTo>
                    <a:lnTo>
                      <a:pt x="459" y="77"/>
                    </a:lnTo>
                    <a:lnTo>
                      <a:pt x="441" y="111"/>
                    </a:lnTo>
                    <a:lnTo>
                      <a:pt x="441" y="109"/>
                    </a:lnTo>
                    <a:lnTo>
                      <a:pt x="432" y="145"/>
                    </a:lnTo>
                    <a:lnTo>
                      <a:pt x="432" y="144"/>
                    </a:lnTo>
                    <a:lnTo>
                      <a:pt x="430" y="166"/>
                    </a:lnTo>
                    <a:lnTo>
                      <a:pt x="429" y="194"/>
                    </a:lnTo>
                    <a:lnTo>
                      <a:pt x="428" y="228"/>
                    </a:lnTo>
                    <a:lnTo>
                      <a:pt x="428" y="269"/>
                    </a:lnTo>
                    <a:lnTo>
                      <a:pt x="428" y="368"/>
                    </a:lnTo>
                    <a:lnTo>
                      <a:pt x="428" y="410"/>
                    </a:lnTo>
                    <a:lnTo>
                      <a:pt x="429" y="446"/>
                    </a:lnTo>
                    <a:lnTo>
                      <a:pt x="430" y="474"/>
                    </a:lnTo>
                    <a:lnTo>
                      <a:pt x="432" y="496"/>
                    </a:lnTo>
                    <a:lnTo>
                      <a:pt x="432" y="494"/>
                    </a:lnTo>
                    <a:lnTo>
                      <a:pt x="442" y="530"/>
                    </a:lnTo>
                    <a:lnTo>
                      <a:pt x="442" y="529"/>
                    </a:lnTo>
                    <a:lnTo>
                      <a:pt x="460" y="563"/>
                    </a:lnTo>
                    <a:lnTo>
                      <a:pt x="458" y="561"/>
                    </a:lnTo>
                    <a:lnTo>
                      <a:pt x="486" y="589"/>
                    </a:lnTo>
                    <a:lnTo>
                      <a:pt x="484" y="588"/>
                    </a:lnTo>
                    <a:lnTo>
                      <a:pt x="519" y="608"/>
                    </a:lnTo>
                    <a:lnTo>
                      <a:pt x="518" y="607"/>
                    </a:lnTo>
                    <a:lnTo>
                      <a:pt x="559" y="619"/>
                    </a:lnTo>
                    <a:lnTo>
                      <a:pt x="557" y="618"/>
                    </a:lnTo>
                    <a:lnTo>
                      <a:pt x="603" y="622"/>
                    </a:lnTo>
                    <a:lnTo>
                      <a:pt x="602" y="622"/>
                    </a:lnTo>
                    <a:lnTo>
                      <a:pt x="650" y="618"/>
                    </a:lnTo>
                    <a:lnTo>
                      <a:pt x="648" y="619"/>
                    </a:lnTo>
                    <a:lnTo>
                      <a:pt x="690" y="606"/>
                    </a:lnTo>
                    <a:lnTo>
                      <a:pt x="688" y="607"/>
                    </a:lnTo>
                    <a:lnTo>
                      <a:pt x="723" y="586"/>
                    </a:lnTo>
                    <a:lnTo>
                      <a:pt x="722" y="587"/>
                    </a:lnTo>
                    <a:lnTo>
                      <a:pt x="749" y="559"/>
                    </a:lnTo>
                    <a:lnTo>
                      <a:pt x="747" y="561"/>
                    </a:lnTo>
                    <a:lnTo>
                      <a:pt x="765" y="528"/>
                    </a:lnTo>
                    <a:lnTo>
                      <a:pt x="765" y="530"/>
                    </a:lnTo>
                    <a:lnTo>
                      <a:pt x="774" y="493"/>
                    </a:lnTo>
                    <a:lnTo>
                      <a:pt x="773" y="494"/>
                    </a:lnTo>
                    <a:lnTo>
                      <a:pt x="775" y="472"/>
                    </a:lnTo>
                    <a:lnTo>
                      <a:pt x="776" y="444"/>
                    </a:lnTo>
                    <a:lnTo>
                      <a:pt x="777" y="409"/>
                    </a:lnTo>
                    <a:lnTo>
                      <a:pt x="777" y="368"/>
                    </a:lnTo>
                    <a:lnTo>
                      <a:pt x="777" y="269"/>
                    </a:lnTo>
                    <a:lnTo>
                      <a:pt x="777" y="228"/>
                    </a:lnTo>
                    <a:lnTo>
                      <a:pt x="776" y="193"/>
                    </a:lnTo>
                    <a:lnTo>
                      <a:pt x="775" y="164"/>
                    </a:lnTo>
                    <a:lnTo>
                      <a:pt x="773" y="142"/>
                    </a:lnTo>
                    <a:lnTo>
                      <a:pt x="774" y="144"/>
                    </a:lnTo>
                    <a:lnTo>
                      <a:pt x="764" y="108"/>
                    </a:lnTo>
                    <a:lnTo>
                      <a:pt x="765" y="109"/>
                    </a:lnTo>
                    <a:lnTo>
                      <a:pt x="746" y="76"/>
                    </a:lnTo>
                    <a:lnTo>
                      <a:pt x="747" y="78"/>
                    </a:lnTo>
                    <a:lnTo>
                      <a:pt x="719" y="50"/>
                    </a:lnTo>
                    <a:lnTo>
                      <a:pt x="720" y="51"/>
                    </a:lnTo>
                    <a:lnTo>
                      <a:pt x="685" y="31"/>
                    </a:lnTo>
                    <a:lnTo>
                      <a:pt x="687" y="32"/>
                    </a:lnTo>
                    <a:lnTo>
                      <a:pt x="646" y="20"/>
                    </a:lnTo>
                    <a:lnTo>
                      <a:pt x="648" y="20"/>
                    </a:lnTo>
                    <a:lnTo>
                      <a:pt x="602" y="16"/>
                    </a:lnTo>
                    <a:lnTo>
                      <a:pt x="603" y="16"/>
                    </a:lnTo>
                    <a:lnTo>
                      <a:pt x="556" y="20"/>
                    </a:lnTo>
                    <a:close/>
                  </a:path>
                </a:pathLst>
              </a:custGeom>
              <a:solidFill>
                <a:srgbClr val="FFFFFF"/>
              </a:solidFill>
              <a:ln w="6350" cap="flat">
                <a:solidFill>
                  <a:srgbClr val="FFFFFF"/>
                </a:solidFill>
                <a:prstDash val="solid"/>
                <a:bevel/>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41" name="Picture 31">
                <a:extLst>
                  <a:ext uri="{FF2B5EF4-FFF2-40B4-BE49-F238E27FC236}">
                    <a16:creationId xmlns:a16="http://schemas.microsoft.com/office/drawing/2014/main" id="{8C32E761-E0AF-40D2-9636-471CA0B5CE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 y="2400"/>
                <a:ext cx="59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32">
                <a:extLst>
                  <a:ext uri="{FF2B5EF4-FFF2-40B4-BE49-F238E27FC236}">
                    <a16:creationId xmlns:a16="http://schemas.microsoft.com/office/drawing/2014/main" id="{C33E7B44-A541-42B6-BA14-7359AC6A7780}"/>
                  </a:ext>
                </a:extLst>
              </p:cNvPr>
              <p:cNvSpPr>
                <a:spLocks noEditPoints="1"/>
              </p:cNvSpPr>
              <p:nvPr/>
            </p:nvSpPr>
            <p:spPr bwMode="auto">
              <a:xfrm>
                <a:off x="227" y="2394"/>
                <a:ext cx="601" cy="548"/>
              </a:xfrm>
              <a:custGeom>
                <a:avLst/>
                <a:gdLst>
                  <a:gd name="T0" fmla="*/ 14 w 601"/>
                  <a:gd name="T1" fmla="*/ 192 h 548"/>
                  <a:gd name="T2" fmla="*/ 69 w 601"/>
                  <a:gd name="T3" fmla="*/ 100 h 548"/>
                  <a:gd name="T4" fmla="*/ 158 w 601"/>
                  <a:gd name="T5" fmla="*/ 33 h 548"/>
                  <a:gd name="T6" fmla="*/ 270 w 601"/>
                  <a:gd name="T7" fmla="*/ 2 h 548"/>
                  <a:gd name="T8" fmla="*/ 390 w 601"/>
                  <a:gd name="T9" fmla="*/ 13 h 548"/>
                  <a:gd name="T10" fmla="*/ 492 w 601"/>
                  <a:gd name="T11" fmla="*/ 63 h 548"/>
                  <a:gd name="T12" fmla="*/ 565 w 601"/>
                  <a:gd name="T13" fmla="*/ 143 h 548"/>
                  <a:gd name="T14" fmla="*/ 599 w 601"/>
                  <a:gd name="T15" fmla="*/ 246 h 548"/>
                  <a:gd name="T16" fmla="*/ 587 w 601"/>
                  <a:gd name="T17" fmla="*/ 356 h 548"/>
                  <a:gd name="T18" fmla="*/ 532 w 601"/>
                  <a:gd name="T19" fmla="*/ 448 h 548"/>
                  <a:gd name="T20" fmla="*/ 444 w 601"/>
                  <a:gd name="T21" fmla="*/ 515 h 548"/>
                  <a:gd name="T22" fmla="*/ 331 w 601"/>
                  <a:gd name="T23" fmla="*/ 546 h 548"/>
                  <a:gd name="T24" fmla="*/ 211 w 601"/>
                  <a:gd name="T25" fmla="*/ 536 h 548"/>
                  <a:gd name="T26" fmla="*/ 110 w 601"/>
                  <a:gd name="T27" fmla="*/ 485 h 548"/>
                  <a:gd name="T28" fmla="*/ 37 w 601"/>
                  <a:gd name="T29" fmla="*/ 405 h 548"/>
                  <a:gd name="T30" fmla="*/ 2 w 601"/>
                  <a:gd name="T31" fmla="*/ 302 h 548"/>
                  <a:gd name="T32" fmla="*/ 17 w 601"/>
                  <a:gd name="T33" fmla="*/ 327 h 548"/>
                  <a:gd name="T34" fmla="*/ 34 w 601"/>
                  <a:gd name="T35" fmla="*/ 376 h 548"/>
                  <a:gd name="T36" fmla="*/ 60 w 601"/>
                  <a:gd name="T37" fmla="*/ 421 h 548"/>
                  <a:gd name="T38" fmla="*/ 96 w 601"/>
                  <a:gd name="T39" fmla="*/ 460 h 548"/>
                  <a:gd name="T40" fmla="*/ 139 w 601"/>
                  <a:gd name="T41" fmla="*/ 492 h 548"/>
                  <a:gd name="T42" fmla="*/ 188 w 601"/>
                  <a:gd name="T43" fmla="*/ 516 h 548"/>
                  <a:gd name="T44" fmla="*/ 242 w 601"/>
                  <a:gd name="T45" fmla="*/ 531 h 548"/>
                  <a:gd name="T46" fmla="*/ 301 w 601"/>
                  <a:gd name="T47" fmla="*/ 536 h 548"/>
                  <a:gd name="T48" fmla="*/ 359 w 601"/>
                  <a:gd name="T49" fmla="*/ 531 h 548"/>
                  <a:gd name="T50" fmla="*/ 414 w 601"/>
                  <a:gd name="T51" fmla="*/ 516 h 548"/>
                  <a:gd name="T52" fmla="*/ 463 w 601"/>
                  <a:gd name="T53" fmla="*/ 491 h 548"/>
                  <a:gd name="T54" fmla="*/ 506 w 601"/>
                  <a:gd name="T55" fmla="*/ 459 h 548"/>
                  <a:gd name="T56" fmla="*/ 541 w 601"/>
                  <a:gd name="T57" fmla="*/ 420 h 548"/>
                  <a:gd name="T58" fmla="*/ 568 w 601"/>
                  <a:gd name="T59" fmla="*/ 376 h 548"/>
                  <a:gd name="T60" fmla="*/ 584 w 601"/>
                  <a:gd name="T61" fmla="*/ 327 h 548"/>
                  <a:gd name="T62" fmla="*/ 590 w 601"/>
                  <a:gd name="T63" fmla="*/ 274 h 548"/>
                  <a:gd name="T64" fmla="*/ 584 w 601"/>
                  <a:gd name="T65" fmla="*/ 221 h 548"/>
                  <a:gd name="T66" fmla="*/ 567 w 601"/>
                  <a:gd name="T67" fmla="*/ 172 h 548"/>
                  <a:gd name="T68" fmla="*/ 541 w 601"/>
                  <a:gd name="T69" fmla="*/ 127 h 548"/>
                  <a:gd name="T70" fmla="*/ 505 w 601"/>
                  <a:gd name="T71" fmla="*/ 89 h 548"/>
                  <a:gd name="T72" fmla="*/ 463 w 601"/>
                  <a:gd name="T73" fmla="*/ 56 h 548"/>
                  <a:gd name="T74" fmla="*/ 413 w 601"/>
                  <a:gd name="T75" fmla="*/ 32 h 548"/>
                  <a:gd name="T76" fmla="*/ 359 w 601"/>
                  <a:gd name="T77" fmla="*/ 17 h 548"/>
                  <a:gd name="T78" fmla="*/ 300 w 601"/>
                  <a:gd name="T79" fmla="*/ 11 h 548"/>
                  <a:gd name="T80" fmla="*/ 242 w 601"/>
                  <a:gd name="T81" fmla="*/ 17 h 548"/>
                  <a:gd name="T82" fmla="*/ 187 w 601"/>
                  <a:gd name="T83" fmla="*/ 32 h 548"/>
                  <a:gd name="T84" fmla="*/ 138 w 601"/>
                  <a:gd name="T85" fmla="*/ 57 h 548"/>
                  <a:gd name="T86" fmla="*/ 96 w 601"/>
                  <a:gd name="T87" fmla="*/ 89 h 548"/>
                  <a:gd name="T88" fmla="*/ 60 w 601"/>
                  <a:gd name="T89" fmla="*/ 128 h 548"/>
                  <a:gd name="T90" fmla="*/ 34 w 601"/>
                  <a:gd name="T91" fmla="*/ 172 h 548"/>
                  <a:gd name="T92" fmla="*/ 17 w 601"/>
                  <a:gd name="T93" fmla="*/ 221 h 548"/>
                  <a:gd name="T94" fmla="*/ 11 w 601"/>
                  <a:gd name="T95" fmla="*/ 274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1" h="548">
                    <a:moveTo>
                      <a:pt x="0" y="274"/>
                    </a:moveTo>
                    <a:lnTo>
                      <a:pt x="2" y="246"/>
                    </a:lnTo>
                    <a:lnTo>
                      <a:pt x="6" y="219"/>
                    </a:lnTo>
                    <a:lnTo>
                      <a:pt x="14" y="192"/>
                    </a:lnTo>
                    <a:lnTo>
                      <a:pt x="24" y="167"/>
                    </a:lnTo>
                    <a:lnTo>
                      <a:pt x="37" y="143"/>
                    </a:lnTo>
                    <a:lnTo>
                      <a:pt x="52" y="121"/>
                    </a:lnTo>
                    <a:lnTo>
                      <a:pt x="69" y="100"/>
                    </a:lnTo>
                    <a:lnTo>
                      <a:pt x="89" y="80"/>
                    </a:lnTo>
                    <a:lnTo>
                      <a:pt x="110" y="63"/>
                    </a:lnTo>
                    <a:lnTo>
                      <a:pt x="133" y="47"/>
                    </a:lnTo>
                    <a:lnTo>
                      <a:pt x="158" y="33"/>
                    </a:lnTo>
                    <a:lnTo>
                      <a:pt x="184" y="22"/>
                    </a:lnTo>
                    <a:lnTo>
                      <a:pt x="211" y="13"/>
                    </a:lnTo>
                    <a:lnTo>
                      <a:pt x="240" y="6"/>
                    </a:lnTo>
                    <a:lnTo>
                      <a:pt x="270" y="2"/>
                    </a:lnTo>
                    <a:lnTo>
                      <a:pt x="300" y="0"/>
                    </a:lnTo>
                    <a:lnTo>
                      <a:pt x="331" y="2"/>
                    </a:lnTo>
                    <a:lnTo>
                      <a:pt x="361" y="6"/>
                    </a:lnTo>
                    <a:lnTo>
                      <a:pt x="390" y="13"/>
                    </a:lnTo>
                    <a:lnTo>
                      <a:pt x="417" y="22"/>
                    </a:lnTo>
                    <a:lnTo>
                      <a:pt x="444" y="33"/>
                    </a:lnTo>
                    <a:lnTo>
                      <a:pt x="468" y="47"/>
                    </a:lnTo>
                    <a:lnTo>
                      <a:pt x="492" y="63"/>
                    </a:lnTo>
                    <a:lnTo>
                      <a:pt x="513" y="80"/>
                    </a:lnTo>
                    <a:lnTo>
                      <a:pt x="532" y="100"/>
                    </a:lnTo>
                    <a:lnTo>
                      <a:pt x="550" y="121"/>
                    </a:lnTo>
                    <a:lnTo>
                      <a:pt x="565" y="143"/>
                    </a:lnTo>
                    <a:lnTo>
                      <a:pt x="577" y="167"/>
                    </a:lnTo>
                    <a:lnTo>
                      <a:pt x="587" y="192"/>
                    </a:lnTo>
                    <a:lnTo>
                      <a:pt x="595" y="219"/>
                    </a:lnTo>
                    <a:lnTo>
                      <a:pt x="599" y="246"/>
                    </a:lnTo>
                    <a:lnTo>
                      <a:pt x="601" y="274"/>
                    </a:lnTo>
                    <a:lnTo>
                      <a:pt x="599" y="302"/>
                    </a:lnTo>
                    <a:lnTo>
                      <a:pt x="595" y="329"/>
                    </a:lnTo>
                    <a:lnTo>
                      <a:pt x="587" y="356"/>
                    </a:lnTo>
                    <a:lnTo>
                      <a:pt x="577" y="381"/>
                    </a:lnTo>
                    <a:lnTo>
                      <a:pt x="565" y="405"/>
                    </a:lnTo>
                    <a:lnTo>
                      <a:pt x="550" y="427"/>
                    </a:lnTo>
                    <a:lnTo>
                      <a:pt x="532" y="448"/>
                    </a:lnTo>
                    <a:lnTo>
                      <a:pt x="513" y="468"/>
                    </a:lnTo>
                    <a:lnTo>
                      <a:pt x="492" y="485"/>
                    </a:lnTo>
                    <a:lnTo>
                      <a:pt x="468" y="501"/>
                    </a:lnTo>
                    <a:lnTo>
                      <a:pt x="444" y="515"/>
                    </a:lnTo>
                    <a:lnTo>
                      <a:pt x="417" y="526"/>
                    </a:lnTo>
                    <a:lnTo>
                      <a:pt x="390" y="536"/>
                    </a:lnTo>
                    <a:lnTo>
                      <a:pt x="361" y="542"/>
                    </a:lnTo>
                    <a:lnTo>
                      <a:pt x="331" y="546"/>
                    </a:lnTo>
                    <a:lnTo>
                      <a:pt x="300" y="548"/>
                    </a:lnTo>
                    <a:lnTo>
                      <a:pt x="270" y="546"/>
                    </a:lnTo>
                    <a:lnTo>
                      <a:pt x="240" y="542"/>
                    </a:lnTo>
                    <a:lnTo>
                      <a:pt x="211" y="536"/>
                    </a:lnTo>
                    <a:lnTo>
                      <a:pt x="184" y="526"/>
                    </a:lnTo>
                    <a:lnTo>
                      <a:pt x="158" y="515"/>
                    </a:lnTo>
                    <a:lnTo>
                      <a:pt x="133" y="501"/>
                    </a:lnTo>
                    <a:lnTo>
                      <a:pt x="110" y="485"/>
                    </a:lnTo>
                    <a:lnTo>
                      <a:pt x="89" y="468"/>
                    </a:lnTo>
                    <a:lnTo>
                      <a:pt x="69" y="448"/>
                    </a:lnTo>
                    <a:lnTo>
                      <a:pt x="52" y="427"/>
                    </a:lnTo>
                    <a:lnTo>
                      <a:pt x="37" y="405"/>
                    </a:lnTo>
                    <a:lnTo>
                      <a:pt x="24" y="381"/>
                    </a:lnTo>
                    <a:lnTo>
                      <a:pt x="14" y="356"/>
                    </a:lnTo>
                    <a:lnTo>
                      <a:pt x="6" y="329"/>
                    </a:lnTo>
                    <a:lnTo>
                      <a:pt x="2" y="302"/>
                    </a:lnTo>
                    <a:lnTo>
                      <a:pt x="0" y="274"/>
                    </a:lnTo>
                    <a:close/>
                    <a:moveTo>
                      <a:pt x="12" y="301"/>
                    </a:moveTo>
                    <a:lnTo>
                      <a:pt x="12" y="301"/>
                    </a:lnTo>
                    <a:lnTo>
                      <a:pt x="17" y="327"/>
                    </a:lnTo>
                    <a:lnTo>
                      <a:pt x="17" y="327"/>
                    </a:lnTo>
                    <a:lnTo>
                      <a:pt x="24" y="352"/>
                    </a:lnTo>
                    <a:lnTo>
                      <a:pt x="24" y="352"/>
                    </a:lnTo>
                    <a:lnTo>
                      <a:pt x="34" y="376"/>
                    </a:lnTo>
                    <a:lnTo>
                      <a:pt x="34" y="376"/>
                    </a:lnTo>
                    <a:lnTo>
                      <a:pt x="46" y="399"/>
                    </a:lnTo>
                    <a:lnTo>
                      <a:pt x="45" y="399"/>
                    </a:lnTo>
                    <a:lnTo>
                      <a:pt x="60" y="421"/>
                    </a:lnTo>
                    <a:lnTo>
                      <a:pt x="60" y="420"/>
                    </a:lnTo>
                    <a:lnTo>
                      <a:pt x="77" y="441"/>
                    </a:lnTo>
                    <a:lnTo>
                      <a:pt x="77" y="441"/>
                    </a:lnTo>
                    <a:lnTo>
                      <a:pt x="96" y="460"/>
                    </a:lnTo>
                    <a:lnTo>
                      <a:pt x="96" y="459"/>
                    </a:lnTo>
                    <a:lnTo>
                      <a:pt x="116" y="477"/>
                    </a:lnTo>
                    <a:lnTo>
                      <a:pt x="116" y="476"/>
                    </a:lnTo>
                    <a:lnTo>
                      <a:pt x="139" y="492"/>
                    </a:lnTo>
                    <a:lnTo>
                      <a:pt x="138" y="491"/>
                    </a:lnTo>
                    <a:lnTo>
                      <a:pt x="163" y="505"/>
                    </a:lnTo>
                    <a:lnTo>
                      <a:pt x="162" y="505"/>
                    </a:lnTo>
                    <a:lnTo>
                      <a:pt x="188" y="516"/>
                    </a:lnTo>
                    <a:lnTo>
                      <a:pt x="187" y="516"/>
                    </a:lnTo>
                    <a:lnTo>
                      <a:pt x="214" y="525"/>
                    </a:lnTo>
                    <a:lnTo>
                      <a:pt x="214" y="525"/>
                    </a:lnTo>
                    <a:lnTo>
                      <a:pt x="242" y="531"/>
                    </a:lnTo>
                    <a:lnTo>
                      <a:pt x="242" y="531"/>
                    </a:lnTo>
                    <a:lnTo>
                      <a:pt x="271" y="535"/>
                    </a:lnTo>
                    <a:lnTo>
                      <a:pt x="271" y="535"/>
                    </a:lnTo>
                    <a:lnTo>
                      <a:pt x="301" y="536"/>
                    </a:lnTo>
                    <a:lnTo>
                      <a:pt x="300" y="536"/>
                    </a:lnTo>
                    <a:lnTo>
                      <a:pt x="330" y="535"/>
                    </a:lnTo>
                    <a:lnTo>
                      <a:pt x="330" y="535"/>
                    </a:lnTo>
                    <a:lnTo>
                      <a:pt x="359" y="531"/>
                    </a:lnTo>
                    <a:lnTo>
                      <a:pt x="359" y="531"/>
                    </a:lnTo>
                    <a:lnTo>
                      <a:pt x="387" y="525"/>
                    </a:lnTo>
                    <a:lnTo>
                      <a:pt x="387" y="525"/>
                    </a:lnTo>
                    <a:lnTo>
                      <a:pt x="414" y="516"/>
                    </a:lnTo>
                    <a:lnTo>
                      <a:pt x="413" y="516"/>
                    </a:lnTo>
                    <a:lnTo>
                      <a:pt x="439" y="505"/>
                    </a:lnTo>
                    <a:lnTo>
                      <a:pt x="439" y="505"/>
                    </a:lnTo>
                    <a:lnTo>
                      <a:pt x="463" y="491"/>
                    </a:lnTo>
                    <a:lnTo>
                      <a:pt x="463" y="492"/>
                    </a:lnTo>
                    <a:lnTo>
                      <a:pt x="485" y="476"/>
                    </a:lnTo>
                    <a:lnTo>
                      <a:pt x="485" y="477"/>
                    </a:lnTo>
                    <a:lnTo>
                      <a:pt x="506" y="459"/>
                    </a:lnTo>
                    <a:lnTo>
                      <a:pt x="505" y="460"/>
                    </a:lnTo>
                    <a:lnTo>
                      <a:pt x="525" y="441"/>
                    </a:lnTo>
                    <a:lnTo>
                      <a:pt x="524" y="441"/>
                    </a:lnTo>
                    <a:lnTo>
                      <a:pt x="541" y="420"/>
                    </a:lnTo>
                    <a:lnTo>
                      <a:pt x="541" y="421"/>
                    </a:lnTo>
                    <a:lnTo>
                      <a:pt x="556" y="399"/>
                    </a:lnTo>
                    <a:lnTo>
                      <a:pt x="555" y="399"/>
                    </a:lnTo>
                    <a:lnTo>
                      <a:pt x="568" y="376"/>
                    </a:lnTo>
                    <a:lnTo>
                      <a:pt x="567" y="376"/>
                    </a:lnTo>
                    <a:lnTo>
                      <a:pt x="577" y="352"/>
                    </a:lnTo>
                    <a:lnTo>
                      <a:pt x="577" y="352"/>
                    </a:lnTo>
                    <a:lnTo>
                      <a:pt x="584" y="327"/>
                    </a:lnTo>
                    <a:lnTo>
                      <a:pt x="584" y="327"/>
                    </a:lnTo>
                    <a:lnTo>
                      <a:pt x="589" y="301"/>
                    </a:lnTo>
                    <a:lnTo>
                      <a:pt x="589" y="301"/>
                    </a:lnTo>
                    <a:lnTo>
                      <a:pt x="590" y="274"/>
                    </a:lnTo>
                    <a:lnTo>
                      <a:pt x="590" y="274"/>
                    </a:lnTo>
                    <a:lnTo>
                      <a:pt x="589" y="247"/>
                    </a:lnTo>
                    <a:lnTo>
                      <a:pt x="589" y="248"/>
                    </a:lnTo>
                    <a:lnTo>
                      <a:pt x="584" y="221"/>
                    </a:lnTo>
                    <a:lnTo>
                      <a:pt x="584" y="221"/>
                    </a:lnTo>
                    <a:lnTo>
                      <a:pt x="577" y="196"/>
                    </a:lnTo>
                    <a:lnTo>
                      <a:pt x="577" y="197"/>
                    </a:lnTo>
                    <a:lnTo>
                      <a:pt x="567" y="172"/>
                    </a:lnTo>
                    <a:lnTo>
                      <a:pt x="568" y="172"/>
                    </a:lnTo>
                    <a:lnTo>
                      <a:pt x="555" y="149"/>
                    </a:lnTo>
                    <a:lnTo>
                      <a:pt x="556" y="149"/>
                    </a:lnTo>
                    <a:lnTo>
                      <a:pt x="541" y="127"/>
                    </a:lnTo>
                    <a:lnTo>
                      <a:pt x="541" y="128"/>
                    </a:lnTo>
                    <a:lnTo>
                      <a:pt x="524" y="107"/>
                    </a:lnTo>
                    <a:lnTo>
                      <a:pt x="525" y="108"/>
                    </a:lnTo>
                    <a:lnTo>
                      <a:pt x="505" y="89"/>
                    </a:lnTo>
                    <a:lnTo>
                      <a:pt x="506" y="89"/>
                    </a:lnTo>
                    <a:lnTo>
                      <a:pt x="485" y="71"/>
                    </a:lnTo>
                    <a:lnTo>
                      <a:pt x="485" y="72"/>
                    </a:lnTo>
                    <a:lnTo>
                      <a:pt x="463" y="56"/>
                    </a:lnTo>
                    <a:lnTo>
                      <a:pt x="463" y="57"/>
                    </a:lnTo>
                    <a:lnTo>
                      <a:pt x="439" y="43"/>
                    </a:lnTo>
                    <a:lnTo>
                      <a:pt x="439" y="44"/>
                    </a:lnTo>
                    <a:lnTo>
                      <a:pt x="413" y="32"/>
                    </a:lnTo>
                    <a:lnTo>
                      <a:pt x="414" y="32"/>
                    </a:lnTo>
                    <a:lnTo>
                      <a:pt x="387" y="23"/>
                    </a:lnTo>
                    <a:lnTo>
                      <a:pt x="387" y="23"/>
                    </a:lnTo>
                    <a:lnTo>
                      <a:pt x="359" y="17"/>
                    </a:lnTo>
                    <a:lnTo>
                      <a:pt x="359" y="17"/>
                    </a:lnTo>
                    <a:lnTo>
                      <a:pt x="330" y="13"/>
                    </a:lnTo>
                    <a:lnTo>
                      <a:pt x="330" y="13"/>
                    </a:lnTo>
                    <a:lnTo>
                      <a:pt x="300" y="11"/>
                    </a:lnTo>
                    <a:lnTo>
                      <a:pt x="301" y="11"/>
                    </a:lnTo>
                    <a:lnTo>
                      <a:pt x="271" y="13"/>
                    </a:lnTo>
                    <a:lnTo>
                      <a:pt x="271" y="13"/>
                    </a:lnTo>
                    <a:lnTo>
                      <a:pt x="242" y="17"/>
                    </a:lnTo>
                    <a:lnTo>
                      <a:pt x="242" y="17"/>
                    </a:lnTo>
                    <a:lnTo>
                      <a:pt x="214" y="23"/>
                    </a:lnTo>
                    <a:lnTo>
                      <a:pt x="214" y="23"/>
                    </a:lnTo>
                    <a:lnTo>
                      <a:pt x="187" y="32"/>
                    </a:lnTo>
                    <a:lnTo>
                      <a:pt x="188" y="32"/>
                    </a:lnTo>
                    <a:lnTo>
                      <a:pt x="162" y="44"/>
                    </a:lnTo>
                    <a:lnTo>
                      <a:pt x="163" y="43"/>
                    </a:lnTo>
                    <a:lnTo>
                      <a:pt x="138" y="57"/>
                    </a:lnTo>
                    <a:lnTo>
                      <a:pt x="139" y="56"/>
                    </a:lnTo>
                    <a:lnTo>
                      <a:pt x="116" y="72"/>
                    </a:lnTo>
                    <a:lnTo>
                      <a:pt x="116" y="71"/>
                    </a:lnTo>
                    <a:lnTo>
                      <a:pt x="96" y="89"/>
                    </a:lnTo>
                    <a:lnTo>
                      <a:pt x="96" y="89"/>
                    </a:lnTo>
                    <a:lnTo>
                      <a:pt x="77" y="108"/>
                    </a:lnTo>
                    <a:lnTo>
                      <a:pt x="77" y="107"/>
                    </a:lnTo>
                    <a:lnTo>
                      <a:pt x="60" y="128"/>
                    </a:lnTo>
                    <a:lnTo>
                      <a:pt x="60" y="127"/>
                    </a:lnTo>
                    <a:lnTo>
                      <a:pt x="45" y="149"/>
                    </a:lnTo>
                    <a:lnTo>
                      <a:pt x="46" y="149"/>
                    </a:lnTo>
                    <a:lnTo>
                      <a:pt x="34" y="172"/>
                    </a:lnTo>
                    <a:lnTo>
                      <a:pt x="34" y="172"/>
                    </a:lnTo>
                    <a:lnTo>
                      <a:pt x="24" y="197"/>
                    </a:lnTo>
                    <a:lnTo>
                      <a:pt x="24" y="196"/>
                    </a:lnTo>
                    <a:lnTo>
                      <a:pt x="17" y="221"/>
                    </a:lnTo>
                    <a:lnTo>
                      <a:pt x="17" y="221"/>
                    </a:lnTo>
                    <a:lnTo>
                      <a:pt x="12" y="248"/>
                    </a:lnTo>
                    <a:lnTo>
                      <a:pt x="12" y="247"/>
                    </a:lnTo>
                    <a:lnTo>
                      <a:pt x="11" y="274"/>
                    </a:lnTo>
                    <a:lnTo>
                      <a:pt x="11" y="274"/>
                    </a:lnTo>
                    <a:lnTo>
                      <a:pt x="12" y="301"/>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3" name="Freeform 33">
                <a:extLst>
                  <a:ext uri="{FF2B5EF4-FFF2-40B4-BE49-F238E27FC236}">
                    <a16:creationId xmlns:a16="http://schemas.microsoft.com/office/drawing/2014/main" id="{B68398CE-F552-4447-A8AD-23E0F90BB1BB}"/>
                  </a:ext>
                </a:extLst>
              </p:cNvPr>
              <p:cNvSpPr>
                <a:spLocks noEditPoints="1"/>
              </p:cNvSpPr>
              <p:nvPr/>
            </p:nvSpPr>
            <p:spPr bwMode="auto">
              <a:xfrm>
                <a:off x="256" y="2413"/>
                <a:ext cx="539" cy="502"/>
              </a:xfrm>
              <a:custGeom>
                <a:avLst/>
                <a:gdLst>
                  <a:gd name="T0" fmla="*/ 8 w 539"/>
                  <a:gd name="T1" fmla="*/ 227 h 502"/>
                  <a:gd name="T2" fmla="*/ 12 w 539"/>
                  <a:gd name="T3" fmla="*/ 176 h 502"/>
                  <a:gd name="T4" fmla="*/ 13 w 539"/>
                  <a:gd name="T5" fmla="*/ 201 h 502"/>
                  <a:gd name="T6" fmla="*/ 43 w 539"/>
                  <a:gd name="T7" fmla="*/ 128 h 502"/>
                  <a:gd name="T8" fmla="*/ 50 w 539"/>
                  <a:gd name="T9" fmla="*/ 106 h 502"/>
                  <a:gd name="T10" fmla="*/ 67 w 539"/>
                  <a:gd name="T11" fmla="*/ 96 h 502"/>
                  <a:gd name="T12" fmla="*/ 109 w 539"/>
                  <a:gd name="T13" fmla="*/ 50 h 502"/>
                  <a:gd name="T14" fmla="*/ 86 w 539"/>
                  <a:gd name="T15" fmla="*/ 68 h 502"/>
                  <a:gd name="T16" fmla="*/ 144 w 539"/>
                  <a:gd name="T17" fmla="*/ 37 h 502"/>
                  <a:gd name="T18" fmla="*/ 190 w 539"/>
                  <a:gd name="T19" fmla="*/ 11 h 502"/>
                  <a:gd name="T20" fmla="*/ 176 w 539"/>
                  <a:gd name="T21" fmla="*/ 24 h 502"/>
                  <a:gd name="T22" fmla="*/ 252 w 539"/>
                  <a:gd name="T23" fmla="*/ 8 h 502"/>
                  <a:gd name="T24" fmla="*/ 273 w 539"/>
                  <a:gd name="T25" fmla="*/ 0 h 502"/>
                  <a:gd name="T26" fmla="*/ 297 w 539"/>
                  <a:gd name="T27" fmla="*/ 9 h 502"/>
                  <a:gd name="T28" fmla="*/ 350 w 539"/>
                  <a:gd name="T29" fmla="*/ 11 h 502"/>
                  <a:gd name="T30" fmla="*/ 323 w 539"/>
                  <a:gd name="T31" fmla="*/ 12 h 502"/>
                  <a:gd name="T32" fmla="*/ 375 w 539"/>
                  <a:gd name="T33" fmla="*/ 19 h 502"/>
                  <a:gd name="T34" fmla="*/ 395 w 539"/>
                  <a:gd name="T35" fmla="*/ 37 h 502"/>
                  <a:gd name="T36" fmla="*/ 418 w 539"/>
                  <a:gd name="T37" fmla="*/ 41 h 502"/>
                  <a:gd name="T38" fmla="*/ 437 w 539"/>
                  <a:gd name="T39" fmla="*/ 63 h 502"/>
                  <a:gd name="T40" fmla="*/ 418 w 539"/>
                  <a:gd name="T41" fmla="*/ 41 h 502"/>
                  <a:gd name="T42" fmla="*/ 474 w 539"/>
                  <a:gd name="T43" fmla="*/ 98 h 502"/>
                  <a:gd name="T44" fmla="*/ 454 w 539"/>
                  <a:gd name="T45" fmla="*/ 77 h 502"/>
                  <a:gd name="T46" fmla="*/ 509 w 539"/>
                  <a:gd name="T47" fmla="*/ 135 h 502"/>
                  <a:gd name="T48" fmla="*/ 488 w 539"/>
                  <a:gd name="T49" fmla="*/ 115 h 502"/>
                  <a:gd name="T50" fmla="*/ 530 w 539"/>
                  <a:gd name="T51" fmla="*/ 184 h 502"/>
                  <a:gd name="T52" fmla="*/ 519 w 539"/>
                  <a:gd name="T53" fmla="*/ 156 h 502"/>
                  <a:gd name="T54" fmla="*/ 531 w 539"/>
                  <a:gd name="T55" fmla="*/ 226 h 502"/>
                  <a:gd name="T56" fmla="*/ 538 w 539"/>
                  <a:gd name="T57" fmla="*/ 277 h 502"/>
                  <a:gd name="T58" fmla="*/ 532 w 539"/>
                  <a:gd name="T59" fmla="*/ 257 h 502"/>
                  <a:gd name="T60" fmla="*/ 516 w 539"/>
                  <a:gd name="T61" fmla="*/ 335 h 502"/>
                  <a:gd name="T62" fmla="*/ 514 w 539"/>
                  <a:gd name="T63" fmla="*/ 358 h 502"/>
                  <a:gd name="T64" fmla="*/ 501 w 539"/>
                  <a:gd name="T65" fmla="*/ 368 h 502"/>
                  <a:gd name="T66" fmla="*/ 466 w 539"/>
                  <a:gd name="T67" fmla="*/ 424 h 502"/>
                  <a:gd name="T68" fmla="*/ 486 w 539"/>
                  <a:gd name="T69" fmla="*/ 402 h 502"/>
                  <a:gd name="T70" fmla="*/ 438 w 539"/>
                  <a:gd name="T71" fmla="*/ 440 h 502"/>
                  <a:gd name="T72" fmla="*/ 398 w 539"/>
                  <a:gd name="T73" fmla="*/ 473 h 502"/>
                  <a:gd name="T74" fmla="*/ 404 w 539"/>
                  <a:gd name="T75" fmla="*/ 461 h 502"/>
                  <a:gd name="T76" fmla="*/ 331 w 539"/>
                  <a:gd name="T77" fmla="*/ 488 h 502"/>
                  <a:gd name="T78" fmla="*/ 311 w 539"/>
                  <a:gd name="T79" fmla="*/ 499 h 502"/>
                  <a:gd name="T80" fmla="*/ 297 w 539"/>
                  <a:gd name="T81" fmla="*/ 494 h 502"/>
                  <a:gd name="T82" fmla="*/ 232 w 539"/>
                  <a:gd name="T83" fmla="*/ 500 h 502"/>
                  <a:gd name="T84" fmla="*/ 261 w 539"/>
                  <a:gd name="T85" fmla="*/ 502 h 502"/>
                  <a:gd name="T86" fmla="*/ 192 w 539"/>
                  <a:gd name="T87" fmla="*/ 484 h 502"/>
                  <a:gd name="T88" fmla="*/ 141 w 539"/>
                  <a:gd name="T89" fmla="*/ 473 h 502"/>
                  <a:gd name="T90" fmla="*/ 165 w 539"/>
                  <a:gd name="T91" fmla="*/ 475 h 502"/>
                  <a:gd name="T92" fmla="*/ 98 w 539"/>
                  <a:gd name="T93" fmla="*/ 435 h 502"/>
                  <a:gd name="T94" fmla="*/ 76 w 539"/>
                  <a:gd name="T95" fmla="*/ 427 h 502"/>
                  <a:gd name="T96" fmla="*/ 67 w 539"/>
                  <a:gd name="T97" fmla="*/ 406 h 502"/>
                  <a:gd name="T98" fmla="*/ 28 w 539"/>
                  <a:gd name="T99" fmla="*/ 362 h 502"/>
                  <a:gd name="T100" fmla="*/ 43 w 539"/>
                  <a:gd name="T101" fmla="*/ 387 h 502"/>
                  <a:gd name="T102" fmla="*/ 19 w 539"/>
                  <a:gd name="T103" fmla="*/ 324 h 502"/>
                  <a:gd name="T104" fmla="*/ 1 w 539"/>
                  <a:gd name="T105" fmla="*/ 277 h 502"/>
                  <a:gd name="T106" fmla="*/ 11 w 539"/>
                  <a:gd name="T107" fmla="*/ 29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9" h="502">
                    <a:moveTo>
                      <a:pt x="0" y="251"/>
                    </a:moveTo>
                    <a:lnTo>
                      <a:pt x="1" y="226"/>
                    </a:lnTo>
                    <a:lnTo>
                      <a:pt x="2" y="221"/>
                    </a:lnTo>
                    <a:lnTo>
                      <a:pt x="9" y="223"/>
                    </a:lnTo>
                    <a:lnTo>
                      <a:pt x="8" y="227"/>
                    </a:lnTo>
                    <a:lnTo>
                      <a:pt x="8" y="226"/>
                    </a:lnTo>
                    <a:lnTo>
                      <a:pt x="7" y="251"/>
                    </a:lnTo>
                    <a:lnTo>
                      <a:pt x="0" y="251"/>
                    </a:lnTo>
                    <a:close/>
                    <a:moveTo>
                      <a:pt x="6" y="199"/>
                    </a:moveTo>
                    <a:lnTo>
                      <a:pt x="12" y="176"/>
                    </a:lnTo>
                    <a:lnTo>
                      <a:pt x="14" y="170"/>
                    </a:lnTo>
                    <a:lnTo>
                      <a:pt x="21" y="173"/>
                    </a:lnTo>
                    <a:lnTo>
                      <a:pt x="19" y="179"/>
                    </a:lnTo>
                    <a:lnTo>
                      <a:pt x="19" y="179"/>
                    </a:lnTo>
                    <a:lnTo>
                      <a:pt x="13" y="201"/>
                    </a:lnTo>
                    <a:lnTo>
                      <a:pt x="6" y="199"/>
                    </a:lnTo>
                    <a:close/>
                    <a:moveTo>
                      <a:pt x="23" y="150"/>
                    </a:moveTo>
                    <a:lnTo>
                      <a:pt x="33" y="131"/>
                    </a:lnTo>
                    <a:lnTo>
                      <a:pt x="37" y="124"/>
                    </a:lnTo>
                    <a:lnTo>
                      <a:pt x="43" y="128"/>
                    </a:lnTo>
                    <a:lnTo>
                      <a:pt x="39" y="135"/>
                    </a:lnTo>
                    <a:lnTo>
                      <a:pt x="39" y="135"/>
                    </a:lnTo>
                    <a:lnTo>
                      <a:pt x="29" y="153"/>
                    </a:lnTo>
                    <a:lnTo>
                      <a:pt x="23" y="150"/>
                    </a:lnTo>
                    <a:close/>
                    <a:moveTo>
                      <a:pt x="50" y="106"/>
                    </a:moveTo>
                    <a:lnTo>
                      <a:pt x="62" y="91"/>
                    </a:lnTo>
                    <a:lnTo>
                      <a:pt x="69" y="83"/>
                    </a:lnTo>
                    <a:lnTo>
                      <a:pt x="75" y="88"/>
                    </a:lnTo>
                    <a:lnTo>
                      <a:pt x="67" y="96"/>
                    </a:lnTo>
                    <a:lnTo>
                      <a:pt x="67" y="96"/>
                    </a:lnTo>
                    <a:lnTo>
                      <a:pt x="56" y="110"/>
                    </a:lnTo>
                    <a:lnTo>
                      <a:pt x="50" y="106"/>
                    </a:lnTo>
                    <a:close/>
                    <a:moveTo>
                      <a:pt x="86" y="68"/>
                    </a:moveTo>
                    <a:lnTo>
                      <a:pt x="98" y="57"/>
                    </a:lnTo>
                    <a:lnTo>
                      <a:pt x="109" y="50"/>
                    </a:lnTo>
                    <a:lnTo>
                      <a:pt x="113" y="56"/>
                    </a:lnTo>
                    <a:lnTo>
                      <a:pt x="102" y="63"/>
                    </a:lnTo>
                    <a:lnTo>
                      <a:pt x="103" y="63"/>
                    </a:lnTo>
                    <a:lnTo>
                      <a:pt x="90" y="74"/>
                    </a:lnTo>
                    <a:lnTo>
                      <a:pt x="86" y="68"/>
                    </a:lnTo>
                    <a:close/>
                    <a:moveTo>
                      <a:pt x="127" y="38"/>
                    </a:moveTo>
                    <a:lnTo>
                      <a:pt x="141" y="30"/>
                    </a:lnTo>
                    <a:lnTo>
                      <a:pt x="153" y="25"/>
                    </a:lnTo>
                    <a:lnTo>
                      <a:pt x="156" y="32"/>
                    </a:lnTo>
                    <a:lnTo>
                      <a:pt x="144" y="37"/>
                    </a:lnTo>
                    <a:lnTo>
                      <a:pt x="145" y="37"/>
                    </a:lnTo>
                    <a:lnTo>
                      <a:pt x="130" y="45"/>
                    </a:lnTo>
                    <a:lnTo>
                      <a:pt x="127" y="38"/>
                    </a:lnTo>
                    <a:close/>
                    <a:moveTo>
                      <a:pt x="173" y="17"/>
                    </a:moveTo>
                    <a:lnTo>
                      <a:pt x="190" y="11"/>
                    </a:lnTo>
                    <a:lnTo>
                      <a:pt x="201" y="8"/>
                    </a:lnTo>
                    <a:lnTo>
                      <a:pt x="203" y="16"/>
                    </a:lnTo>
                    <a:lnTo>
                      <a:pt x="191" y="18"/>
                    </a:lnTo>
                    <a:lnTo>
                      <a:pt x="192" y="18"/>
                    </a:lnTo>
                    <a:lnTo>
                      <a:pt x="176" y="24"/>
                    </a:lnTo>
                    <a:lnTo>
                      <a:pt x="173" y="17"/>
                    </a:lnTo>
                    <a:close/>
                    <a:moveTo>
                      <a:pt x="222" y="4"/>
                    </a:moveTo>
                    <a:lnTo>
                      <a:pt x="242" y="1"/>
                    </a:lnTo>
                    <a:lnTo>
                      <a:pt x="251" y="1"/>
                    </a:lnTo>
                    <a:lnTo>
                      <a:pt x="252" y="8"/>
                    </a:lnTo>
                    <a:lnTo>
                      <a:pt x="243" y="9"/>
                    </a:lnTo>
                    <a:lnTo>
                      <a:pt x="243" y="9"/>
                    </a:lnTo>
                    <a:lnTo>
                      <a:pt x="223" y="11"/>
                    </a:lnTo>
                    <a:lnTo>
                      <a:pt x="222" y="4"/>
                    </a:lnTo>
                    <a:close/>
                    <a:moveTo>
                      <a:pt x="273" y="0"/>
                    </a:moveTo>
                    <a:lnTo>
                      <a:pt x="297" y="1"/>
                    </a:lnTo>
                    <a:lnTo>
                      <a:pt x="302" y="2"/>
                    </a:lnTo>
                    <a:lnTo>
                      <a:pt x="301" y="9"/>
                    </a:lnTo>
                    <a:lnTo>
                      <a:pt x="297" y="9"/>
                    </a:lnTo>
                    <a:lnTo>
                      <a:pt x="297" y="9"/>
                    </a:lnTo>
                    <a:lnTo>
                      <a:pt x="273" y="7"/>
                    </a:lnTo>
                    <a:lnTo>
                      <a:pt x="273" y="0"/>
                    </a:lnTo>
                    <a:close/>
                    <a:moveTo>
                      <a:pt x="323" y="5"/>
                    </a:moveTo>
                    <a:lnTo>
                      <a:pt x="324" y="5"/>
                    </a:lnTo>
                    <a:lnTo>
                      <a:pt x="350" y="11"/>
                    </a:lnTo>
                    <a:lnTo>
                      <a:pt x="351" y="12"/>
                    </a:lnTo>
                    <a:lnTo>
                      <a:pt x="349" y="19"/>
                    </a:lnTo>
                    <a:lnTo>
                      <a:pt x="348" y="18"/>
                    </a:lnTo>
                    <a:lnTo>
                      <a:pt x="348" y="18"/>
                    </a:lnTo>
                    <a:lnTo>
                      <a:pt x="323" y="12"/>
                    </a:lnTo>
                    <a:lnTo>
                      <a:pt x="323" y="12"/>
                    </a:lnTo>
                    <a:lnTo>
                      <a:pt x="322" y="12"/>
                    </a:lnTo>
                    <a:lnTo>
                      <a:pt x="323" y="5"/>
                    </a:lnTo>
                    <a:close/>
                    <a:moveTo>
                      <a:pt x="372" y="19"/>
                    </a:moveTo>
                    <a:lnTo>
                      <a:pt x="375" y="19"/>
                    </a:lnTo>
                    <a:lnTo>
                      <a:pt x="398" y="30"/>
                    </a:lnTo>
                    <a:lnTo>
                      <a:pt x="399" y="30"/>
                    </a:lnTo>
                    <a:lnTo>
                      <a:pt x="396" y="37"/>
                    </a:lnTo>
                    <a:lnTo>
                      <a:pt x="395" y="37"/>
                    </a:lnTo>
                    <a:lnTo>
                      <a:pt x="395" y="37"/>
                    </a:lnTo>
                    <a:lnTo>
                      <a:pt x="372" y="26"/>
                    </a:lnTo>
                    <a:lnTo>
                      <a:pt x="372" y="27"/>
                    </a:lnTo>
                    <a:lnTo>
                      <a:pt x="370" y="26"/>
                    </a:lnTo>
                    <a:lnTo>
                      <a:pt x="372" y="19"/>
                    </a:lnTo>
                    <a:close/>
                    <a:moveTo>
                      <a:pt x="418" y="41"/>
                    </a:moveTo>
                    <a:lnTo>
                      <a:pt x="421" y="43"/>
                    </a:lnTo>
                    <a:lnTo>
                      <a:pt x="442" y="57"/>
                    </a:lnTo>
                    <a:lnTo>
                      <a:pt x="442" y="58"/>
                    </a:lnTo>
                    <a:lnTo>
                      <a:pt x="438" y="63"/>
                    </a:lnTo>
                    <a:lnTo>
                      <a:pt x="437" y="63"/>
                    </a:lnTo>
                    <a:lnTo>
                      <a:pt x="438" y="63"/>
                    </a:lnTo>
                    <a:lnTo>
                      <a:pt x="417" y="49"/>
                    </a:lnTo>
                    <a:lnTo>
                      <a:pt x="417" y="49"/>
                    </a:lnTo>
                    <a:lnTo>
                      <a:pt x="414" y="47"/>
                    </a:lnTo>
                    <a:lnTo>
                      <a:pt x="418" y="41"/>
                    </a:lnTo>
                    <a:close/>
                    <a:moveTo>
                      <a:pt x="459" y="72"/>
                    </a:moveTo>
                    <a:lnTo>
                      <a:pt x="461" y="74"/>
                    </a:lnTo>
                    <a:lnTo>
                      <a:pt x="478" y="91"/>
                    </a:lnTo>
                    <a:lnTo>
                      <a:pt x="480" y="93"/>
                    </a:lnTo>
                    <a:lnTo>
                      <a:pt x="474" y="98"/>
                    </a:lnTo>
                    <a:lnTo>
                      <a:pt x="473" y="96"/>
                    </a:lnTo>
                    <a:lnTo>
                      <a:pt x="473" y="96"/>
                    </a:lnTo>
                    <a:lnTo>
                      <a:pt x="456" y="79"/>
                    </a:lnTo>
                    <a:lnTo>
                      <a:pt x="456" y="79"/>
                    </a:lnTo>
                    <a:lnTo>
                      <a:pt x="454" y="77"/>
                    </a:lnTo>
                    <a:lnTo>
                      <a:pt x="459" y="72"/>
                    </a:lnTo>
                    <a:close/>
                    <a:moveTo>
                      <a:pt x="493" y="110"/>
                    </a:moveTo>
                    <a:lnTo>
                      <a:pt x="494" y="111"/>
                    </a:lnTo>
                    <a:lnTo>
                      <a:pt x="507" y="131"/>
                    </a:lnTo>
                    <a:lnTo>
                      <a:pt x="509" y="135"/>
                    </a:lnTo>
                    <a:lnTo>
                      <a:pt x="503" y="139"/>
                    </a:lnTo>
                    <a:lnTo>
                      <a:pt x="501" y="135"/>
                    </a:lnTo>
                    <a:lnTo>
                      <a:pt x="501" y="135"/>
                    </a:lnTo>
                    <a:lnTo>
                      <a:pt x="488" y="115"/>
                    </a:lnTo>
                    <a:lnTo>
                      <a:pt x="488" y="115"/>
                    </a:lnTo>
                    <a:lnTo>
                      <a:pt x="488" y="115"/>
                    </a:lnTo>
                    <a:lnTo>
                      <a:pt x="493" y="110"/>
                    </a:lnTo>
                    <a:close/>
                    <a:moveTo>
                      <a:pt x="519" y="156"/>
                    </a:moveTo>
                    <a:lnTo>
                      <a:pt x="528" y="176"/>
                    </a:lnTo>
                    <a:lnTo>
                      <a:pt x="530" y="184"/>
                    </a:lnTo>
                    <a:lnTo>
                      <a:pt x="523" y="186"/>
                    </a:lnTo>
                    <a:lnTo>
                      <a:pt x="521" y="179"/>
                    </a:lnTo>
                    <a:lnTo>
                      <a:pt x="521" y="179"/>
                    </a:lnTo>
                    <a:lnTo>
                      <a:pt x="513" y="158"/>
                    </a:lnTo>
                    <a:lnTo>
                      <a:pt x="519" y="156"/>
                    </a:lnTo>
                    <a:close/>
                    <a:moveTo>
                      <a:pt x="535" y="205"/>
                    </a:moveTo>
                    <a:lnTo>
                      <a:pt x="538" y="226"/>
                    </a:lnTo>
                    <a:lnTo>
                      <a:pt x="539" y="235"/>
                    </a:lnTo>
                    <a:lnTo>
                      <a:pt x="532" y="236"/>
                    </a:lnTo>
                    <a:lnTo>
                      <a:pt x="531" y="226"/>
                    </a:lnTo>
                    <a:lnTo>
                      <a:pt x="531" y="227"/>
                    </a:lnTo>
                    <a:lnTo>
                      <a:pt x="528" y="207"/>
                    </a:lnTo>
                    <a:lnTo>
                      <a:pt x="535" y="205"/>
                    </a:lnTo>
                    <a:close/>
                    <a:moveTo>
                      <a:pt x="539" y="257"/>
                    </a:moveTo>
                    <a:lnTo>
                      <a:pt x="538" y="277"/>
                    </a:lnTo>
                    <a:lnTo>
                      <a:pt x="537" y="288"/>
                    </a:lnTo>
                    <a:lnTo>
                      <a:pt x="530" y="286"/>
                    </a:lnTo>
                    <a:lnTo>
                      <a:pt x="531" y="276"/>
                    </a:lnTo>
                    <a:lnTo>
                      <a:pt x="531" y="277"/>
                    </a:lnTo>
                    <a:lnTo>
                      <a:pt x="532" y="257"/>
                    </a:lnTo>
                    <a:lnTo>
                      <a:pt x="539" y="257"/>
                    </a:lnTo>
                    <a:close/>
                    <a:moveTo>
                      <a:pt x="532" y="309"/>
                    </a:moveTo>
                    <a:lnTo>
                      <a:pt x="528" y="326"/>
                    </a:lnTo>
                    <a:lnTo>
                      <a:pt x="523" y="338"/>
                    </a:lnTo>
                    <a:lnTo>
                      <a:pt x="516" y="335"/>
                    </a:lnTo>
                    <a:lnTo>
                      <a:pt x="521" y="324"/>
                    </a:lnTo>
                    <a:lnTo>
                      <a:pt x="521" y="324"/>
                    </a:lnTo>
                    <a:lnTo>
                      <a:pt x="525" y="307"/>
                    </a:lnTo>
                    <a:lnTo>
                      <a:pt x="532" y="309"/>
                    </a:lnTo>
                    <a:close/>
                    <a:moveTo>
                      <a:pt x="514" y="358"/>
                    </a:moveTo>
                    <a:lnTo>
                      <a:pt x="507" y="371"/>
                    </a:lnTo>
                    <a:lnTo>
                      <a:pt x="499" y="384"/>
                    </a:lnTo>
                    <a:lnTo>
                      <a:pt x="493" y="380"/>
                    </a:lnTo>
                    <a:lnTo>
                      <a:pt x="501" y="367"/>
                    </a:lnTo>
                    <a:lnTo>
                      <a:pt x="501" y="368"/>
                    </a:lnTo>
                    <a:lnTo>
                      <a:pt x="507" y="355"/>
                    </a:lnTo>
                    <a:lnTo>
                      <a:pt x="514" y="358"/>
                    </a:lnTo>
                    <a:close/>
                    <a:moveTo>
                      <a:pt x="486" y="402"/>
                    </a:moveTo>
                    <a:lnTo>
                      <a:pt x="478" y="411"/>
                    </a:lnTo>
                    <a:lnTo>
                      <a:pt x="466" y="424"/>
                    </a:lnTo>
                    <a:lnTo>
                      <a:pt x="461" y="419"/>
                    </a:lnTo>
                    <a:lnTo>
                      <a:pt x="473" y="406"/>
                    </a:lnTo>
                    <a:lnTo>
                      <a:pt x="473" y="407"/>
                    </a:lnTo>
                    <a:lnTo>
                      <a:pt x="480" y="397"/>
                    </a:lnTo>
                    <a:lnTo>
                      <a:pt x="486" y="402"/>
                    </a:lnTo>
                    <a:close/>
                    <a:moveTo>
                      <a:pt x="450" y="439"/>
                    </a:moveTo>
                    <a:lnTo>
                      <a:pt x="442" y="446"/>
                    </a:lnTo>
                    <a:lnTo>
                      <a:pt x="426" y="456"/>
                    </a:lnTo>
                    <a:lnTo>
                      <a:pt x="422" y="450"/>
                    </a:lnTo>
                    <a:lnTo>
                      <a:pt x="438" y="440"/>
                    </a:lnTo>
                    <a:lnTo>
                      <a:pt x="437" y="440"/>
                    </a:lnTo>
                    <a:lnTo>
                      <a:pt x="445" y="433"/>
                    </a:lnTo>
                    <a:lnTo>
                      <a:pt x="450" y="439"/>
                    </a:lnTo>
                    <a:close/>
                    <a:moveTo>
                      <a:pt x="407" y="468"/>
                    </a:moveTo>
                    <a:lnTo>
                      <a:pt x="398" y="473"/>
                    </a:lnTo>
                    <a:lnTo>
                      <a:pt x="381" y="480"/>
                    </a:lnTo>
                    <a:lnTo>
                      <a:pt x="379" y="473"/>
                    </a:lnTo>
                    <a:lnTo>
                      <a:pt x="395" y="466"/>
                    </a:lnTo>
                    <a:lnTo>
                      <a:pt x="395" y="466"/>
                    </a:lnTo>
                    <a:lnTo>
                      <a:pt x="404" y="461"/>
                    </a:lnTo>
                    <a:lnTo>
                      <a:pt x="407" y="468"/>
                    </a:lnTo>
                    <a:close/>
                    <a:moveTo>
                      <a:pt x="361" y="488"/>
                    </a:moveTo>
                    <a:lnTo>
                      <a:pt x="350" y="492"/>
                    </a:lnTo>
                    <a:lnTo>
                      <a:pt x="333" y="496"/>
                    </a:lnTo>
                    <a:lnTo>
                      <a:pt x="331" y="488"/>
                    </a:lnTo>
                    <a:lnTo>
                      <a:pt x="348" y="484"/>
                    </a:lnTo>
                    <a:lnTo>
                      <a:pt x="348" y="484"/>
                    </a:lnTo>
                    <a:lnTo>
                      <a:pt x="359" y="481"/>
                    </a:lnTo>
                    <a:lnTo>
                      <a:pt x="361" y="488"/>
                    </a:lnTo>
                    <a:close/>
                    <a:moveTo>
                      <a:pt x="311" y="499"/>
                    </a:moveTo>
                    <a:lnTo>
                      <a:pt x="297" y="501"/>
                    </a:lnTo>
                    <a:lnTo>
                      <a:pt x="283" y="502"/>
                    </a:lnTo>
                    <a:lnTo>
                      <a:pt x="282" y="495"/>
                    </a:lnTo>
                    <a:lnTo>
                      <a:pt x="297" y="494"/>
                    </a:lnTo>
                    <a:lnTo>
                      <a:pt x="297" y="494"/>
                    </a:lnTo>
                    <a:lnTo>
                      <a:pt x="311" y="492"/>
                    </a:lnTo>
                    <a:lnTo>
                      <a:pt x="311" y="499"/>
                    </a:lnTo>
                    <a:close/>
                    <a:moveTo>
                      <a:pt x="261" y="502"/>
                    </a:moveTo>
                    <a:lnTo>
                      <a:pt x="242" y="501"/>
                    </a:lnTo>
                    <a:lnTo>
                      <a:pt x="232" y="500"/>
                    </a:lnTo>
                    <a:lnTo>
                      <a:pt x="233" y="493"/>
                    </a:lnTo>
                    <a:lnTo>
                      <a:pt x="243" y="494"/>
                    </a:lnTo>
                    <a:lnTo>
                      <a:pt x="243" y="494"/>
                    </a:lnTo>
                    <a:lnTo>
                      <a:pt x="261" y="495"/>
                    </a:lnTo>
                    <a:lnTo>
                      <a:pt x="261" y="502"/>
                    </a:lnTo>
                    <a:close/>
                    <a:moveTo>
                      <a:pt x="211" y="496"/>
                    </a:moveTo>
                    <a:lnTo>
                      <a:pt x="190" y="492"/>
                    </a:lnTo>
                    <a:lnTo>
                      <a:pt x="183" y="489"/>
                    </a:lnTo>
                    <a:lnTo>
                      <a:pt x="185" y="482"/>
                    </a:lnTo>
                    <a:lnTo>
                      <a:pt x="192" y="484"/>
                    </a:lnTo>
                    <a:lnTo>
                      <a:pt x="191" y="484"/>
                    </a:lnTo>
                    <a:lnTo>
                      <a:pt x="212" y="489"/>
                    </a:lnTo>
                    <a:lnTo>
                      <a:pt x="211" y="496"/>
                    </a:lnTo>
                    <a:close/>
                    <a:moveTo>
                      <a:pt x="162" y="482"/>
                    </a:moveTo>
                    <a:lnTo>
                      <a:pt x="141" y="473"/>
                    </a:lnTo>
                    <a:lnTo>
                      <a:pt x="136" y="469"/>
                    </a:lnTo>
                    <a:lnTo>
                      <a:pt x="139" y="463"/>
                    </a:lnTo>
                    <a:lnTo>
                      <a:pt x="145" y="466"/>
                    </a:lnTo>
                    <a:lnTo>
                      <a:pt x="144" y="466"/>
                    </a:lnTo>
                    <a:lnTo>
                      <a:pt x="165" y="475"/>
                    </a:lnTo>
                    <a:lnTo>
                      <a:pt x="162" y="482"/>
                    </a:lnTo>
                    <a:close/>
                    <a:moveTo>
                      <a:pt x="117" y="458"/>
                    </a:moveTo>
                    <a:lnTo>
                      <a:pt x="98" y="446"/>
                    </a:lnTo>
                    <a:lnTo>
                      <a:pt x="93" y="441"/>
                    </a:lnTo>
                    <a:lnTo>
                      <a:pt x="98" y="435"/>
                    </a:lnTo>
                    <a:lnTo>
                      <a:pt x="103" y="440"/>
                    </a:lnTo>
                    <a:lnTo>
                      <a:pt x="102" y="440"/>
                    </a:lnTo>
                    <a:lnTo>
                      <a:pt x="121" y="452"/>
                    </a:lnTo>
                    <a:lnTo>
                      <a:pt x="117" y="458"/>
                    </a:lnTo>
                    <a:close/>
                    <a:moveTo>
                      <a:pt x="76" y="427"/>
                    </a:moveTo>
                    <a:lnTo>
                      <a:pt x="62" y="411"/>
                    </a:lnTo>
                    <a:lnTo>
                      <a:pt x="56" y="405"/>
                    </a:lnTo>
                    <a:lnTo>
                      <a:pt x="62" y="400"/>
                    </a:lnTo>
                    <a:lnTo>
                      <a:pt x="67" y="407"/>
                    </a:lnTo>
                    <a:lnTo>
                      <a:pt x="67" y="406"/>
                    </a:lnTo>
                    <a:lnTo>
                      <a:pt x="82" y="421"/>
                    </a:lnTo>
                    <a:lnTo>
                      <a:pt x="76" y="427"/>
                    </a:lnTo>
                    <a:close/>
                    <a:moveTo>
                      <a:pt x="43" y="387"/>
                    </a:moveTo>
                    <a:lnTo>
                      <a:pt x="33" y="371"/>
                    </a:lnTo>
                    <a:lnTo>
                      <a:pt x="28" y="362"/>
                    </a:lnTo>
                    <a:lnTo>
                      <a:pt x="34" y="358"/>
                    </a:lnTo>
                    <a:lnTo>
                      <a:pt x="39" y="368"/>
                    </a:lnTo>
                    <a:lnTo>
                      <a:pt x="39" y="367"/>
                    </a:lnTo>
                    <a:lnTo>
                      <a:pt x="49" y="383"/>
                    </a:lnTo>
                    <a:lnTo>
                      <a:pt x="43" y="387"/>
                    </a:lnTo>
                    <a:close/>
                    <a:moveTo>
                      <a:pt x="18" y="342"/>
                    </a:moveTo>
                    <a:lnTo>
                      <a:pt x="12" y="326"/>
                    </a:lnTo>
                    <a:lnTo>
                      <a:pt x="8" y="313"/>
                    </a:lnTo>
                    <a:lnTo>
                      <a:pt x="15" y="311"/>
                    </a:lnTo>
                    <a:lnTo>
                      <a:pt x="19" y="324"/>
                    </a:lnTo>
                    <a:lnTo>
                      <a:pt x="19" y="324"/>
                    </a:lnTo>
                    <a:lnTo>
                      <a:pt x="25" y="339"/>
                    </a:lnTo>
                    <a:lnTo>
                      <a:pt x="18" y="342"/>
                    </a:lnTo>
                    <a:close/>
                    <a:moveTo>
                      <a:pt x="4" y="291"/>
                    </a:moveTo>
                    <a:lnTo>
                      <a:pt x="1" y="277"/>
                    </a:lnTo>
                    <a:lnTo>
                      <a:pt x="0" y="262"/>
                    </a:lnTo>
                    <a:lnTo>
                      <a:pt x="8" y="261"/>
                    </a:lnTo>
                    <a:lnTo>
                      <a:pt x="8" y="277"/>
                    </a:lnTo>
                    <a:lnTo>
                      <a:pt x="8" y="276"/>
                    </a:lnTo>
                    <a:lnTo>
                      <a:pt x="11" y="290"/>
                    </a:lnTo>
                    <a:lnTo>
                      <a:pt x="4" y="291"/>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44" name="Picture 34">
                <a:extLst>
                  <a:ext uri="{FF2B5EF4-FFF2-40B4-BE49-F238E27FC236}">
                    <a16:creationId xmlns:a16="http://schemas.microsoft.com/office/drawing/2014/main" id="{9551F050-8B44-455C-B436-12D54E7972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 y="2400"/>
                <a:ext cx="58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5">
                <a:extLst>
                  <a:ext uri="{FF2B5EF4-FFF2-40B4-BE49-F238E27FC236}">
                    <a16:creationId xmlns:a16="http://schemas.microsoft.com/office/drawing/2014/main" id="{C56FB7A4-39CD-4470-B77E-89DB7DB4982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0" y="2400"/>
                <a:ext cx="58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reeform 36">
                <a:extLst>
                  <a:ext uri="{FF2B5EF4-FFF2-40B4-BE49-F238E27FC236}">
                    <a16:creationId xmlns:a16="http://schemas.microsoft.com/office/drawing/2014/main" id="{854BE728-C224-45BE-8197-15A190ACF3AB}"/>
                  </a:ext>
                </a:extLst>
              </p:cNvPr>
              <p:cNvSpPr>
                <a:spLocks/>
              </p:cNvSpPr>
              <p:nvPr/>
            </p:nvSpPr>
            <p:spPr bwMode="auto">
              <a:xfrm>
                <a:off x="281" y="2442"/>
                <a:ext cx="497" cy="452"/>
              </a:xfrm>
              <a:custGeom>
                <a:avLst/>
                <a:gdLst>
                  <a:gd name="T0" fmla="*/ 0 w 2224"/>
                  <a:gd name="T1" fmla="*/ 976 h 1952"/>
                  <a:gd name="T2" fmla="*/ 1112 w 2224"/>
                  <a:gd name="T3" fmla="*/ 0 h 1952"/>
                  <a:gd name="T4" fmla="*/ 1112 w 2224"/>
                  <a:gd name="T5" fmla="*/ 0 h 1952"/>
                  <a:gd name="T6" fmla="*/ 1112 w 2224"/>
                  <a:gd name="T7" fmla="*/ 0 h 1952"/>
                  <a:gd name="T8" fmla="*/ 2224 w 2224"/>
                  <a:gd name="T9" fmla="*/ 976 h 1952"/>
                  <a:gd name="T10" fmla="*/ 2224 w 2224"/>
                  <a:gd name="T11" fmla="*/ 976 h 1952"/>
                  <a:gd name="T12" fmla="*/ 2224 w 2224"/>
                  <a:gd name="T13" fmla="*/ 976 h 1952"/>
                  <a:gd name="T14" fmla="*/ 1112 w 2224"/>
                  <a:gd name="T15" fmla="*/ 1952 h 1952"/>
                  <a:gd name="T16" fmla="*/ 1112 w 2224"/>
                  <a:gd name="T17" fmla="*/ 1952 h 1952"/>
                  <a:gd name="T18" fmla="*/ 1112 w 2224"/>
                  <a:gd name="T19" fmla="*/ 1952 h 1952"/>
                  <a:gd name="T20" fmla="*/ 0 w 2224"/>
                  <a:gd name="T21" fmla="*/ 976 h 1952"/>
                  <a:gd name="T22" fmla="*/ 0 w 2224"/>
                  <a:gd name="T23" fmla="*/ 976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4" h="1952">
                    <a:moveTo>
                      <a:pt x="0" y="976"/>
                    </a:moveTo>
                    <a:cubicBezTo>
                      <a:pt x="0" y="437"/>
                      <a:pt x="498" y="0"/>
                      <a:pt x="1112" y="0"/>
                    </a:cubicBezTo>
                    <a:cubicBezTo>
                      <a:pt x="1112" y="0"/>
                      <a:pt x="1112" y="0"/>
                      <a:pt x="1112" y="0"/>
                    </a:cubicBezTo>
                    <a:lnTo>
                      <a:pt x="1112" y="0"/>
                    </a:lnTo>
                    <a:cubicBezTo>
                      <a:pt x="1727" y="0"/>
                      <a:pt x="2224" y="437"/>
                      <a:pt x="2224" y="976"/>
                    </a:cubicBezTo>
                    <a:cubicBezTo>
                      <a:pt x="2224" y="976"/>
                      <a:pt x="2224" y="976"/>
                      <a:pt x="2224" y="976"/>
                    </a:cubicBezTo>
                    <a:lnTo>
                      <a:pt x="2224" y="976"/>
                    </a:lnTo>
                    <a:cubicBezTo>
                      <a:pt x="2224" y="1516"/>
                      <a:pt x="1727" y="1952"/>
                      <a:pt x="1112" y="1952"/>
                    </a:cubicBezTo>
                    <a:cubicBezTo>
                      <a:pt x="1112" y="1952"/>
                      <a:pt x="1112" y="1952"/>
                      <a:pt x="1112" y="1952"/>
                    </a:cubicBezTo>
                    <a:lnTo>
                      <a:pt x="1112" y="1952"/>
                    </a:lnTo>
                    <a:cubicBezTo>
                      <a:pt x="498" y="1952"/>
                      <a:pt x="0" y="1516"/>
                      <a:pt x="0" y="976"/>
                    </a:cubicBezTo>
                    <a:cubicBezTo>
                      <a:pt x="0" y="976"/>
                      <a:pt x="0" y="976"/>
                      <a:pt x="0" y="976"/>
                    </a:cubicBezTo>
                    <a:close/>
                  </a:path>
                </a:pathLst>
              </a:custGeom>
              <a:solidFill>
                <a:srgbClr val="FFFFFF"/>
              </a:solid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7" name="Freeform 37">
                <a:extLst>
                  <a:ext uri="{FF2B5EF4-FFF2-40B4-BE49-F238E27FC236}">
                    <a16:creationId xmlns:a16="http://schemas.microsoft.com/office/drawing/2014/main" id="{FD796298-0B08-4E50-9ED0-5BB73A562A7A}"/>
                  </a:ext>
                </a:extLst>
              </p:cNvPr>
              <p:cNvSpPr>
                <a:spLocks noEditPoints="1"/>
              </p:cNvSpPr>
              <p:nvPr/>
            </p:nvSpPr>
            <p:spPr bwMode="auto">
              <a:xfrm>
                <a:off x="277" y="2439"/>
                <a:ext cx="504" cy="458"/>
              </a:xfrm>
              <a:custGeom>
                <a:avLst/>
                <a:gdLst>
                  <a:gd name="T0" fmla="*/ 12 w 504"/>
                  <a:gd name="T1" fmla="*/ 161 h 458"/>
                  <a:gd name="T2" fmla="*/ 58 w 504"/>
                  <a:gd name="T3" fmla="*/ 83 h 458"/>
                  <a:gd name="T4" fmla="*/ 132 w 504"/>
                  <a:gd name="T5" fmla="*/ 27 h 458"/>
                  <a:gd name="T6" fmla="*/ 227 w 504"/>
                  <a:gd name="T7" fmla="*/ 1 h 458"/>
                  <a:gd name="T8" fmla="*/ 327 w 504"/>
                  <a:gd name="T9" fmla="*/ 10 h 458"/>
                  <a:gd name="T10" fmla="*/ 413 w 504"/>
                  <a:gd name="T11" fmla="*/ 52 h 458"/>
                  <a:gd name="T12" fmla="*/ 474 w 504"/>
                  <a:gd name="T13" fmla="*/ 120 h 458"/>
                  <a:gd name="T14" fmla="*/ 503 w 504"/>
                  <a:gd name="T15" fmla="*/ 206 h 458"/>
                  <a:gd name="T16" fmla="*/ 493 w 504"/>
                  <a:gd name="T17" fmla="*/ 298 h 458"/>
                  <a:gd name="T18" fmla="*/ 447 w 504"/>
                  <a:gd name="T19" fmla="*/ 375 h 458"/>
                  <a:gd name="T20" fmla="*/ 372 w 504"/>
                  <a:gd name="T21" fmla="*/ 431 h 458"/>
                  <a:gd name="T22" fmla="*/ 278 w 504"/>
                  <a:gd name="T23" fmla="*/ 457 h 458"/>
                  <a:gd name="T24" fmla="*/ 177 w 504"/>
                  <a:gd name="T25" fmla="*/ 448 h 458"/>
                  <a:gd name="T26" fmla="*/ 92 w 504"/>
                  <a:gd name="T27" fmla="*/ 406 h 458"/>
                  <a:gd name="T28" fmla="*/ 31 w 504"/>
                  <a:gd name="T29" fmla="*/ 339 h 458"/>
                  <a:gd name="T30" fmla="*/ 2 w 504"/>
                  <a:gd name="T31" fmla="*/ 253 h 458"/>
                  <a:gd name="T32" fmla="*/ 12 w 504"/>
                  <a:gd name="T33" fmla="*/ 274 h 458"/>
                  <a:gd name="T34" fmla="*/ 27 w 504"/>
                  <a:gd name="T35" fmla="*/ 315 h 458"/>
                  <a:gd name="T36" fmla="*/ 49 w 504"/>
                  <a:gd name="T37" fmla="*/ 353 h 458"/>
                  <a:gd name="T38" fmla="*/ 79 w 504"/>
                  <a:gd name="T39" fmla="*/ 386 h 458"/>
                  <a:gd name="T40" fmla="*/ 115 w 504"/>
                  <a:gd name="T41" fmla="*/ 413 h 458"/>
                  <a:gd name="T42" fmla="*/ 157 w 504"/>
                  <a:gd name="T43" fmla="*/ 433 h 458"/>
                  <a:gd name="T44" fmla="*/ 203 w 504"/>
                  <a:gd name="T45" fmla="*/ 446 h 458"/>
                  <a:gd name="T46" fmla="*/ 252 w 504"/>
                  <a:gd name="T47" fmla="*/ 451 h 458"/>
                  <a:gd name="T48" fmla="*/ 302 w 504"/>
                  <a:gd name="T49" fmla="*/ 446 h 458"/>
                  <a:gd name="T50" fmla="*/ 348 w 504"/>
                  <a:gd name="T51" fmla="*/ 433 h 458"/>
                  <a:gd name="T52" fmla="*/ 390 w 504"/>
                  <a:gd name="T53" fmla="*/ 413 h 458"/>
                  <a:gd name="T54" fmla="*/ 426 w 504"/>
                  <a:gd name="T55" fmla="*/ 386 h 458"/>
                  <a:gd name="T56" fmla="*/ 456 w 504"/>
                  <a:gd name="T57" fmla="*/ 353 h 458"/>
                  <a:gd name="T58" fmla="*/ 478 w 504"/>
                  <a:gd name="T59" fmla="*/ 315 h 458"/>
                  <a:gd name="T60" fmla="*/ 492 w 504"/>
                  <a:gd name="T61" fmla="*/ 274 h 458"/>
                  <a:gd name="T62" fmla="*/ 497 w 504"/>
                  <a:gd name="T63" fmla="*/ 229 h 458"/>
                  <a:gd name="T64" fmla="*/ 492 w 504"/>
                  <a:gd name="T65" fmla="*/ 184 h 458"/>
                  <a:gd name="T66" fmla="*/ 478 w 504"/>
                  <a:gd name="T67" fmla="*/ 143 h 458"/>
                  <a:gd name="T68" fmla="*/ 455 w 504"/>
                  <a:gd name="T69" fmla="*/ 105 h 458"/>
                  <a:gd name="T70" fmla="*/ 426 w 504"/>
                  <a:gd name="T71" fmla="*/ 72 h 458"/>
                  <a:gd name="T72" fmla="*/ 389 w 504"/>
                  <a:gd name="T73" fmla="*/ 45 h 458"/>
                  <a:gd name="T74" fmla="*/ 348 w 504"/>
                  <a:gd name="T75" fmla="*/ 25 h 458"/>
                  <a:gd name="T76" fmla="*/ 302 w 504"/>
                  <a:gd name="T77" fmla="*/ 12 h 458"/>
                  <a:gd name="T78" fmla="*/ 252 w 504"/>
                  <a:gd name="T79" fmla="*/ 7 h 458"/>
                  <a:gd name="T80" fmla="*/ 203 w 504"/>
                  <a:gd name="T81" fmla="*/ 12 h 458"/>
                  <a:gd name="T82" fmla="*/ 157 w 504"/>
                  <a:gd name="T83" fmla="*/ 25 h 458"/>
                  <a:gd name="T84" fmla="*/ 115 w 504"/>
                  <a:gd name="T85" fmla="*/ 45 h 458"/>
                  <a:gd name="T86" fmla="*/ 79 w 504"/>
                  <a:gd name="T87" fmla="*/ 72 h 458"/>
                  <a:gd name="T88" fmla="*/ 49 w 504"/>
                  <a:gd name="T89" fmla="*/ 105 h 458"/>
                  <a:gd name="T90" fmla="*/ 26 w 504"/>
                  <a:gd name="T91" fmla="*/ 143 h 458"/>
                  <a:gd name="T92" fmla="*/ 12 w 504"/>
                  <a:gd name="T93" fmla="*/ 185 h 458"/>
                  <a:gd name="T94" fmla="*/ 7 w 504"/>
                  <a:gd name="T95" fmla="*/ 22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4" h="458">
                    <a:moveTo>
                      <a:pt x="0" y="229"/>
                    </a:moveTo>
                    <a:lnTo>
                      <a:pt x="2" y="206"/>
                    </a:lnTo>
                    <a:lnTo>
                      <a:pt x="6" y="183"/>
                    </a:lnTo>
                    <a:lnTo>
                      <a:pt x="12" y="161"/>
                    </a:lnTo>
                    <a:lnTo>
                      <a:pt x="20" y="140"/>
                    </a:lnTo>
                    <a:lnTo>
                      <a:pt x="31" y="120"/>
                    </a:lnTo>
                    <a:lnTo>
                      <a:pt x="44" y="101"/>
                    </a:lnTo>
                    <a:lnTo>
                      <a:pt x="58" y="83"/>
                    </a:lnTo>
                    <a:lnTo>
                      <a:pt x="74" y="67"/>
                    </a:lnTo>
                    <a:lnTo>
                      <a:pt x="92" y="52"/>
                    </a:lnTo>
                    <a:lnTo>
                      <a:pt x="111" y="39"/>
                    </a:lnTo>
                    <a:lnTo>
                      <a:pt x="132" y="27"/>
                    </a:lnTo>
                    <a:lnTo>
                      <a:pt x="154" y="18"/>
                    </a:lnTo>
                    <a:lnTo>
                      <a:pt x="177" y="10"/>
                    </a:lnTo>
                    <a:lnTo>
                      <a:pt x="202" y="5"/>
                    </a:lnTo>
                    <a:lnTo>
                      <a:pt x="227" y="1"/>
                    </a:lnTo>
                    <a:lnTo>
                      <a:pt x="252" y="0"/>
                    </a:lnTo>
                    <a:lnTo>
                      <a:pt x="278" y="1"/>
                    </a:lnTo>
                    <a:lnTo>
                      <a:pt x="303" y="5"/>
                    </a:lnTo>
                    <a:lnTo>
                      <a:pt x="327" y="10"/>
                    </a:lnTo>
                    <a:lnTo>
                      <a:pt x="350" y="18"/>
                    </a:lnTo>
                    <a:lnTo>
                      <a:pt x="372" y="27"/>
                    </a:lnTo>
                    <a:lnTo>
                      <a:pt x="393" y="39"/>
                    </a:lnTo>
                    <a:lnTo>
                      <a:pt x="413" y="52"/>
                    </a:lnTo>
                    <a:lnTo>
                      <a:pt x="431" y="67"/>
                    </a:lnTo>
                    <a:lnTo>
                      <a:pt x="447" y="83"/>
                    </a:lnTo>
                    <a:lnTo>
                      <a:pt x="461" y="101"/>
                    </a:lnTo>
                    <a:lnTo>
                      <a:pt x="474" y="120"/>
                    </a:lnTo>
                    <a:lnTo>
                      <a:pt x="485" y="140"/>
                    </a:lnTo>
                    <a:lnTo>
                      <a:pt x="493" y="161"/>
                    </a:lnTo>
                    <a:lnTo>
                      <a:pt x="499" y="183"/>
                    </a:lnTo>
                    <a:lnTo>
                      <a:pt x="503" y="206"/>
                    </a:lnTo>
                    <a:lnTo>
                      <a:pt x="504" y="229"/>
                    </a:lnTo>
                    <a:lnTo>
                      <a:pt x="503" y="253"/>
                    </a:lnTo>
                    <a:lnTo>
                      <a:pt x="499" y="275"/>
                    </a:lnTo>
                    <a:lnTo>
                      <a:pt x="493" y="298"/>
                    </a:lnTo>
                    <a:lnTo>
                      <a:pt x="485" y="318"/>
                    </a:lnTo>
                    <a:lnTo>
                      <a:pt x="474" y="339"/>
                    </a:lnTo>
                    <a:lnTo>
                      <a:pt x="461" y="357"/>
                    </a:lnTo>
                    <a:lnTo>
                      <a:pt x="447" y="375"/>
                    </a:lnTo>
                    <a:lnTo>
                      <a:pt x="431" y="391"/>
                    </a:lnTo>
                    <a:lnTo>
                      <a:pt x="413" y="406"/>
                    </a:lnTo>
                    <a:lnTo>
                      <a:pt x="393" y="419"/>
                    </a:lnTo>
                    <a:lnTo>
                      <a:pt x="372" y="431"/>
                    </a:lnTo>
                    <a:lnTo>
                      <a:pt x="350" y="440"/>
                    </a:lnTo>
                    <a:lnTo>
                      <a:pt x="327" y="448"/>
                    </a:lnTo>
                    <a:lnTo>
                      <a:pt x="303" y="454"/>
                    </a:lnTo>
                    <a:lnTo>
                      <a:pt x="278" y="457"/>
                    </a:lnTo>
                    <a:lnTo>
                      <a:pt x="252" y="458"/>
                    </a:lnTo>
                    <a:lnTo>
                      <a:pt x="227" y="457"/>
                    </a:lnTo>
                    <a:lnTo>
                      <a:pt x="202" y="454"/>
                    </a:lnTo>
                    <a:lnTo>
                      <a:pt x="177" y="448"/>
                    </a:lnTo>
                    <a:lnTo>
                      <a:pt x="154" y="440"/>
                    </a:lnTo>
                    <a:lnTo>
                      <a:pt x="132" y="431"/>
                    </a:lnTo>
                    <a:lnTo>
                      <a:pt x="111" y="419"/>
                    </a:lnTo>
                    <a:lnTo>
                      <a:pt x="92" y="406"/>
                    </a:lnTo>
                    <a:lnTo>
                      <a:pt x="74" y="392"/>
                    </a:lnTo>
                    <a:lnTo>
                      <a:pt x="58" y="375"/>
                    </a:lnTo>
                    <a:lnTo>
                      <a:pt x="44" y="357"/>
                    </a:lnTo>
                    <a:lnTo>
                      <a:pt x="31" y="339"/>
                    </a:lnTo>
                    <a:lnTo>
                      <a:pt x="20" y="318"/>
                    </a:lnTo>
                    <a:lnTo>
                      <a:pt x="12" y="298"/>
                    </a:lnTo>
                    <a:lnTo>
                      <a:pt x="6" y="275"/>
                    </a:lnTo>
                    <a:lnTo>
                      <a:pt x="2" y="253"/>
                    </a:lnTo>
                    <a:lnTo>
                      <a:pt x="0" y="229"/>
                    </a:lnTo>
                    <a:close/>
                    <a:moveTo>
                      <a:pt x="9" y="252"/>
                    </a:moveTo>
                    <a:lnTo>
                      <a:pt x="9" y="252"/>
                    </a:lnTo>
                    <a:lnTo>
                      <a:pt x="12" y="274"/>
                    </a:lnTo>
                    <a:lnTo>
                      <a:pt x="12" y="274"/>
                    </a:lnTo>
                    <a:lnTo>
                      <a:pt x="18" y="295"/>
                    </a:lnTo>
                    <a:lnTo>
                      <a:pt x="18" y="295"/>
                    </a:lnTo>
                    <a:lnTo>
                      <a:pt x="27" y="315"/>
                    </a:lnTo>
                    <a:lnTo>
                      <a:pt x="27" y="315"/>
                    </a:lnTo>
                    <a:lnTo>
                      <a:pt x="37" y="335"/>
                    </a:lnTo>
                    <a:lnTo>
                      <a:pt x="37" y="335"/>
                    </a:lnTo>
                    <a:lnTo>
                      <a:pt x="49" y="353"/>
                    </a:lnTo>
                    <a:lnTo>
                      <a:pt x="49" y="353"/>
                    </a:lnTo>
                    <a:lnTo>
                      <a:pt x="63" y="370"/>
                    </a:lnTo>
                    <a:lnTo>
                      <a:pt x="63" y="370"/>
                    </a:lnTo>
                    <a:lnTo>
                      <a:pt x="79" y="386"/>
                    </a:lnTo>
                    <a:lnTo>
                      <a:pt x="79" y="386"/>
                    </a:lnTo>
                    <a:lnTo>
                      <a:pt x="96" y="400"/>
                    </a:lnTo>
                    <a:lnTo>
                      <a:pt x="96" y="400"/>
                    </a:lnTo>
                    <a:lnTo>
                      <a:pt x="115" y="413"/>
                    </a:lnTo>
                    <a:lnTo>
                      <a:pt x="115" y="413"/>
                    </a:lnTo>
                    <a:lnTo>
                      <a:pt x="136" y="424"/>
                    </a:lnTo>
                    <a:lnTo>
                      <a:pt x="135" y="424"/>
                    </a:lnTo>
                    <a:lnTo>
                      <a:pt x="157" y="433"/>
                    </a:lnTo>
                    <a:lnTo>
                      <a:pt x="157" y="433"/>
                    </a:lnTo>
                    <a:lnTo>
                      <a:pt x="179" y="441"/>
                    </a:lnTo>
                    <a:lnTo>
                      <a:pt x="179" y="441"/>
                    </a:lnTo>
                    <a:lnTo>
                      <a:pt x="203" y="446"/>
                    </a:lnTo>
                    <a:lnTo>
                      <a:pt x="203" y="446"/>
                    </a:lnTo>
                    <a:lnTo>
                      <a:pt x="227" y="450"/>
                    </a:lnTo>
                    <a:lnTo>
                      <a:pt x="227" y="450"/>
                    </a:lnTo>
                    <a:lnTo>
                      <a:pt x="252" y="451"/>
                    </a:lnTo>
                    <a:lnTo>
                      <a:pt x="252" y="451"/>
                    </a:lnTo>
                    <a:lnTo>
                      <a:pt x="278" y="450"/>
                    </a:lnTo>
                    <a:lnTo>
                      <a:pt x="277" y="450"/>
                    </a:lnTo>
                    <a:lnTo>
                      <a:pt x="302" y="446"/>
                    </a:lnTo>
                    <a:lnTo>
                      <a:pt x="302" y="446"/>
                    </a:lnTo>
                    <a:lnTo>
                      <a:pt x="326" y="441"/>
                    </a:lnTo>
                    <a:lnTo>
                      <a:pt x="325" y="441"/>
                    </a:lnTo>
                    <a:lnTo>
                      <a:pt x="348" y="433"/>
                    </a:lnTo>
                    <a:lnTo>
                      <a:pt x="348" y="433"/>
                    </a:lnTo>
                    <a:lnTo>
                      <a:pt x="369" y="424"/>
                    </a:lnTo>
                    <a:lnTo>
                      <a:pt x="369" y="424"/>
                    </a:lnTo>
                    <a:lnTo>
                      <a:pt x="390" y="413"/>
                    </a:lnTo>
                    <a:lnTo>
                      <a:pt x="389" y="413"/>
                    </a:lnTo>
                    <a:lnTo>
                      <a:pt x="409" y="400"/>
                    </a:lnTo>
                    <a:lnTo>
                      <a:pt x="408" y="400"/>
                    </a:lnTo>
                    <a:lnTo>
                      <a:pt x="426" y="386"/>
                    </a:lnTo>
                    <a:lnTo>
                      <a:pt x="426" y="386"/>
                    </a:lnTo>
                    <a:lnTo>
                      <a:pt x="442" y="370"/>
                    </a:lnTo>
                    <a:lnTo>
                      <a:pt x="441" y="370"/>
                    </a:lnTo>
                    <a:lnTo>
                      <a:pt x="456" y="353"/>
                    </a:lnTo>
                    <a:lnTo>
                      <a:pt x="455" y="353"/>
                    </a:lnTo>
                    <a:lnTo>
                      <a:pt x="468" y="335"/>
                    </a:lnTo>
                    <a:lnTo>
                      <a:pt x="468" y="335"/>
                    </a:lnTo>
                    <a:lnTo>
                      <a:pt x="478" y="315"/>
                    </a:lnTo>
                    <a:lnTo>
                      <a:pt x="478" y="315"/>
                    </a:lnTo>
                    <a:lnTo>
                      <a:pt x="486" y="295"/>
                    </a:lnTo>
                    <a:lnTo>
                      <a:pt x="486" y="295"/>
                    </a:lnTo>
                    <a:lnTo>
                      <a:pt x="492" y="274"/>
                    </a:lnTo>
                    <a:lnTo>
                      <a:pt x="492" y="274"/>
                    </a:lnTo>
                    <a:lnTo>
                      <a:pt x="496" y="252"/>
                    </a:lnTo>
                    <a:lnTo>
                      <a:pt x="496" y="252"/>
                    </a:lnTo>
                    <a:lnTo>
                      <a:pt x="497" y="229"/>
                    </a:lnTo>
                    <a:lnTo>
                      <a:pt x="497" y="229"/>
                    </a:lnTo>
                    <a:lnTo>
                      <a:pt x="496" y="206"/>
                    </a:lnTo>
                    <a:lnTo>
                      <a:pt x="496" y="207"/>
                    </a:lnTo>
                    <a:lnTo>
                      <a:pt x="492" y="184"/>
                    </a:lnTo>
                    <a:lnTo>
                      <a:pt x="492" y="185"/>
                    </a:lnTo>
                    <a:lnTo>
                      <a:pt x="486" y="163"/>
                    </a:lnTo>
                    <a:lnTo>
                      <a:pt x="486" y="164"/>
                    </a:lnTo>
                    <a:lnTo>
                      <a:pt x="478" y="143"/>
                    </a:lnTo>
                    <a:lnTo>
                      <a:pt x="478" y="143"/>
                    </a:lnTo>
                    <a:lnTo>
                      <a:pt x="468" y="123"/>
                    </a:lnTo>
                    <a:lnTo>
                      <a:pt x="468" y="124"/>
                    </a:lnTo>
                    <a:lnTo>
                      <a:pt x="455" y="105"/>
                    </a:lnTo>
                    <a:lnTo>
                      <a:pt x="456" y="105"/>
                    </a:lnTo>
                    <a:lnTo>
                      <a:pt x="441" y="88"/>
                    </a:lnTo>
                    <a:lnTo>
                      <a:pt x="442" y="88"/>
                    </a:lnTo>
                    <a:lnTo>
                      <a:pt x="426" y="72"/>
                    </a:lnTo>
                    <a:lnTo>
                      <a:pt x="426" y="72"/>
                    </a:lnTo>
                    <a:lnTo>
                      <a:pt x="408" y="58"/>
                    </a:lnTo>
                    <a:lnTo>
                      <a:pt x="409" y="58"/>
                    </a:lnTo>
                    <a:lnTo>
                      <a:pt x="389" y="45"/>
                    </a:lnTo>
                    <a:lnTo>
                      <a:pt x="390" y="45"/>
                    </a:lnTo>
                    <a:lnTo>
                      <a:pt x="369" y="34"/>
                    </a:lnTo>
                    <a:lnTo>
                      <a:pt x="369" y="34"/>
                    </a:lnTo>
                    <a:lnTo>
                      <a:pt x="348" y="25"/>
                    </a:lnTo>
                    <a:lnTo>
                      <a:pt x="348" y="25"/>
                    </a:lnTo>
                    <a:lnTo>
                      <a:pt x="325" y="17"/>
                    </a:lnTo>
                    <a:lnTo>
                      <a:pt x="326" y="17"/>
                    </a:lnTo>
                    <a:lnTo>
                      <a:pt x="302" y="12"/>
                    </a:lnTo>
                    <a:lnTo>
                      <a:pt x="302" y="12"/>
                    </a:lnTo>
                    <a:lnTo>
                      <a:pt x="277" y="8"/>
                    </a:lnTo>
                    <a:lnTo>
                      <a:pt x="278" y="8"/>
                    </a:lnTo>
                    <a:lnTo>
                      <a:pt x="252" y="7"/>
                    </a:lnTo>
                    <a:lnTo>
                      <a:pt x="252" y="7"/>
                    </a:lnTo>
                    <a:lnTo>
                      <a:pt x="227" y="8"/>
                    </a:lnTo>
                    <a:lnTo>
                      <a:pt x="227" y="8"/>
                    </a:lnTo>
                    <a:lnTo>
                      <a:pt x="203" y="12"/>
                    </a:lnTo>
                    <a:lnTo>
                      <a:pt x="203" y="12"/>
                    </a:lnTo>
                    <a:lnTo>
                      <a:pt x="179" y="17"/>
                    </a:lnTo>
                    <a:lnTo>
                      <a:pt x="179" y="17"/>
                    </a:lnTo>
                    <a:lnTo>
                      <a:pt x="157" y="25"/>
                    </a:lnTo>
                    <a:lnTo>
                      <a:pt x="157" y="25"/>
                    </a:lnTo>
                    <a:lnTo>
                      <a:pt x="135" y="34"/>
                    </a:lnTo>
                    <a:lnTo>
                      <a:pt x="136" y="34"/>
                    </a:lnTo>
                    <a:lnTo>
                      <a:pt x="115" y="45"/>
                    </a:lnTo>
                    <a:lnTo>
                      <a:pt x="115" y="45"/>
                    </a:lnTo>
                    <a:lnTo>
                      <a:pt x="96" y="58"/>
                    </a:lnTo>
                    <a:lnTo>
                      <a:pt x="96" y="58"/>
                    </a:lnTo>
                    <a:lnTo>
                      <a:pt x="79" y="72"/>
                    </a:lnTo>
                    <a:lnTo>
                      <a:pt x="79" y="72"/>
                    </a:lnTo>
                    <a:lnTo>
                      <a:pt x="63" y="88"/>
                    </a:lnTo>
                    <a:lnTo>
                      <a:pt x="63" y="88"/>
                    </a:lnTo>
                    <a:lnTo>
                      <a:pt x="49" y="105"/>
                    </a:lnTo>
                    <a:lnTo>
                      <a:pt x="49" y="105"/>
                    </a:lnTo>
                    <a:lnTo>
                      <a:pt x="37" y="124"/>
                    </a:lnTo>
                    <a:lnTo>
                      <a:pt x="37" y="123"/>
                    </a:lnTo>
                    <a:lnTo>
                      <a:pt x="26" y="143"/>
                    </a:lnTo>
                    <a:lnTo>
                      <a:pt x="27" y="143"/>
                    </a:lnTo>
                    <a:lnTo>
                      <a:pt x="18" y="164"/>
                    </a:lnTo>
                    <a:lnTo>
                      <a:pt x="18" y="163"/>
                    </a:lnTo>
                    <a:lnTo>
                      <a:pt x="12" y="185"/>
                    </a:lnTo>
                    <a:lnTo>
                      <a:pt x="12" y="184"/>
                    </a:lnTo>
                    <a:lnTo>
                      <a:pt x="9" y="207"/>
                    </a:lnTo>
                    <a:lnTo>
                      <a:pt x="9" y="206"/>
                    </a:lnTo>
                    <a:lnTo>
                      <a:pt x="7" y="229"/>
                    </a:lnTo>
                    <a:lnTo>
                      <a:pt x="7" y="229"/>
                    </a:lnTo>
                    <a:lnTo>
                      <a:pt x="9" y="252"/>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48" name="Picture 38">
                <a:extLst>
                  <a:ext uri="{FF2B5EF4-FFF2-40B4-BE49-F238E27FC236}">
                    <a16:creationId xmlns:a16="http://schemas.microsoft.com/office/drawing/2014/main" id="{7B3241D3-E263-4227-9916-CD75BAFDA4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 y="2400"/>
                <a:ext cx="490"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9">
                <a:extLst>
                  <a:ext uri="{FF2B5EF4-FFF2-40B4-BE49-F238E27FC236}">
                    <a16:creationId xmlns:a16="http://schemas.microsoft.com/office/drawing/2014/main" id="{0C596C6E-74F9-49C2-9F7A-6C98026C56E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3" y="2400"/>
                <a:ext cx="490"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0">
                <a:extLst>
                  <a:ext uri="{FF2B5EF4-FFF2-40B4-BE49-F238E27FC236}">
                    <a16:creationId xmlns:a16="http://schemas.microsoft.com/office/drawing/2014/main" id="{DA555266-CCBE-4901-86FA-9BD26C865F12}"/>
                  </a:ext>
                </a:extLst>
              </p:cNvPr>
              <p:cNvSpPr>
                <a:spLocks noChangeArrowheads="1"/>
              </p:cNvSpPr>
              <p:nvPr/>
            </p:nvSpPr>
            <p:spPr bwMode="auto">
              <a:xfrm>
                <a:off x="259" y="2476"/>
                <a:ext cx="576" cy="4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1" name="Rectangle 41">
                <a:extLst>
                  <a:ext uri="{FF2B5EF4-FFF2-40B4-BE49-F238E27FC236}">
                    <a16:creationId xmlns:a16="http://schemas.microsoft.com/office/drawing/2014/main" id="{96D8E067-8D31-4F80-A23F-F66053EE5553}"/>
                  </a:ext>
                </a:extLst>
              </p:cNvPr>
              <p:cNvSpPr>
                <a:spLocks noChangeArrowheads="1"/>
              </p:cNvSpPr>
              <p:nvPr/>
            </p:nvSpPr>
            <p:spPr bwMode="auto">
              <a:xfrm>
                <a:off x="309" y="2507"/>
                <a:ext cx="1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754" b="1" i="0" u="none" strike="noStrike" kern="1200" cap="none" spc="0" normalizeH="0" baseline="0" noProof="0">
                    <a:ln>
                      <a:noFill/>
                    </a:ln>
                    <a:solidFill>
                      <a:srgbClr val="FF0000"/>
                    </a:solidFill>
                    <a:effectLst/>
                    <a:uLnTx/>
                    <a:uFillTx/>
                    <a:latin typeface="Arial" panose="020B0604020202020204" pitchFamily="34" charset="0"/>
                    <a:ea typeface="+mn-ea"/>
                    <a:cs typeface="+mn-cs"/>
                  </a:rPr>
                  <a:t>S</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42">
                <a:extLst>
                  <a:ext uri="{FF2B5EF4-FFF2-40B4-BE49-F238E27FC236}">
                    <a16:creationId xmlns:a16="http://schemas.microsoft.com/office/drawing/2014/main" id="{98AF5806-5F93-4FE3-8514-BF760798416A}"/>
                  </a:ext>
                </a:extLst>
              </p:cNvPr>
              <p:cNvSpPr>
                <a:spLocks noChangeArrowheads="1"/>
              </p:cNvSpPr>
              <p:nvPr/>
            </p:nvSpPr>
            <p:spPr bwMode="auto">
              <a:xfrm>
                <a:off x="308" y="2657"/>
                <a:ext cx="96" cy="1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3" name="Rectangle 43">
                <a:extLst>
                  <a:ext uri="{FF2B5EF4-FFF2-40B4-BE49-F238E27FC236}">
                    <a16:creationId xmlns:a16="http://schemas.microsoft.com/office/drawing/2014/main" id="{93A7EB6D-B5E0-4A05-911B-EB00F460C910}"/>
                  </a:ext>
                </a:extLst>
              </p:cNvPr>
              <p:cNvSpPr>
                <a:spLocks noChangeArrowheads="1"/>
              </p:cNvSpPr>
              <p:nvPr/>
            </p:nvSpPr>
            <p:spPr bwMode="auto">
              <a:xfrm>
                <a:off x="406" y="2541"/>
                <a:ext cx="4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292" b="1" i="0" u="none" strike="noStrike" kern="1200" cap="none" spc="0" normalizeH="0" baseline="0" noProof="0">
                    <a:ln>
                      <a:noFill/>
                    </a:ln>
                    <a:solidFill>
                      <a:srgbClr val="FF0000"/>
                    </a:solidFill>
                    <a:effectLst/>
                    <a:uLnTx/>
                    <a:uFillTx/>
                    <a:latin typeface="Arial" panose="020B0604020202020204" pitchFamily="34" charset="0"/>
                    <a:ea typeface="+mn-ea"/>
                    <a:cs typeface="+mn-cs"/>
                  </a:rPr>
                  <a:t>upplier </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44">
                <a:extLst>
                  <a:ext uri="{FF2B5EF4-FFF2-40B4-BE49-F238E27FC236}">
                    <a16:creationId xmlns:a16="http://schemas.microsoft.com/office/drawing/2014/main" id="{0EA48E72-D556-483A-81C1-3A55848240E8}"/>
                  </a:ext>
                </a:extLst>
              </p:cNvPr>
              <p:cNvSpPr>
                <a:spLocks noChangeArrowheads="1"/>
              </p:cNvSpPr>
              <p:nvPr/>
            </p:nvSpPr>
            <p:spPr bwMode="auto">
              <a:xfrm>
                <a:off x="420" y="2684"/>
                <a:ext cx="27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0" u="none" strike="noStrike" kern="1200" cap="none" spc="0" normalizeH="0" baseline="0" noProof="0">
                    <a:ln>
                      <a:noFill/>
                    </a:ln>
                    <a:solidFill>
                      <a:srgbClr val="000000"/>
                    </a:solidFill>
                    <a:effectLst/>
                    <a:uLnTx/>
                    <a:uFillTx/>
                    <a:latin typeface="Arial" panose="020B0604020202020204" pitchFamily="34" charset="0"/>
                    <a:ea typeface="+mn-ea"/>
                    <a:cs typeface="+mn-cs"/>
                  </a:rPr>
                  <a:t>Proses</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45">
                <a:extLst>
                  <a:ext uri="{FF2B5EF4-FFF2-40B4-BE49-F238E27FC236}">
                    <a16:creationId xmlns:a16="http://schemas.microsoft.com/office/drawing/2014/main" id="{877A23F7-A046-4A69-9995-898BAE8717EA}"/>
                  </a:ext>
                </a:extLst>
              </p:cNvPr>
              <p:cNvSpPr>
                <a:spLocks noChangeArrowheads="1"/>
              </p:cNvSpPr>
              <p:nvPr/>
            </p:nvSpPr>
            <p:spPr bwMode="auto">
              <a:xfrm>
                <a:off x="320" y="2789"/>
                <a:ext cx="49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0" u="none" strike="noStrike" kern="1200" cap="none" spc="0" normalizeH="0" baseline="0" noProof="0">
                    <a:ln>
                      <a:noFill/>
                    </a:ln>
                    <a:solidFill>
                      <a:srgbClr val="000000"/>
                    </a:solidFill>
                    <a:effectLst/>
                    <a:uLnTx/>
                    <a:uFillTx/>
                    <a:latin typeface="Arial" panose="020B0604020202020204" pitchFamily="34" charset="0"/>
                    <a:ea typeface="+mn-ea"/>
                    <a:cs typeface="+mn-cs"/>
                  </a:rPr>
                  <a:t>Sebelumnya</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6" name="Picture 46">
                <a:extLst>
                  <a:ext uri="{FF2B5EF4-FFF2-40B4-BE49-F238E27FC236}">
                    <a16:creationId xmlns:a16="http://schemas.microsoft.com/office/drawing/2014/main" id="{3F0045D7-04F2-4825-9AC0-8F211D03DA5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6" y="2400"/>
                <a:ext cx="59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47">
                <a:extLst>
                  <a:ext uri="{FF2B5EF4-FFF2-40B4-BE49-F238E27FC236}">
                    <a16:creationId xmlns:a16="http://schemas.microsoft.com/office/drawing/2014/main" id="{A4AD77E6-946D-4604-B5F6-FF7EC06B65D7}"/>
                  </a:ext>
                </a:extLst>
              </p:cNvPr>
              <p:cNvSpPr>
                <a:spLocks noEditPoints="1"/>
              </p:cNvSpPr>
              <p:nvPr/>
            </p:nvSpPr>
            <p:spPr bwMode="auto">
              <a:xfrm>
                <a:off x="3771" y="2394"/>
                <a:ext cx="597" cy="551"/>
              </a:xfrm>
              <a:custGeom>
                <a:avLst/>
                <a:gdLst>
                  <a:gd name="T0" fmla="*/ 13 w 597"/>
                  <a:gd name="T1" fmla="*/ 194 h 551"/>
                  <a:gd name="T2" fmla="*/ 68 w 597"/>
                  <a:gd name="T3" fmla="*/ 100 h 551"/>
                  <a:gd name="T4" fmla="*/ 156 w 597"/>
                  <a:gd name="T5" fmla="*/ 34 h 551"/>
                  <a:gd name="T6" fmla="*/ 268 w 597"/>
                  <a:gd name="T7" fmla="*/ 2 h 551"/>
                  <a:gd name="T8" fmla="*/ 387 w 597"/>
                  <a:gd name="T9" fmla="*/ 13 h 551"/>
                  <a:gd name="T10" fmla="*/ 488 w 597"/>
                  <a:gd name="T11" fmla="*/ 63 h 551"/>
                  <a:gd name="T12" fmla="*/ 561 w 597"/>
                  <a:gd name="T13" fmla="*/ 144 h 551"/>
                  <a:gd name="T14" fmla="*/ 595 w 597"/>
                  <a:gd name="T15" fmla="*/ 248 h 551"/>
                  <a:gd name="T16" fmla="*/ 584 w 597"/>
                  <a:gd name="T17" fmla="*/ 358 h 551"/>
                  <a:gd name="T18" fmla="*/ 529 w 597"/>
                  <a:gd name="T19" fmla="*/ 451 h 551"/>
                  <a:gd name="T20" fmla="*/ 441 w 597"/>
                  <a:gd name="T21" fmla="*/ 518 h 551"/>
                  <a:gd name="T22" fmla="*/ 329 w 597"/>
                  <a:gd name="T23" fmla="*/ 550 h 551"/>
                  <a:gd name="T24" fmla="*/ 210 w 597"/>
                  <a:gd name="T25" fmla="*/ 539 h 551"/>
                  <a:gd name="T26" fmla="*/ 109 w 597"/>
                  <a:gd name="T27" fmla="*/ 489 h 551"/>
                  <a:gd name="T28" fmla="*/ 36 w 597"/>
                  <a:gd name="T29" fmla="*/ 408 h 551"/>
                  <a:gd name="T30" fmla="*/ 2 w 597"/>
                  <a:gd name="T31" fmla="*/ 304 h 551"/>
                  <a:gd name="T32" fmla="*/ 17 w 597"/>
                  <a:gd name="T33" fmla="*/ 329 h 551"/>
                  <a:gd name="T34" fmla="*/ 33 w 597"/>
                  <a:gd name="T35" fmla="*/ 379 h 551"/>
                  <a:gd name="T36" fmla="*/ 60 w 597"/>
                  <a:gd name="T37" fmla="*/ 424 h 551"/>
                  <a:gd name="T38" fmla="*/ 95 w 597"/>
                  <a:gd name="T39" fmla="*/ 463 h 551"/>
                  <a:gd name="T40" fmla="*/ 138 w 597"/>
                  <a:gd name="T41" fmla="*/ 495 h 551"/>
                  <a:gd name="T42" fmla="*/ 187 w 597"/>
                  <a:gd name="T43" fmla="*/ 519 h 551"/>
                  <a:gd name="T44" fmla="*/ 241 w 597"/>
                  <a:gd name="T45" fmla="*/ 535 h 551"/>
                  <a:gd name="T46" fmla="*/ 299 w 597"/>
                  <a:gd name="T47" fmla="*/ 540 h 551"/>
                  <a:gd name="T48" fmla="*/ 357 w 597"/>
                  <a:gd name="T49" fmla="*/ 535 h 551"/>
                  <a:gd name="T50" fmla="*/ 411 w 597"/>
                  <a:gd name="T51" fmla="*/ 519 h 551"/>
                  <a:gd name="T52" fmla="*/ 460 w 597"/>
                  <a:gd name="T53" fmla="*/ 495 h 551"/>
                  <a:gd name="T54" fmla="*/ 502 w 597"/>
                  <a:gd name="T55" fmla="*/ 463 h 551"/>
                  <a:gd name="T56" fmla="*/ 538 w 597"/>
                  <a:gd name="T57" fmla="*/ 423 h 551"/>
                  <a:gd name="T58" fmla="*/ 564 w 597"/>
                  <a:gd name="T59" fmla="*/ 378 h 551"/>
                  <a:gd name="T60" fmla="*/ 580 w 597"/>
                  <a:gd name="T61" fmla="*/ 329 h 551"/>
                  <a:gd name="T62" fmla="*/ 586 w 597"/>
                  <a:gd name="T63" fmla="*/ 276 h 551"/>
                  <a:gd name="T64" fmla="*/ 580 w 597"/>
                  <a:gd name="T65" fmla="*/ 223 h 551"/>
                  <a:gd name="T66" fmla="*/ 564 w 597"/>
                  <a:gd name="T67" fmla="*/ 173 h 551"/>
                  <a:gd name="T68" fmla="*/ 537 w 597"/>
                  <a:gd name="T69" fmla="*/ 128 h 551"/>
                  <a:gd name="T70" fmla="*/ 502 w 597"/>
                  <a:gd name="T71" fmla="*/ 89 h 551"/>
                  <a:gd name="T72" fmla="*/ 460 w 597"/>
                  <a:gd name="T73" fmla="*/ 56 h 551"/>
                  <a:gd name="T74" fmla="*/ 411 w 597"/>
                  <a:gd name="T75" fmla="*/ 32 h 551"/>
                  <a:gd name="T76" fmla="*/ 357 w 597"/>
                  <a:gd name="T77" fmla="*/ 17 h 551"/>
                  <a:gd name="T78" fmla="*/ 298 w 597"/>
                  <a:gd name="T79" fmla="*/ 11 h 551"/>
                  <a:gd name="T80" fmla="*/ 240 w 597"/>
                  <a:gd name="T81" fmla="*/ 17 h 551"/>
                  <a:gd name="T82" fmla="*/ 186 w 597"/>
                  <a:gd name="T83" fmla="*/ 32 h 551"/>
                  <a:gd name="T84" fmla="*/ 137 w 597"/>
                  <a:gd name="T85" fmla="*/ 57 h 551"/>
                  <a:gd name="T86" fmla="*/ 95 w 597"/>
                  <a:gd name="T87" fmla="*/ 89 h 551"/>
                  <a:gd name="T88" fmla="*/ 59 w 597"/>
                  <a:gd name="T89" fmla="*/ 129 h 551"/>
                  <a:gd name="T90" fmla="*/ 33 w 597"/>
                  <a:gd name="T91" fmla="*/ 173 h 551"/>
                  <a:gd name="T92" fmla="*/ 17 w 597"/>
                  <a:gd name="T93" fmla="*/ 223 h 551"/>
                  <a:gd name="T94" fmla="*/ 11 w 597"/>
                  <a:gd name="T95"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7" h="551">
                    <a:moveTo>
                      <a:pt x="0" y="276"/>
                    </a:moveTo>
                    <a:lnTo>
                      <a:pt x="2" y="248"/>
                    </a:lnTo>
                    <a:lnTo>
                      <a:pt x="6" y="220"/>
                    </a:lnTo>
                    <a:lnTo>
                      <a:pt x="13" y="194"/>
                    </a:lnTo>
                    <a:lnTo>
                      <a:pt x="23" y="168"/>
                    </a:lnTo>
                    <a:lnTo>
                      <a:pt x="36" y="144"/>
                    </a:lnTo>
                    <a:lnTo>
                      <a:pt x="51" y="122"/>
                    </a:lnTo>
                    <a:lnTo>
                      <a:pt x="68" y="100"/>
                    </a:lnTo>
                    <a:lnTo>
                      <a:pt x="88" y="81"/>
                    </a:lnTo>
                    <a:lnTo>
                      <a:pt x="109" y="63"/>
                    </a:lnTo>
                    <a:lnTo>
                      <a:pt x="132" y="47"/>
                    </a:lnTo>
                    <a:lnTo>
                      <a:pt x="156" y="34"/>
                    </a:lnTo>
                    <a:lnTo>
                      <a:pt x="183" y="22"/>
                    </a:lnTo>
                    <a:lnTo>
                      <a:pt x="210" y="13"/>
                    </a:lnTo>
                    <a:lnTo>
                      <a:pt x="238" y="6"/>
                    </a:lnTo>
                    <a:lnTo>
                      <a:pt x="268" y="2"/>
                    </a:lnTo>
                    <a:lnTo>
                      <a:pt x="298" y="0"/>
                    </a:lnTo>
                    <a:lnTo>
                      <a:pt x="329" y="2"/>
                    </a:lnTo>
                    <a:lnTo>
                      <a:pt x="359" y="6"/>
                    </a:lnTo>
                    <a:lnTo>
                      <a:pt x="387" y="13"/>
                    </a:lnTo>
                    <a:lnTo>
                      <a:pt x="415" y="22"/>
                    </a:lnTo>
                    <a:lnTo>
                      <a:pt x="441" y="34"/>
                    </a:lnTo>
                    <a:lnTo>
                      <a:pt x="465" y="47"/>
                    </a:lnTo>
                    <a:lnTo>
                      <a:pt x="488" y="63"/>
                    </a:lnTo>
                    <a:lnTo>
                      <a:pt x="509" y="81"/>
                    </a:lnTo>
                    <a:lnTo>
                      <a:pt x="529" y="100"/>
                    </a:lnTo>
                    <a:lnTo>
                      <a:pt x="546" y="122"/>
                    </a:lnTo>
                    <a:lnTo>
                      <a:pt x="561" y="144"/>
                    </a:lnTo>
                    <a:lnTo>
                      <a:pt x="574" y="168"/>
                    </a:lnTo>
                    <a:lnTo>
                      <a:pt x="584" y="194"/>
                    </a:lnTo>
                    <a:lnTo>
                      <a:pt x="591" y="220"/>
                    </a:lnTo>
                    <a:lnTo>
                      <a:pt x="595" y="248"/>
                    </a:lnTo>
                    <a:lnTo>
                      <a:pt x="597" y="276"/>
                    </a:lnTo>
                    <a:lnTo>
                      <a:pt x="595" y="304"/>
                    </a:lnTo>
                    <a:lnTo>
                      <a:pt x="591" y="332"/>
                    </a:lnTo>
                    <a:lnTo>
                      <a:pt x="584" y="358"/>
                    </a:lnTo>
                    <a:lnTo>
                      <a:pt x="574" y="383"/>
                    </a:lnTo>
                    <a:lnTo>
                      <a:pt x="561" y="408"/>
                    </a:lnTo>
                    <a:lnTo>
                      <a:pt x="546" y="430"/>
                    </a:lnTo>
                    <a:lnTo>
                      <a:pt x="529" y="451"/>
                    </a:lnTo>
                    <a:lnTo>
                      <a:pt x="509" y="471"/>
                    </a:lnTo>
                    <a:lnTo>
                      <a:pt x="488" y="489"/>
                    </a:lnTo>
                    <a:lnTo>
                      <a:pt x="465" y="505"/>
                    </a:lnTo>
                    <a:lnTo>
                      <a:pt x="441" y="518"/>
                    </a:lnTo>
                    <a:lnTo>
                      <a:pt x="415" y="530"/>
                    </a:lnTo>
                    <a:lnTo>
                      <a:pt x="387" y="539"/>
                    </a:lnTo>
                    <a:lnTo>
                      <a:pt x="359" y="546"/>
                    </a:lnTo>
                    <a:lnTo>
                      <a:pt x="329" y="550"/>
                    </a:lnTo>
                    <a:lnTo>
                      <a:pt x="298" y="551"/>
                    </a:lnTo>
                    <a:lnTo>
                      <a:pt x="268" y="550"/>
                    </a:lnTo>
                    <a:lnTo>
                      <a:pt x="238" y="546"/>
                    </a:lnTo>
                    <a:lnTo>
                      <a:pt x="210" y="539"/>
                    </a:lnTo>
                    <a:lnTo>
                      <a:pt x="183" y="530"/>
                    </a:lnTo>
                    <a:lnTo>
                      <a:pt x="156" y="518"/>
                    </a:lnTo>
                    <a:lnTo>
                      <a:pt x="132" y="505"/>
                    </a:lnTo>
                    <a:lnTo>
                      <a:pt x="109" y="489"/>
                    </a:lnTo>
                    <a:lnTo>
                      <a:pt x="88" y="471"/>
                    </a:lnTo>
                    <a:lnTo>
                      <a:pt x="68" y="451"/>
                    </a:lnTo>
                    <a:lnTo>
                      <a:pt x="51" y="430"/>
                    </a:lnTo>
                    <a:lnTo>
                      <a:pt x="36" y="408"/>
                    </a:lnTo>
                    <a:lnTo>
                      <a:pt x="23" y="383"/>
                    </a:lnTo>
                    <a:lnTo>
                      <a:pt x="13" y="358"/>
                    </a:lnTo>
                    <a:lnTo>
                      <a:pt x="6" y="332"/>
                    </a:lnTo>
                    <a:lnTo>
                      <a:pt x="2" y="304"/>
                    </a:lnTo>
                    <a:lnTo>
                      <a:pt x="0" y="276"/>
                    </a:lnTo>
                    <a:close/>
                    <a:moveTo>
                      <a:pt x="12" y="303"/>
                    </a:moveTo>
                    <a:lnTo>
                      <a:pt x="12" y="303"/>
                    </a:lnTo>
                    <a:lnTo>
                      <a:pt x="17" y="329"/>
                    </a:lnTo>
                    <a:lnTo>
                      <a:pt x="17" y="329"/>
                    </a:lnTo>
                    <a:lnTo>
                      <a:pt x="24" y="355"/>
                    </a:lnTo>
                    <a:lnTo>
                      <a:pt x="23" y="354"/>
                    </a:lnTo>
                    <a:lnTo>
                      <a:pt x="33" y="379"/>
                    </a:lnTo>
                    <a:lnTo>
                      <a:pt x="33" y="378"/>
                    </a:lnTo>
                    <a:lnTo>
                      <a:pt x="45" y="402"/>
                    </a:lnTo>
                    <a:lnTo>
                      <a:pt x="45" y="402"/>
                    </a:lnTo>
                    <a:lnTo>
                      <a:pt x="60" y="424"/>
                    </a:lnTo>
                    <a:lnTo>
                      <a:pt x="59" y="423"/>
                    </a:lnTo>
                    <a:lnTo>
                      <a:pt x="76" y="444"/>
                    </a:lnTo>
                    <a:lnTo>
                      <a:pt x="76" y="444"/>
                    </a:lnTo>
                    <a:lnTo>
                      <a:pt x="95" y="463"/>
                    </a:lnTo>
                    <a:lnTo>
                      <a:pt x="95" y="463"/>
                    </a:lnTo>
                    <a:lnTo>
                      <a:pt x="116" y="480"/>
                    </a:lnTo>
                    <a:lnTo>
                      <a:pt x="115" y="480"/>
                    </a:lnTo>
                    <a:lnTo>
                      <a:pt x="138" y="495"/>
                    </a:lnTo>
                    <a:lnTo>
                      <a:pt x="137" y="495"/>
                    </a:lnTo>
                    <a:lnTo>
                      <a:pt x="161" y="508"/>
                    </a:lnTo>
                    <a:lnTo>
                      <a:pt x="161" y="508"/>
                    </a:lnTo>
                    <a:lnTo>
                      <a:pt x="187" y="519"/>
                    </a:lnTo>
                    <a:lnTo>
                      <a:pt x="186" y="519"/>
                    </a:lnTo>
                    <a:lnTo>
                      <a:pt x="213" y="529"/>
                    </a:lnTo>
                    <a:lnTo>
                      <a:pt x="213" y="528"/>
                    </a:lnTo>
                    <a:lnTo>
                      <a:pt x="241" y="535"/>
                    </a:lnTo>
                    <a:lnTo>
                      <a:pt x="240" y="535"/>
                    </a:lnTo>
                    <a:lnTo>
                      <a:pt x="269" y="539"/>
                    </a:lnTo>
                    <a:lnTo>
                      <a:pt x="269" y="539"/>
                    </a:lnTo>
                    <a:lnTo>
                      <a:pt x="299" y="540"/>
                    </a:lnTo>
                    <a:lnTo>
                      <a:pt x="298" y="540"/>
                    </a:lnTo>
                    <a:lnTo>
                      <a:pt x="328" y="539"/>
                    </a:lnTo>
                    <a:lnTo>
                      <a:pt x="328" y="539"/>
                    </a:lnTo>
                    <a:lnTo>
                      <a:pt x="357" y="535"/>
                    </a:lnTo>
                    <a:lnTo>
                      <a:pt x="357" y="535"/>
                    </a:lnTo>
                    <a:lnTo>
                      <a:pt x="384" y="528"/>
                    </a:lnTo>
                    <a:lnTo>
                      <a:pt x="384" y="529"/>
                    </a:lnTo>
                    <a:lnTo>
                      <a:pt x="411" y="519"/>
                    </a:lnTo>
                    <a:lnTo>
                      <a:pt x="411" y="519"/>
                    </a:lnTo>
                    <a:lnTo>
                      <a:pt x="436" y="508"/>
                    </a:lnTo>
                    <a:lnTo>
                      <a:pt x="436" y="508"/>
                    </a:lnTo>
                    <a:lnTo>
                      <a:pt x="460" y="495"/>
                    </a:lnTo>
                    <a:lnTo>
                      <a:pt x="460" y="495"/>
                    </a:lnTo>
                    <a:lnTo>
                      <a:pt x="482" y="480"/>
                    </a:lnTo>
                    <a:lnTo>
                      <a:pt x="482" y="480"/>
                    </a:lnTo>
                    <a:lnTo>
                      <a:pt x="502" y="463"/>
                    </a:lnTo>
                    <a:lnTo>
                      <a:pt x="502" y="463"/>
                    </a:lnTo>
                    <a:lnTo>
                      <a:pt x="521" y="444"/>
                    </a:lnTo>
                    <a:lnTo>
                      <a:pt x="521" y="444"/>
                    </a:lnTo>
                    <a:lnTo>
                      <a:pt x="538" y="423"/>
                    </a:lnTo>
                    <a:lnTo>
                      <a:pt x="537" y="424"/>
                    </a:lnTo>
                    <a:lnTo>
                      <a:pt x="552" y="402"/>
                    </a:lnTo>
                    <a:lnTo>
                      <a:pt x="552" y="402"/>
                    </a:lnTo>
                    <a:lnTo>
                      <a:pt x="564" y="378"/>
                    </a:lnTo>
                    <a:lnTo>
                      <a:pt x="564" y="379"/>
                    </a:lnTo>
                    <a:lnTo>
                      <a:pt x="574" y="354"/>
                    </a:lnTo>
                    <a:lnTo>
                      <a:pt x="573" y="355"/>
                    </a:lnTo>
                    <a:lnTo>
                      <a:pt x="580" y="329"/>
                    </a:lnTo>
                    <a:lnTo>
                      <a:pt x="580" y="329"/>
                    </a:lnTo>
                    <a:lnTo>
                      <a:pt x="585" y="303"/>
                    </a:lnTo>
                    <a:lnTo>
                      <a:pt x="585" y="303"/>
                    </a:lnTo>
                    <a:lnTo>
                      <a:pt x="586" y="276"/>
                    </a:lnTo>
                    <a:lnTo>
                      <a:pt x="586" y="276"/>
                    </a:lnTo>
                    <a:lnTo>
                      <a:pt x="585" y="249"/>
                    </a:lnTo>
                    <a:lnTo>
                      <a:pt x="585" y="249"/>
                    </a:lnTo>
                    <a:lnTo>
                      <a:pt x="580" y="223"/>
                    </a:lnTo>
                    <a:lnTo>
                      <a:pt x="580" y="223"/>
                    </a:lnTo>
                    <a:lnTo>
                      <a:pt x="573" y="197"/>
                    </a:lnTo>
                    <a:lnTo>
                      <a:pt x="574" y="198"/>
                    </a:lnTo>
                    <a:lnTo>
                      <a:pt x="564" y="173"/>
                    </a:lnTo>
                    <a:lnTo>
                      <a:pt x="564" y="173"/>
                    </a:lnTo>
                    <a:lnTo>
                      <a:pt x="552" y="150"/>
                    </a:lnTo>
                    <a:lnTo>
                      <a:pt x="552" y="150"/>
                    </a:lnTo>
                    <a:lnTo>
                      <a:pt x="537" y="128"/>
                    </a:lnTo>
                    <a:lnTo>
                      <a:pt x="538" y="129"/>
                    </a:lnTo>
                    <a:lnTo>
                      <a:pt x="521" y="108"/>
                    </a:lnTo>
                    <a:lnTo>
                      <a:pt x="521" y="108"/>
                    </a:lnTo>
                    <a:lnTo>
                      <a:pt x="502" y="89"/>
                    </a:lnTo>
                    <a:lnTo>
                      <a:pt x="502" y="89"/>
                    </a:lnTo>
                    <a:lnTo>
                      <a:pt x="482" y="72"/>
                    </a:lnTo>
                    <a:lnTo>
                      <a:pt x="482" y="72"/>
                    </a:lnTo>
                    <a:lnTo>
                      <a:pt x="460" y="56"/>
                    </a:lnTo>
                    <a:lnTo>
                      <a:pt x="460" y="57"/>
                    </a:lnTo>
                    <a:lnTo>
                      <a:pt x="436" y="44"/>
                    </a:lnTo>
                    <a:lnTo>
                      <a:pt x="436" y="44"/>
                    </a:lnTo>
                    <a:lnTo>
                      <a:pt x="411" y="32"/>
                    </a:lnTo>
                    <a:lnTo>
                      <a:pt x="411" y="32"/>
                    </a:lnTo>
                    <a:lnTo>
                      <a:pt x="384" y="23"/>
                    </a:lnTo>
                    <a:lnTo>
                      <a:pt x="384" y="24"/>
                    </a:lnTo>
                    <a:lnTo>
                      <a:pt x="357" y="17"/>
                    </a:lnTo>
                    <a:lnTo>
                      <a:pt x="357" y="17"/>
                    </a:lnTo>
                    <a:lnTo>
                      <a:pt x="328" y="13"/>
                    </a:lnTo>
                    <a:lnTo>
                      <a:pt x="328" y="13"/>
                    </a:lnTo>
                    <a:lnTo>
                      <a:pt x="298" y="11"/>
                    </a:lnTo>
                    <a:lnTo>
                      <a:pt x="299" y="11"/>
                    </a:lnTo>
                    <a:lnTo>
                      <a:pt x="269" y="13"/>
                    </a:lnTo>
                    <a:lnTo>
                      <a:pt x="269" y="13"/>
                    </a:lnTo>
                    <a:lnTo>
                      <a:pt x="240" y="17"/>
                    </a:lnTo>
                    <a:lnTo>
                      <a:pt x="241" y="17"/>
                    </a:lnTo>
                    <a:lnTo>
                      <a:pt x="213" y="24"/>
                    </a:lnTo>
                    <a:lnTo>
                      <a:pt x="213" y="23"/>
                    </a:lnTo>
                    <a:lnTo>
                      <a:pt x="186" y="32"/>
                    </a:lnTo>
                    <a:lnTo>
                      <a:pt x="187" y="32"/>
                    </a:lnTo>
                    <a:lnTo>
                      <a:pt x="161" y="44"/>
                    </a:lnTo>
                    <a:lnTo>
                      <a:pt x="161" y="44"/>
                    </a:lnTo>
                    <a:lnTo>
                      <a:pt x="137" y="57"/>
                    </a:lnTo>
                    <a:lnTo>
                      <a:pt x="138" y="56"/>
                    </a:lnTo>
                    <a:lnTo>
                      <a:pt x="115" y="72"/>
                    </a:lnTo>
                    <a:lnTo>
                      <a:pt x="116" y="72"/>
                    </a:lnTo>
                    <a:lnTo>
                      <a:pt x="95" y="89"/>
                    </a:lnTo>
                    <a:lnTo>
                      <a:pt x="95" y="89"/>
                    </a:lnTo>
                    <a:lnTo>
                      <a:pt x="76" y="108"/>
                    </a:lnTo>
                    <a:lnTo>
                      <a:pt x="76" y="108"/>
                    </a:lnTo>
                    <a:lnTo>
                      <a:pt x="59" y="129"/>
                    </a:lnTo>
                    <a:lnTo>
                      <a:pt x="60" y="128"/>
                    </a:lnTo>
                    <a:lnTo>
                      <a:pt x="45" y="150"/>
                    </a:lnTo>
                    <a:lnTo>
                      <a:pt x="45" y="150"/>
                    </a:lnTo>
                    <a:lnTo>
                      <a:pt x="33" y="173"/>
                    </a:lnTo>
                    <a:lnTo>
                      <a:pt x="33" y="173"/>
                    </a:lnTo>
                    <a:lnTo>
                      <a:pt x="23" y="198"/>
                    </a:lnTo>
                    <a:lnTo>
                      <a:pt x="24" y="197"/>
                    </a:lnTo>
                    <a:lnTo>
                      <a:pt x="17" y="223"/>
                    </a:lnTo>
                    <a:lnTo>
                      <a:pt x="17" y="223"/>
                    </a:lnTo>
                    <a:lnTo>
                      <a:pt x="12" y="249"/>
                    </a:lnTo>
                    <a:lnTo>
                      <a:pt x="12" y="249"/>
                    </a:lnTo>
                    <a:lnTo>
                      <a:pt x="11" y="276"/>
                    </a:lnTo>
                    <a:lnTo>
                      <a:pt x="11" y="276"/>
                    </a:lnTo>
                    <a:lnTo>
                      <a:pt x="12" y="303"/>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8" name="Freeform 48">
                <a:extLst>
                  <a:ext uri="{FF2B5EF4-FFF2-40B4-BE49-F238E27FC236}">
                    <a16:creationId xmlns:a16="http://schemas.microsoft.com/office/drawing/2014/main" id="{E208F0E2-045E-49D1-B86D-C2A81DC4B35B}"/>
                  </a:ext>
                </a:extLst>
              </p:cNvPr>
              <p:cNvSpPr>
                <a:spLocks noEditPoints="1"/>
              </p:cNvSpPr>
              <p:nvPr/>
            </p:nvSpPr>
            <p:spPr bwMode="auto">
              <a:xfrm>
                <a:off x="3796" y="2417"/>
                <a:ext cx="543" cy="502"/>
              </a:xfrm>
              <a:custGeom>
                <a:avLst/>
                <a:gdLst>
                  <a:gd name="T0" fmla="*/ 8 w 543"/>
                  <a:gd name="T1" fmla="*/ 226 h 502"/>
                  <a:gd name="T2" fmla="*/ 12 w 543"/>
                  <a:gd name="T3" fmla="*/ 176 h 502"/>
                  <a:gd name="T4" fmla="*/ 13 w 543"/>
                  <a:gd name="T5" fmla="*/ 201 h 502"/>
                  <a:gd name="T6" fmla="*/ 44 w 543"/>
                  <a:gd name="T7" fmla="*/ 128 h 502"/>
                  <a:gd name="T8" fmla="*/ 51 w 543"/>
                  <a:gd name="T9" fmla="*/ 105 h 502"/>
                  <a:gd name="T10" fmla="*/ 68 w 543"/>
                  <a:gd name="T11" fmla="*/ 96 h 502"/>
                  <a:gd name="T12" fmla="*/ 109 w 543"/>
                  <a:gd name="T13" fmla="*/ 50 h 502"/>
                  <a:gd name="T14" fmla="*/ 86 w 543"/>
                  <a:gd name="T15" fmla="*/ 68 h 502"/>
                  <a:gd name="T16" fmla="*/ 145 w 543"/>
                  <a:gd name="T17" fmla="*/ 36 h 502"/>
                  <a:gd name="T18" fmla="*/ 191 w 543"/>
                  <a:gd name="T19" fmla="*/ 11 h 502"/>
                  <a:gd name="T20" fmla="*/ 176 w 543"/>
                  <a:gd name="T21" fmla="*/ 24 h 502"/>
                  <a:gd name="T22" fmla="*/ 252 w 543"/>
                  <a:gd name="T23" fmla="*/ 8 h 502"/>
                  <a:gd name="T24" fmla="*/ 273 w 543"/>
                  <a:gd name="T25" fmla="*/ 0 h 502"/>
                  <a:gd name="T26" fmla="*/ 299 w 543"/>
                  <a:gd name="T27" fmla="*/ 8 h 502"/>
                  <a:gd name="T28" fmla="*/ 352 w 543"/>
                  <a:gd name="T29" fmla="*/ 11 h 502"/>
                  <a:gd name="T30" fmla="*/ 323 w 543"/>
                  <a:gd name="T31" fmla="*/ 4 h 502"/>
                  <a:gd name="T32" fmla="*/ 375 w 543"/>
                  <a:gd name="T33" fmla="*/ 26 h 502"/>
                  <a:gd name="T34" fmla="*/ 424 w 543"/>
                  <a:gd name="T35" fmla="*/ 42 h 502"/>
                  <a:gd name="T36" fmla="*/ 415 w 543"/>
                  <a:gd name="T37" fmla="*/ 46 h 502"/>
                  <a:gd name="T38" fmla="*/ 476 w 543"/>
                  <a:gd name="T39" fmla="*/ 96 h 502"/>
                  <a:gd name="T40" fmla="*/ 495 w 543"/>
                  <a:gd name="T41" fmla="*/ 108 h 502"/>
                  <a:gd name="T42" fmla="*/ 504 w 543"/>
                  <a:gd name="T43" fmla="*/ 135 h 502"/>
                  <a:gd name="T44" fmla="*/ 495 w 543"/>
                  <a:gd name="T45" fmla="*/ 108 h 502"/>
                  <a:gd name="T46" fmla="*/ 525 w 543"/>
                  <a:gd name="T47" fmla="*/ 182 h 502"/>
                  <a:gd name="T48" fmla="*/ 515 w 543"/>
                  <a:gd name="T49" fmla="*/ 156 h 502"/>
                  <a:gd name="T50" fmla="*/ 535 w 543"/>
                  <a:gd name="T51" fmla="*/ 232 h 502"/>
                  <a:gd name="T52" fmla="*/ 543 w 543"/>
                  <a:gd name="T53" fmla="*/ 254 h 502"/>
                  <a:gd name="T54" fmla="*/ 535 w 543"/>
                  <a:gd name="T55" fmla="*/ 276 h 502"/>
                  <a:gd name="T56" fmla="*/ 528 w 543"/>
                  <a:gd name="T57" fmla="*/ 335 h 502"/>
                  <a:gd name="T58" fmla="*/ 537 w 543"/>
                  <a:gd name="T59" fmla="*/ 306 h 502"/>
                  <a:gd name="T60" fmla="*/ 504 w 543"/>
                  <a:gd name="T61" fmla="*/ 367 h 502"/>
                  <a:gd name="T62" fmla="*/ 481 w 543"/>
                  <a:gd name="T63" fmla="*/ 411 h 502"/>
                  <a:gd name="T64" fmla="*/ 485 w 543"/>
                  <a:gd name="T65" fmla="*/ 394 h 502"/>
                  <a:gd name="T66" fmla="*/ 428 w 543"/>
                  <a:gd name="T67" fmla="*/ 448 h 502"/>
                  <a:gd name="T68" fmla="*/ 413 w 543"/>
                  <a:gd name="T69" fmla="*/ 465 h 502"/>
                  <a:gd name="T70" fmla="*/ 398 w 543"/>
                  <a:gd name="T71" fmla="*/ 466 h 502"/>
                  <a:gd name="T72" fmla="*/ 339 w 543"/>
                  <a:gd name="T73" fmla="*/ 494 h 502"/>
                  <a:gd name="T74" fmla="*/ 367 w 543"/>
                  <a:gd name="T75" fmla="*/ 486 h 502"/>
                  <a:gd name="T76" fmla="*/ 299 w 543"/>
                  <a:gd name="T77" fmla="*/ 494 h 502"/>
                  <a:gd name="T78" fmla="*/ 244 w 543"/>
                  <a:gd name="T79" fmla="*/ 501 h 502"/>
                  <a:gd name="T80" fmla="*/ 268 w 543"/>
                  <a:gd name="T81" fmla="*/ 495 h 502"/>
                  <a:gd name="T82" fmla="*/ 191 w 543"/>
                  <a:gd name="T83" fmla="*/ 483 h 502"/>
                  <a:gd name="T84" fmla="*/ 168 w 543"/>
                  <a:gd name="T85" fmla="*/ 484 h 502"/>
                  <a:gd name="T86" fmla="*/ 146 w 543"/>
                  <a:gd name="T87" fmla="*/ 466 h 502"/>
                  <a:gd name="T88" fmla="*/ 168 w 543"/>
                  <a:gd name="T89" fmla="*/ 484 h 502"/>
                  <a:gd name="T90" fmla="*/ 103 w 543"/>
                  <a:gd name="T91" fmla="*/ 439 h 502"/>
                  <a:gd name="T92" fmla="*/ 126 w 543"/>
                  <a:gd name="T93" fmla="*/ 455 h 502"/>
                  <a:gd name="T94" fmla="*/ 61 w 543"/>
                  <a:gd name="T95" fmla="*/ 409 h 502"/>
                  <a:gd name="T96" fmla="*/ 85 w 543"/>
                  <a:gd name="T97" fmla="*/ 423 h 502"/>
                  <a:gd name="T98" fmla="*/ 33 w 543"/>
                  <a:gd name="T99" fmla="*/ 371 h 502"/>
                  <a:gd name="T100" fmla="*/ 52 w 543"/>
                  <a:gd name="T101" fmla="*/ 388 h 502"/>
                  <a:gd name="T102" fmla="*/ 12 w 543"/>
                  <a:gd name="T103" fmla="*/ 326 h 502"/>
                  <a:gd name="T104" fmla="*/ 27 w 543"/>
                  <a:gd name="T105" fmla="*/ 344 h 502"/>
                  <a:gd name="T106" fmla="*/ 8 w 543"/>
                  <a:gd name="T107" fmla="*/ 267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3" h="502">
                    <a:moveTo>
                      <a:pt x="0" y="251"/>
                    </a:moveTo>
                    <a:lnTo>
                      <a:pt x="1" y="225"/>
                    </a:lnTo>
                    <a:lnTo>
                      <a:pt x="2" y="221"/>
                    </a:lnTo>
                    <a:lnTo>
                      <a:pt x="9" y="222"/>
                    </a:lnTo>
                    <a:lnTo>
                      <a:pt x="8" y="226"/>
                    </a:lnTo>
                    <a:lnTo>
                      <a:pt x="8" y="226"/>
                    </a:lnTo>
                    <a:lnTo>
                      <a:pt x="7" y="251"/>
                    </a:lnTo>
                    <a:lnTo>
                      <a:pt x="0" y="251"/>
                    </a:lnTo>
                    <a:close/>
                    <a:moveTo>
                      <a:pt x="6" y="199"/>
                    </a:moveTo>
                    <a:lnTo>
                      <a:pt x="12" y="176"/>
                    </a:lnTo>
                    <a:lnTo>
                      <a:pt x="15" y="170"/>
                    </a:lnTo>
                    <a:lnTo>
                      <a:pt x="21" y="173"/>
                    </a:lnTo>
                    <a:lnTo>
                      <a:pt x="19" y="179"/>
                    </a:lnTo>
                    <a:lnTo>
                      <a:pt x="19" y="178"/>
                    </a:lnTo>
                    <a:lnTo>
                      <a:pt x="13" y="201"/>
                    </a:lnTo>
                    <a:lnTo>
                      <a:pt x="6" y="199"/>
                    </a:lnTo>
                    <a:close/>
                    <a:moveTo>
                      <a:pt x="23" y="149"/>
                    </a:moveTo>
                    <a:lnTo>
                      <a:pt x="33" y="131"/>
                    </a:lnTo>
                    <a:lnTo>
                      <a:pt x="38" y="124"/>
                    </a:lnTo>
                    <a:lnTo>
                      <a:pt x="44" y="128"/>
                    </a:lnTo>
                    <a:lnTo>
                      <a:pt x="39" y="135"/>
                    </a:lnTo>
                    <a:lnTo>
                      <a:pt x="39" y="135"/>
                    </a:lnTo>
                    <a:lnTo>
                      <a:pt x="30" y="153"/>
                    </a:lnTo>
                    <a:lnTo>
                      <a:pt x="23" y="149"/>
                    </a:lnTo>
                    <a:close/>
                    <a:moveTo>
                      <a:pt x="51" y="105"/>
                    </a:moveTo>
                    <a:lnTo>
                      <a:pt x="62" y="91"/>
                    </a:lnTo>
                    <a:lnTo>
                      <a:pt x="70" y="83"/>
                    </a:lnTo>
                    <a:lnTo>
                      <a:pt x="75" y="88"/>
                    </a:lnTo>
                    <a:lnTo>
                      <a:pt x="67" y="96"/>
                    </a:lnTo>
                    <a:lnTo>
                      <a:pt x="68" y="96"/>
                    </a:lnTo>
                    <a:lnTo>
                      <a:pt x="56" y="110"/>
                    </a:lnTo>
                    <a:lnTo>
                      <a:pt x="51" y="105"/>
                    </a:lnTo>
                    <a:close/>
                    <a:moveTo>
                      <a:pt x="86" y="68"/>
                    </a:moveTo>
                    <a:lnTo>
                      <a:pt x="99" y="57"/>
                    </a:lnTo>
                    <a:lnTo>
                      <a:pt x="109" y="50"/>
                    </a:lnTo>
                    <a:lnTo>
                      <a:pt x="113" y="56"/>
                    </a:lnTo>
                    <a:lnTo>
                      <a:pt x="103" y="63"/>
                    </a:lnTo>
                    <a:lnTo>
                      <a:pt x="104" y="63"/>
                    </a:lnTo>
                    <a:lnTo>
                      <a:pt x="91" y="74"/>
                    </a:lnTo>
                    <a:lnTo>
                      <a:pt x="86" y="68"/>
                    </a:lnTo>
                    <a:close/>
                    <a:moveTo>
                      <a:pt x="128" y="38"/>
                    </a:moveTo>
                    <a:lnTo>
                      <a:pt x="142" y="30"/>
                    </a:lnTo>
                    <a:lnTo>
                      <a:pt x="154" y="25"/>
                    </a:lnTo>
                    <a:lnTo>
                      <a:pt x="156" y="32"/>
                    </a:lnTo>
                    <a:lnTo>
                      <a:pt x="145" y="36"/>
                    </a:lnTo>
                    <a:lnTo>
                      <a:pt x="146" y="36"/>
                    </a:lnTo>
                    <a:lnTo>
                      <a:pt x="131" y="45"/>
                    </a:lnTo>
                    <a:lnTo>
                      <a:pt x="128" y="38"/>
                    </a:lnTo>
                    <a:close/>
                    <a:moveTo>
                      <a:pt x="174" y="17"/>
                    </a:moveTo>
                    <a:lnTo>
                      <a:pt x="191" y="11"/>
                    </a:lnTo>
                    <a:lnTo>
                      <a:pt x="201" y="8"/>
                    </a:lnTo>
                    <a:lnTo>
                      <a:pt x="203" y="16"/>
                    </a:lnTo>
                    <a:lnTo>
                      <a:pt x="193" y="18"/>
                    </a:lnTo>
                    <a:lnTo>
                      <a:pt x="193" y="18"/>
                    </a:lnTo>
                    <a:lnTo>
                      <a:pt x="176" y="24"/>
                    </a:lnTo>
                    <a:lnTo>
                      <a:pt x="174" y="17"/>
                    </a:lnTo>
                    <a:close/>
                    <a:moveTo>
                      <a:pt x="223" y="4"/>
                    </a:moveTo>
                    <a:lnTo>
                      <a:pt x="244" y="1"/>
                    </a:lnTo>
                    <a:lnTo>
                      <a:pt x="251" y="1"/>
                    </a:lnTo>
                    <a:lnTo>
                      <a:pt x="252" y="8"/>
                    </a:lnTo>
                    <a:lnTo>
                      <a:pt x="244" y="8"/>
                    </a:lnTo>
                    <a:lnTo>
                      <a:pt x="245" y="8"/>
                    </a:lnTo>
                    <a:lnTo>
                      <a:pt x="224" y="11"/>
                    </a:lnTo>
                    <a:lnTo>
                      <a:pt x="223" y="4"/>
                    </a:lnTo>
                    <a:close/>
                    <a:moveTo>
                      <a:pt x="273" y="0"/>
                    </a:moveTo>
                    <a:lnTo>
                      <a:pt x="300" y="1"/>
                    </a:lnTo>
                    <a:lnTo>
                      <a:pt x="302" y="1"/>
                    </a:lnTo>
                    <a:lnTo>
                      <a:pt x="301" y="9"/>
                    </a:lnTo>
                    <a:lnTo>
                      <a:pt x="299" y="8"/>
                    </a:lnTo>
                    <a:lnTo>
                      <a:pt x="299" y="8"/>
                    </a:lnTo>
                    <a:lnTo>
                      <a:pt x="273" y="7"/>
                    </a:lnTo>
                    <a:lnTo>
                      <a:pt x="273" y="0"/>
                    </a:lnTo>
                    <a:close/>
                    <a:moveTo>
                      <a:pt x="323" y="4"/>
                    </a:moveTo>
                    <a:lnTo>
                      <a:pt x="326" y="5"/>
                    </a:lnTo>
                    <a:lnTo>
                      <a:pt x="352" y="11"/>
                    </a:lnTo>
                    <a:lnTo>
                      <a:pt x="350" y="18"/>
                    </a:lnTo>
                    <a:lnTo>
                      <a:pt x="325" y="12"/>
                    </a:lnTo>
                    <a:lnTo>
                      <a:pt x="325" y="12"/>
                    </a:lnTo>
                    <a:lnTo>
                      <a:pt x="323" y="12"/>
                    </a:lnTo>
                    <a:lnTo>
                      <a:pt x="323" y="4"/>
                    </a:lnTo>
                    <a:close/>
                    <a:moveTo>
                      <a:pt x="372" y="18"/>
                    </a:moveTo>
                    <a:lnTo>
                      <a:pt x="377" y="19"/>
                    </a:lnTo>
                    <a:lnTo>
                      <a:pt x="399" y="29"/>
                    </a:lnTo>
                    <a:lnTo>
                      <a:pt x="396" y="36"/>
                    </a:lnTo>
                    <a:lnTo>
                      <a:pt x="375" y="26"/>
                    </a:lnTo>
                    <a:lnTo>
                      <a:pt x="375" y="26"/>
                    </a:lnTo>
                    <a:lnTo>
                      <a:pt x="370" y="25"/>
                    </a:lnTo>
                    <a:lnTo>
                      <a:pt x="372" y="18"/>
                    </a:lnTo>
                    <a:close/>
                    <a:moveTo>
                      <a:pt x="418" y="39"/>
                    </a:moveTo>
                    <a:lnTo>
                      <a:pt x="424" y="42"/>
                    </a:lnTo>
                    <a:lnTo>
                      <a:pt x="443" y="56"/>
                    </a:lnTo>
                    <a:lnTo>
                      <a:pt x="439" y="62"/>
                    </a:lnTo>
                    <a:lnTo>
                      <a:pt x="420" y="49"/>
                    </a:lnTo>
                    <a:lnTo>
                      <a:pt x="420" y="49"/>
                    </a:lnTo>
                    <a:lnTo>
                      <a:pt x="415" y="46"/>
                    </a:lnTo>
                    <a:lnTo>
                      <a:pt x="418" y="39"/>
                    </a:lnTo>
                    <a:close/>
                    <a:moveTo>
                      <a:pt x="460" y="70"/>
                    </a:moveTo>
                    <a:lnTo>
                      <a:pt x="464" y="73"/>
                    </a:lnTo>
                    <a:lnTo>
                      <a:pt x="481" y="90"/>
                    </a:lnTo>
                    <a:lnTo>
                      <a:pt x="476" y="96"/>
                    </a:lnTo>
                    <a:lnTo>
                      <a:pt x="459" y="79"/>
                    </a:lnTo>
                    <a:lnTo>
                      <a:pt x="459" y="79"/>
                    </a:lnTo>
                    <a:lnTo>
                      <a:pt x="455" y="76"/>
                    </a:lnTo>
                    <a:lnTo>
                      <a:pt x="460" y="70"/>
                    </a:lnTo>
                    <a:close/>
                    <a:moveTo>
                      <a:pt x="495" y="108"/>
                    </a:moveTo>
                    <a:lnTo>
                      <a:pt x="497" y="110"/>
                    </a:lnTo>
                    <a:lnTo>
                      <a:pt x="511" y="131"/>
                    </a:lnTo>
                    <a:lnTo>
                      <a:pt x="511" y="133"/>
                    </a:lnTo>
                    <a:lnTo>
                      <a:pt x="505" y="136"/>
                    </a:lnTo>
                    <a:lnTo>
                      <a:pt x="504" y="135"/>
                    </a:lnTo>
                    <a:lnTo>
                      <a:pt x="504" y="135"/>
                    </a:lnTo>
                    <a:lnTo>
                      <a:pt x="491" y="115"/>
                    </a:lnTo>
                    <a:lnTo>
                      <a:pt x="491" y="115"/>
                    </a:lnTo>
                    <a:lnTo>
                      <a:pt x="489" y="112"/>
                    </a:lnTo>
                    <a:lnTo>
                      <a:pt x="495" y="108"/>
                    </a:lnTo>
                    <a:close/>
                    <a:moveTo>
                      <a:pt x="522" y="152"/>
                    </a:moveTo>
                    <a:lnTo>
                      <a:pt x="522" y="153"/>
                    </a:lnTo>
                    <a:lnTo>
                      <a:pt x="531" y="176"/>
                    </a:lnTo>
                    <a:lnTo>
                      <a:pt x="532" y="180"/>
                    </a:lnTo>
                    <a:lnTo>
                      <a:pt x="525" y="182"/>
                    </a:lnTo>
                    <a:lnTo>
                      <a:pt x="524" y="178"/>
                    </a:lnTo>
                    <a:lnTo>
                      <a:pt x="525" y="179"/>
                    </a:lnTo>
                    <a:lnTo>
                      <a:pt x="516" y="156"/>
                    </a:lnTo>
                    <a:lnTo>
                      <a:pt x="516" y="156"/>
                    </a:lnTo>
                    <a:lnTo>
                      <a:pt x="515" y="156"/>
                    </a:lnTo>
                    <a:lnTo>
                      <a:pt x="522" y="152"/>
                    </a:lnTo>
                    <a:close/>
                    <a:moveTo>
                      <a:pt x="538" y="202"/>
                    </a:moveTo>
                    <a:lnTo>
                      <a:pt x="542" y="225"/>
                    </a:lnTo>
                    <a:lnTo>
                      <a:pt x="542" y="232"/>
                    </a:lnTo>
                    <a:lnTo>
                      <a:pt x="535" y="232"/>
                    </a:lnTo>
                    <a:lnTo>
                      <a:pt x="535" y="226"/>
                    </a:lnTo>
                    <a:lnTo>
                      <a:pt x="535" y="226"/>
                    </a:lnTo>
                    <a:lnTo>
                      <a:pt x="531" y="203"/>
                    </a:lnTo>
                    <a:lnTo>
                      <a:pt x="538" y="202"/>
                    </a:lnTo>
                    <a:close/>
                    <a:moveTo>
                      <a:pt x="543" y="254"/>
                    </a:moveTo>
                    <a:lnTo>
                      <a:pt x="542" y="277"/>
                    </a:lnTo>
                    <a:lnTo>
                      <a:pt x="541" y="284"/>
                    </a:lnTo>
                    <a:lnTo>
                      <a:pt x="534" y="283"/>
                    </a:lnTo>
                    <a:lnTo>
                      <a:pt x="535" y="276"/>
                    </a:lnTo>
                    <a:lnTo>
                      <a:pt x="535" y="276"/>
                    </a:lnTo>
                    <a:lnTo>
                      <a:pt x="536" y="254"/>
                    </a:lnTo>
                    <a:lnTo>
                      <a:pt x="543" y="254"/>
                    </a:lnTo>
                    <a:close/>
                    <a:moveTo>
                      <a:pt x="537" y="306"/>
                    </a:moveTo>
                    <a:lnTo>
                      <a:pt x="531" y="326"/>
                    </a:lnTo>
                    <a:lnTo>
                      <a:pt x="528" y="335"/>
                    </a:lnTo>
                    <a:lnTo>
                      <a:pt x="521" y="332"/>
                    </a:lnTo>
                    <a:lnTo>
                      <a:pt x="525" y="323"/>
                    </a:lnTo>
                    <a:lnTo>
                      <a:pt x="524" y="324"/>
                    </a:lnTo>
                    <a:lnTo>
                      <a:pt x="530" y="304"/>
                    </a:lnTo>
                    <a:lnTo>
                      <a:pt x="537" y="306"/>
                    </a:lnTo>
                    <a:close/>
                    <a:moveTo>
                      <a:pt x="519" y="355"/>
                    </a:moveTo>
                    <a:lnTo>
                      <a:pt x="511" y="371"/>
                    </a:lnTo>
                    <a:lnTo>
                      <a:pt x="504" y="381"/>
                    </a:lnTo>
                    <a:lnTo>
                      <a:pt x="498" y="377"/>
                    </a:lnTo>
                    <a:lnTo>
                      <a:pt x="504" y="367"/>
                    </a:lnTo>
                    <a:lnTo>
                      <a:pt x="504" y="367"/>
                    </a:lnTo>
                    <a:lnTo>
                      <a:pt x="513" y="352"/>
                    </a:lnTo>
                    <a:lnTo>
                      <a:pt x="519" y="355"/>
                    </a:lnTo>
                    <a:close/>
                    <a:moveTo>
                      <a:pt x="491" y="399"/>
                    </a:moveTo>
                    <a:lnTo>
                      <a:pt x="481" y="411"/>
                    </a:lnTo>
                    <a:lnTo>
                      <a:pt x="471" y="421"/>
                    </a:lnTo>
                    <a:lnTo>
                      <a:pt x="466" y="416"/>
                    </a:lnTo>
                    <a:lnTo>
                      <a:pt x="476" y="406"/>
                    </a:lnTo>
                    <a:lnTo>
                      <a:pt x="476" y="406"/>
                    </a:lnTo>
                    <a:lnTo>
                      <a:pt x="485" y="394"/>
                    </a:lnTo>
                    <a:lnTo>
                      <a:pt x="491" y="399"/>
                    </a:lnTo>
                    <a:close/>
                    <a:moveTo>
                      <a:pt x="455" y="436"/>
                    </a:moveTo>
                    <a:lnTo>
                      <a:pt x="444" y="445"/>
                    </a:lnTo>
                    <a:lnTo>
                      <a:pt x="432" y="454"/>
                    </a:lnTo>
                    <a:lnTo>
                      <a:pt x="428" y="448"/>
                    </a:lnTo>
                    <a:lnTo>
                      <a:pt x="440" y="439"/>
                    </a:lnTo>
                    <a:lnTo>
                      <a:pt x="440" y="440"/>
                    </a:lnTo>
                    <a:lnTo>
                      <a:pt x="451" y="431"/>
                    </a:lnTo>
                    <a:lnTo>
                      <a:pt x="455" y="436"/>
                    </a:lnTo>
                    <a:close/>
                    <a:moveTo>
                      <a:pt x="413" y="465"/>
                    </a:moveTo>
                    <a:lnTo>
                      <a:pt x="401" y="472"/>
                    </a:lnTo>
                    <a:lnTo>
                      <a:pt x="387" y="478"/>
                    </a:lnTo>
                    <a:lnTo>
                      <a:pt x="384" y="472"/>
                    </a:lnTo>
                    <a:lnTo>
                      <a:pt x="398" y="466"/>
                    </a:lnTo>
                    <a:lnTo>
                      <a:pt x="398" y="466"/>
                    </a:lnTo>
                    <a:lnTo>
                      <a:pt x="410" y="459"/>
                    </a:lnTo>
                    <a:lnTo>
                      <a:pt x="413" y="465"/>
                    </a:lnTo>
                    <a:close/>
                    <a:moveTo>
                      <a:pt x="367" y="486"/>
                    </a:moveTo>
                    <a:lnTo>
                      <a:pt x="353" y="491"/>
                    </a:lnTo>
                    <a:lnTo>
                      <a:pt x="339" y="494"/>
                    </a:lnTo>
                    <a:lnTo>
                      <a:pt x="338" y="487"/>
                    </a:lnTo>
                    <a:lnTo>
                      <a:pt x="351" y="484"/>
                    </a:lnTo>
                    <a:lnTo>
                      <a:pt x="350" y="484"/>
                    </a:lnTo>
                    <a:lnTo>
                      <a:pt x="365" y="479"/>
                    </a:lnTo>
                    <a:lnTo>
                      <a:pt x="367" y="486"/>
                    </a:lnTo>
                    <a:close/>
                    <a:moveTo>
                      <a:pt x="318" y="498"/>
                    </a:moveTo>
                    <a:lnTo>
                      <a:pt x="300" y="501"/>
                    </a:lnTo>
                    <a:lnTo>
                      <a:pt x="289" y="502"/>
                    </a:lnTo>
                    <a:lnTo>
                      <a:pt x="289" y="494"/>
                    </a:lnTo>
                    <a:lnTo>
                      <a:pt x="299" y="494"/>
                    </a:lnTo>
                    <a:lnTo>
                      <a:pt x="299" y="494"/>
                    </a:lnTo>
                    <a:lnTo>
                      <a:pt x="317" y="491"/>
                    </a:lnTo>
                    <a:lnTo>
                      <a:pt x="318" y="498"/>
                    </a:lnTo>
                    <a:close/>
                    <a:moveTo>
                      <a:pt x="267" y="502"/>
                    </a:moveTo>
                    <a:lnTo>
                      <a:pt x="244" y="501"/>
                    </a:lnTo>
                    <a:lnTo>
                      <a:pt x="238" y="500"/>
                    </a:lnTo>
                    <a:lnTo>
                      <a:pt x="239" y="493"/>
                    </a:lnTo>
                    <a:lnTo>
                      <a:pt x="245" y="494"/>
                    </a:lnTo>
                    <a:lnTo>
                      <a:pt x="244" y="494"/>
                    </a:lnTo>
                    <a:lnTo>
                      <a:pt x="268" y="495"/>
                    </a:lnTo>
                    <a:lnTo>
                      <a:pt x="267" y="502"/>
                    </a:lnTo>
                    <a:close/>
                    <a:moveTo>
                      <a:pt x="217" y="497"/>
                    </a:moveTo>
                    <a:lnTo>
                      <a:pt x="191" y="491"/>
                    </a:lnTo>
                    <a:lnTo>
                      <a:pt x="189" y="490"/>
                    </a:lnTo>
                    <a:lnTo>
                      <a:pt x="191" y="483"/>
                    </a:lnTo>
                    <a:lnTo>
                      <a:pt x="193" y="484"/>
                    </a:lnTo>
                    <a:lnTo>
                      <a:pt x="193" y="484"/>
                    </a:lnTo>
                    <a:lnTo>
                      <a:pt x="218" y="490"/>
                    </a:lnTo>
                    <a:lnTo>
                      <a:pt x="217" y="497"/>
                    </a:lnTo>
                    <a:close/>
                    <a:moveTo>
                      <a:pt x="168" y="484"/>
                    </a:moveTo>
                    <a:lnTo>
                      <a:pt x="166" y="483"/>
                    </a:lnTo>
                    <a:lnTo>
                      <a:pt x="142" y="472"/>
                    </a:lnTo>
                    <a:lnTo>
                      <a:pt x="141" y="472"/>
                    </a:lnTo>
                    <a:lnTo>
                      <a:pt x="145" y="465"/>
                    </a:lnTo>
                    <a:lnTo>
                      <a:pt x="146" y="466"/>
                    </a:lnTo>
                    <a:lnTo>
                      <a:pt x="145" y="466"/>
                    </a:lnTo>
                    <a:lnTo>
                      <a:pt x="169" y="476"/>
                    </a:lnTo>
                    <a:lnTo>
                      <a:pt x="168" y="476"/>
                    </a:lnTo>
                    <a:lnTo>
                      <a:pt x="170" y="477"/>
                    </a:lnTo>
                    <a:lnTo>
                      <a:pt x="168" y="484"/>
                    </a:lnTo>
                    <a:close/>
                    <a:moveTo>
                      <a:pt x="123" y="461"/>
                    </a:moveTo>
                    <a:lnTo>
                      <a:pt x="120" y="460"/>
                    </a:lnTo>
                    <a:lnTo>
                      <a:pt x="99" y="445"/>
                    </a:lnTo>
                    <a:lnTo>
                      <a:pt x="98" y="444"/>
                    </a:lnTo>
                    <a:lnTo>
                      <a:pt x="103" y="439"/>
                    </a:lnTo>
                    <a:lnTo>
                      <a:pt x="104" y="440"/>
                    </a:lnTo>
                    <a:lnTo>
                      <a:pt x="103" y="439"/>
                    </a:lnTo>
                    <a:lnTo>
                      <a:pt x="124" y="453"/>
                    </a:lnTo>
                    <a:lnTo>
                      <a:pt x="123" y="453"/>
                    </a:lnTo>
                    <a:lnTo>
                      <a:pt x="126" y="455"/>
                    </a:lnTo>
                    <a:lnTo>
                      <a:pt x="123" y="461"/>
                    </a:lnTo>
                    <a:close/>
                    <a:moveTo>
                      <a:pt x="81" y="430"/>
                    </a:moveTo>
                    <a:lnTo>
                      <a:pt x="80" y="429"/>
                    </a:lnTo>
                    <a:lnTo>
                      <a:pt x="62" y="411"/>
                    </a:lnTo>
                    <a:lnTo>
                      <a:pt x="61" y="409"/>
                    </a:lnTo>
                    <a:lnTo>
                      <a:pt x="66" y="404"/>
                    </a:lnTo>
                    <a:lnTo>
                      <a:pt x="68" y="406"/>
                    </a:lnTo>
                    <a:lnTo>
                      <a:pt x="67" y="406"/>
                    </a:lnTo>
                    <a:lnTo>
                      <a:pt x="85" y="424"/>
                    </a:lnTo>
                    <a:lnTo>
                      <a:pt x="85" y="423"/>
                    </a:lnTo>
                    <a:lnTo>
                      <a:pt x="86" y="425"/>
                    </a:lnTo>
                    <a:lnTo>
                      <a:pt x="81" y="430"/>
                    </a:lnTo>
                    <a:close/>
                    <a:moveTo>
                      <a:pt x="47" y="392"/>
                    </a:moveTo>
                    <a:lnTo>
                      <a:pt x="47" y="392"/>
                    </a:lnTo>
                    <a:lnTo>
                      <a:pt x="33" y="371"/>
                    </a:lnTo>
                    <a:lnTo>
                      <a:pt x="31" y="367"/>
                    </a:lnTo>
                    <a:lnTo>
                      <a:pt x="37" y="363"/>
                    </a:lnTo>
                    <a:lnTo>
                      <a:pt x="39" y="367"/>
                    </a:lnTo>
                    <a:lnTo>
                      <a:pt x="39" y="367"/>
                    </a:lnTo>
                    <a:lnTo>
                      <a:pt x="52" y="388"/>
                    </a:lnTo>
                    <a:lnTo>
                      <a:pt x="52" y="387"/>
                    </a:lnTo>
                    <a:lnTo>
                      <a:pt x="52" y="388"/>
                    </a:lnTo>
                    <a:lnTo>
                      <a:pt x="47" y="392"/>
                    </a:lnTo>
                    <a:close/>
                    <a:moveTo>
                      <a:pt x="20" y="347"/>
                    </a:moveTo>
                    <a:lnTo>
                      <a:pt x="12" y="326"/>
                    </a:lnTo>
                    <a:lnTo>
                      <a:pt x="10" y="319"/>
                    </a:lnTo>
                    <a:lnTo>
                      <a:pt x="17" y="317"/>
                    </a:lnTo>
                    <a:lnTo>
                      <a:pt x="19" y="324"/>
                    </a:lnTo>
                    <a:lnTo>
                      <a:pt x="19" y="323"/>
                    </a:lnTo>
                    <a:lnTo>
                      <a:pt x="27" y="344"/>
                    </a:lnTo>
                    <a:lnTo>
                      <a:pt x="20" y="347"/>
                    </a:lnTo>
                    <a:close/>
                    <a:moveTo>
                      <a:pt x="5" y="297"/>
                    </a:moveTo>
                    <a:lnTo>
                      <a:pt x="1" y="277"/>
                    </a:lnTo>
                    <a:lnTo>
                      <a:pt x="1" y="267"/>
                    </a:lnTo>
                    <a:lnTo>
                      <a:pt x="8" y="267"/>
                    </a:lnTo>
                    <a:lnTo>
                      <a:pt x="8" y="276"/>
                    </a:lnTo>
                    <a:lnTo>
                      <a:pt x="8" y="276"/>
                    </a:lnTo>
                    <a:lnTo>
                      <a:pt x="12" y="296"/>
                    </a:lnTo>
                    <a:lnTo>
                      <a:pt x="5" y="29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59" name="Picture 49">
                <a:extLst>
                  <a:ext uri="{FF2B5EF4-FFF2-40B4-BE49-F238E27FC236}">
                    <a16:creationId xmlns:a16="http://schemas.microsoft.com/office/drawing/2014/main" id="{C097EACB-4032-4FFC-941B-AC7F042DC6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83" y="2400"/>
                <a:ext cx="58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0">
                <a:extLst>
                  <a:ext uri="{FF2B5EF4-FFF2-40B4-BE49-F238E27FC236}">
                    <a16:creationId xmlns:a16="http://schemas.microsoft.com/office/drawing/2014/main" id="{A91F676C-EA4D-4C20-B6A7-99B420BAA7E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83" y="2400"/>
                <a:ext cx="58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Freeform 51">
                <a:extLst>
                  <a:ext uri="{FF2B5EF4-FFF2-40B4-BE49-F238E27FC236}">
                    <a16:creationId xmlns:a16="http://schemas.microsoft.com/office/drawing/2014/main" id="{11811299-64D3-4451-9D60-78589CCF6C9C}"/>
                  </a:ext>
                </a:extLst>
              </p:cNvPr>
              <p:cNvSpPr>
                <a:spLocks/>
              </p:cNvSpPr>
              <p:nvPr/>
            </p:nvSpPr>
            <p:spPr bwMode="auto">
              <a:xfrm>
                <a:off x="3824" y="2442"/>
                <a:ext cx="497" cy="455"/>
              </a:xfrm>
              <a:custGeom>
                <a:avLst/>
                <a:gdLst>
                  <a:gd name="T0" fmla="*/ 0 w 2224"/>
                  <a:gd name="T1" fmla="*/ 984 h 1968"/>
                  <a:gd name="T2" fmla="*/ 1112 w 2224"/>
                  <a:gd name="T3" fmla="*/ 0 h 1968"/>
                  <a:gd name="T4" fmla="*/ 1112 w 2224"/>
                  <a:gd name="T5" fmla="*/ 0 h 1968"/>
                  <a:gd name="T6" fmla="*/ 1112 w 2224"/>
                  <a:gd name="T7" fmla="*/ 0 h 1968"/>
                  <a:gd name="T8" fmla="*/ 2224 w 2224"/>
                  <a:gd name="T9" fmla="*/ 984 h 1968"/>
                  <a:gd name="T10" fmla="*/ 2224 w 2224"/>
                  <a:gd name="T11" fmla="*/ 984 h 1968"/>
                  <a:gd name="T12" fmla="*/ 2224 w 2224"/>
                  <a:gd name="T13" fmla="*/ 984 h 1968"/>
                  <a:gd name="T14" fmla="*/ 1112 w 2224"/>
                  <a:gd name="T15" fmla="*/ 1968 h 1968"/>
                  <a:gd name="T16" fmla="*/ 1112 w 2224"/>
                  <a:gd name="T17" fmla="*/ 1968 h 1968"/>
                  <a:gd name="T18" fmla="*/ 1112 w 2224"/>
                  <a:gd name="T19" fmla="*/ 1968 h 1968"/>
                  <a:gd name="T20" fmla="*/ 0 w 2224"/>
                  <a:gd name="T21" fmla="*/ 984 h 1968"/>
                  <a:gd name="T22" fmla="*/ 0 w 2224"/>
                  <a:gd name="T23" fmla="*/ 984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4" h="1968">
                    <a:moveTo>
                      <a:pt x="0" y="984"/>
                    </a:moveTo>
                    <a:cubicBezTo>
                      <a:pt x="0" y="441"/>
                      <a:pt x="498" y="0"/>
                      <a:pt x="1112" y="0"/>
                    </a:cubicBezTo>
                    <a:cubicBezTo>
                      <a:pt x="1112" y="0"/>
                      <a:pt x="1112" y="0"/>
                      <a:pt x="1112" y="0"/>
                    </a:cubicBezTo>
                    <a:lnTo>
                      <a:pt x="1112" y="0"/>
                    </a:lnTo>
                    <a:cubicBezTo>
                      <a:pt x="1727" y="0"/>
                      <a:pt x="2224" y="441"/>
                      <a:pt x="2224" y="984"/>
                    </a:cubicBezTo>
                    <a:cubicBezTo>
                      <a:pt x="2224" y="984"/>
                      <a:pt x="2224" y="984"/>
                      <a:pt x="2224" y="984"/>
                    </a:cubicBezTo>
                    <a:lnTo>
                      <a:pt x="2224" y="984"/>
                    </a:lnTo>
                    <a:cubicBezTo>
                      <a:pt x="2224" y="1528"/>
                      <a:pt x="1727" y="1968"/>
                      <a:pt x="1112" y="1968"/>
                    </a:cubicBezTo>
                    <a:cubicBezTo>
                      <a:pt x="1112" y="1968"/>
                      <a:pt x="1112" y="1968"/>
                      <a:pt x="1112" y="1968"/>
                    </a:cubicBezTo>
                    <a:lnTo>
                      <a:pt x="1112" y="1968"/>
                    </a:lnTo>
                    <a:cubicBezTo>
                      <a:pt x="498" y="1968"/>
                      <a:pt x="0" y="1528"/>
                      <a:pt x="0" y="984"/>
                    </a:cubicBezTo>
                    <a:cubicBezTo>
                      <a:pt x="0" y="984"/>
                      <a:pt x="0" y="984"/>
                      <a:pt x="0" y="984"/>
                    </a:cubicBezTo>
                    <a:close/>
                  </a:path>
                </a:pathLst>
              </a:custGeom>
              <a:solidFill>
                <a:srgbClr val="DBDBDB"/>
              </a:solidFill>
              <a:ln w="0">
                <a:solidFill>
                  <a:srgbClr val="000000"/>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2" name="Freeform 52">
                <a:extLst>
                  <a:ext uri="{FF2B5EF4-FFF2-40B4-BE49-F238E27FC236}">
                    <a16:creationId xmlns:a16="http://schemas.microsoft.com/office/drawing/2014/main" id="{4F1AFAAB-6A8F-4973-A35D-6B655650FE4A}"/>
                  </a:ext>
                </a:extLst>
              </p:cNvPr>
              <p:cNvSpPr>
                <a:spLocks noEditPoints="1"/>
              </p:cNvSpPr>
              <p:nvPr/>
            </p:nvSpPr>
            <p:spPr bwMode="auto">
              <a:xfrm>
                <a:off x="3821" y="2439"/>
                <a:ext cx="504" cy="462"/>
              </a:xfrm>
              <a:custGeom>
                <a:avLst/>
                <a:gdLst>
                  <a:gd name="T0" fmla="*/ 11 w 504"/>
                  <a:gd name="T1" fmla="*/ 162 h 462"/>
                  <a:gd name="T2" fmla="*/ 58 w 504"/>
                  <a:gd name="T3" fmla="*/ 84 h 462"/>
                  <a:gd name="T4" fmla="*/ 132 w 504"/>
                  <a:gd name="T5" fmla="*/ 28 h 462"/>
                  <a:gd name="T6" fmla="*/ 226 w 504"/>
                  <a:gd name="T7" fmla="*/ 1 h 462"/>
                  <a:gd name="T8" fmla="*/ 327 w 504"/>
                  <a:gd name="T9" fmla="*/ 10 h 462"/>
                  <a:gd name="T10" fmla="*/ 412 w 504"/>
                  <a:gd name="T11" fmla="*/ 53 h 462"/>
                  <a:gd name="T12" fmla="*/ 474 w 504"/>
                  <a:gd name="T13" fmla="*/ 121 h 462"/>
                  <a:gd name="T14" fmla="*/ 503 w 504"/>
                  <a:gd name="T15" fmla="*/ 207 h 462"/>
                  <a:gd name="T16" fmla="*/ 493 w 504"/>
                  <a:gd name="T17" fmla="*/ 300 h 462"/>
                  <a:gd name="T18" fmla="*/ 446 w 504"/>
                  <a:gd name="T19" fmla="*/ 378 h 462"/>
                  <a:gd name="T20" fmla="*/ 372 w 504"/>
                  <a:gd name="T21" fmla="*/ 434 h 462"/>
                  <a:gd name="T22" fmla="*/ 278 w 504"/>
                  <a:gd name="T23" fmla="*/ 461 h 462"/>
                  <a:gd name="T24" fmla="*/ 177 w 504"/>
                  <a:gd name="T25" fmla="*/ 452 h 462"/>
                  <a:gd name="T26" fmla="*/ 92 w 504"/>
                  <a:gd name="T27" fmla="*/ 409 h 462"/>
                  <a:gd name="T28" fmla="*/ 30 w 504"/>
                  <a:gd name="T29" fmla="*/ 341 h 462"/>
                  <a:gd name="T30" fmla="*/ 1 w 504"/>
                  <a:gd name="T31" fmla="*/ 255 h 462"/>
                  <a:gd name="T32" fmla="*/ 12 w 504"/>
                  <a:gd name="T33" fmla="*/ 276 h 462"/>
                  <a:gd name="T34" fmla="*/ 26 w 504"/>
                  <a:gd name="T35" fmla="*/ 318 h 462"/>
                  <a:gd name="T36" fmla="*/ 49 w 504"/>
                  <a:gd name="T37" fmla="*/ 356 h 462"/>
                  <a:gd name="T38" fmla="*/ 79 w 504"/>
                  <a:gd name="T39" fmla="*/ 389 h 462"/>
                  <a:gd name="T40" fmla="*/ 115 w 504"/>
                  <a:gd name="T41" fmla="*/ 416 h 462"/>
                  <a:gd name="T42" fmla="*/ 157 w 504"/>
                  <a:gd name="T43" fmla="*/ 437 h 462"/>
                  <a:gd name="T44" fmla="*/ 203 w 504"/>
                  <a:gd name="T45" fmla="*/ 450 h 462"/>
                  <a:gd name="T46" fmla="*/ 252 w 504"/>
                  <a:gd name="T47" fmla="*/ 455 h 462"/>
                  <a:gd name="T48" fmla="*/ 302 w 504"/>
                  <a:gd name="T49" fmla="*/ 450 h 462"/>
                  <a:gd name="T50" fmla="*/ 348 w 504"/>
                  <a:gd name="T51" fmla="*/ 437 h 462"/>
                  <a:gd name="T52" fmla="*/ 389 w 504"/>
                  <a:gd name="T53" fmla="*/ 416 h 462"/>
                  <a:gd name="T54" fmla="*/ 426 w 504"/>
                  <a:gd name="T55" fmla="*/ 389 h 462"/>
                  <a:gd name="T56" fmla="*/ 455 w 504"/>
                  <a:gd name="T57" fmla="*/ 356 h 462"/>
                  <a:gd name="T58" fmla="*/ 478 w 504"/>
                  <a:gd name="T59" fmla="*/ 318 h 462"/>
                  <a:gd name="T60" fmla="*/ 492 w 504"/>
                  <a:gd name="T61" fmla="*/ 276 h 462"/>
                  <a:gd name="T62" fmla="*/ 497 w 504"/>
                  <a:gd name="T63" fmla="*/ 231 h 462"/>
                  <a:gd name="T64" fmla="*/ 492 w 504"/>
                  <a:gd name="T65" fmla="*/ 186 h 462"/>
                  <a:gd name="T66" fmla="*/ 478 w 504"/>
                  <a:gd name="T67" fmla="*/ 144 h 462"/>
                  <a:gd name="T68" fmla="*/ 455 w 504"/>
                  <a:gd name="T69" fmla="*/ 106 h 462"/>
                  <a:gd name="T70" fmla="*/ 425 w 504"/>
                  <a:gd name="T71" fmla="*/ 73 h 462"/>
                  <a:gd name="T72" fmla="*/ 389 w 504"/>
                  <a:gd name="T73" fmla="*/ 45 h 462"/>
                  <a:gd name="T74" fmla="*/ 347 w 504"/>
                  <a:gd name="T75" fmla="*/ 25 h 462"/>
                  <a:gd name="T76" fmla="*/ 301 w 504"/>
                  <a:gd name="T77" fmla="*/ 12 h 462"/>
                  <a:gd name="T78" fmla="*/ 252 w 504"/>
                  <a:gd name="T79" fmla="*/ 7 h 462"/>
                  <a:gd name="T80" fmla="*/ 203 w 504"/>
                  <a:gd name="T81" fmla="*/ 12 h 462"/>
                  <a:gd name="T82" fmla="*/ 156 w 504"/>
                  <a:gd name="T83" fmla="*/ 25 h 462"/>
                  <a:gd name="T84" fmla="*/ 115 w 504"/>
                  <a:gd name="T85" fmla="*/ 46 h 462"/>
                  <a:gd name="T86" fmla="*/ 79 w 504"/>
                  <a:gd name="T87" fmla="*/ 73 h 462"/>
                  <a:gd name="T88" fmla="*/ 49 w 504"/>
                  <a:gd name="T89" fmla="*/ 106 h 462"/>
                  <a:gd name="T90" fmla="*/ 26 w 504"/>
                  <a:gd name="T91" fmla="*/ 144 h 462"/>
                  <a:gd name="T92" fmla="*/ 12 w 504"/>
                  <a:gd name="T93" fmla="*/ 186 h 462"/>
                  <a:gd name="T94" fmla="*/ 7 w 504"/>
                  <a:gd name="T95" fmla="*/ 23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4" h="462">
                    <a:moveTo>
                      <a:pt x="0" y="231"/>
                    </a:moveTo>
                    <a:lnTo>
                      <a:pt x="1" y="207"/>
                    </a:lnTo>
                    <a:lnTo>
                      <a:pt x="5" y="184"/>
                    </a:lnTo>
                    <a:lnTo>
                      <a:pt x="11" y="162"/>
                    </a:lnTo>
                    <a:lnTo>
                      <a:pt x="20" y="141"/>
                    </a:lnTo>
                    <a:lnTo>
                      <a:pt x="30" y="121"/>
                    </a:lnTo>
                    <a:lnTo>
                      <a:pt x="43" y="102"/>
                    </a:lnTo>
                    <a:lnTo>
                      <a:pt x="58" y="84"/>
                    </a:lnTo>
                    <a:lnTo>
                      <a:pt x="74" y="67"/>
                    </a:lnTo>
                    <a:lnTo>
                      <a:pt x="92" y="53"/>
                    </a:lnTo>
                    <a:lnTo>
                      <a:pt x="111" y="39"/>
                    </a:lnTo>
                    <a:lnTo>
                      <a:pt x="132" y="28"/>
                    </a:lnTo>
                    <a:lnTo>
                      <a:pt x="154" y="18"/>
                    </a:lnTo>
                    <a:lnTo>
                      <a:pt x="177" y="10"/>
                    </a:lnTo>
                    <a:lnTo>
                      <a:pt x="201" y="5"/>
                    </a:lnTo>
                    <a:lnTo>
                      <a:pt x="226" y="1"/>
                    </a:lnTo>
                    <a:lnTo>
                      <a:pt x="252" y="0"/>
                    </a:lnTo>
                    <a:lnTo>
                      <a:pt x="278" y="1"/>
                    </a:lnTo>
                    <a:lnTo>
                      <a:pt x="303" y="5"/>
                    </a:lnTo>
                    <a:lnTo>
                      <a:pt x="327" y="10"/>
                    </a:lnTo>
                    <a:lnTo>
                      <a:pt x="350" y="18"/>
                    </a:lnTo>
                    <a:lnTo>
                      <a:pt x="372" y="28"/>
                    </a:lnTo>
                    <a:lnTo>
                      <a:pt x="393" y="39"/>
                    </a:lnTo>
                    <a:lnTo>
                      <a:pt x="412" y="53"/>
                    </a:lnTo>
                    <a:lnTo>
                      <a:pt x="430" y="67"/>
                    </a:lnTo>
                    <a:lnTo>
                      <a:pt x="446" y="84"/>
                    </a:lnTo>
                    <a:lnTo>
                      <a:pt x="461" y="102"/>
                    </a:lnTo>
                    <a:lnTo>
                      <a:pt x="474" y="121"/>
                    </a:lnTo>
                    <a:lnTo>
                      <a:pt x="484" y="141"/>
                    </a:lnTo>
                    <a:lnTo>
                      <a:pt x="493" y="162"/>
                    </a:lnTo>
                    <a:lnTo>
                      <a:pt x="499" y="184"/>
                    </a:lnTo>
                    <a:lnTo>
                      <a:pt x="503" y="207"/>
                    </a:lnTo>
                    <a:lnTo>
                      <a:pt x="504" y="231"/>
                    </a:lnTo>
                    <a:lnTo>
                      <a:pt x="503" y="255"/>
                    </a:lnTo>
                    <a:lnTo>
                      <a:pt x="499" y="277"/>
                    </a:lnTo>
                    <a:lnTo>
                      <a:pt x="493" y="300"/>
                    </a:lnTo>
                    <a:lnTo>
                      <a:pt x="484" y="321"/>
                    </a:lnTo>
                    <a:lnTo>
                      <a:pt x="474" y="341"/>
                    </a:lnTo>
                    <a:lnTo>
                      <a:pt x="461" y="360"/>
                    </a:lnTo>
                    <a:lnTo>
                      <a:pt x="446" y="378"/>
                    </a:lnTo>
                    <a:lnTo>
                      <a:pt x="430" y="394"/>
                    </a:lnTo>
                    <a:lnTo>
                      <a:pt x="412" y="409"/>
                    </a:lnTo>
                    <a:lnTo>
                      <a:pt x="393" y="423"/>
                    </a:lnTo>
                    <a:lnTo>
                      <a:pt x="372" y="434"/>
                    </a:lnTo>
                    <a:lnTo>
                      <a:pt x="350" y="444"/>
                    </a:lnTo>
                    <a:lnTo>
                      <a:pt x="327" y="452"/>
                    </a:lnTo>
                    <a:lnTo>
                      <a:pt x="303" y="457"/>
                    </a:lnTo>
                    <a:lnTo>
                      <a:pt x="278" y="461"/>
                    </a:lnTo>
                    <a:lnTo>
                      <a:pt x="252" y="462"/>
                    </a:lnTo>
                    <a:lnTo>
                      <a:pt x="226" y="461"/>
                    </a:lnTo>
                    <a:lnTo>
                      <a:pt x="201" y="457"/>
                    </a:lnTo>
                    <a:lnTo>
                      <a:pt x="177" y="452"/>
                    </a:lnTo>
                    <a:lnTo>
                      <a:pt x="154" y="444"/>
                    </a:lnTo>
                    <a:lnTo>
                      <a:pt x="132" y="434"/>
                    </a:lnTo>
                    <a:lnTo>
                      <a:pt x="111" y="423"/>
                    </a:lnTo>
                    <a:lnTo>
                      <a:pt x="92" y="409"/>
                    </a:lnTo>
                    <a:lnTo>
                      <a:pt x="74" y="394"/>
                    </a:lnTo>
                    <a:lnTo>
                      <a:pt x="58" y="378"/>
                    </a:lnTo>
                    <a:lnTo>
                      <a:pt x="43" y="360"/>
                    </a:lnTo>
                    <a:lnTo>
                      <a:pt x="30" y="341"/>
                    </a:lnTo>
                    <a:lnTo>
                      <a:pt x="20" y="321"/>
                    </a:lnTo>
                    <a:lnTo>
                      <a:pt x="11" y="300"/>
                    </a:lnTo>
                    <a:lnTo>
                      <a:pt x="5" y="277"/>
                    </a:lnTo>
                    <a:lnTo>
                      <a:pt x="1" y="255"/>
                    </a:lnTo>
                    <a:lnTo>
                      <a:pt x="0" y="231"/>
                    </a:lnTo>
                    <a:close/>
                    <a:moveTo>
                      <a:pt x="8" y="254"/>
                    </a:moveTo>
                    <a:lnTo>
                      <a:pt x="8" y="254"/>
                    </a:lnTo>
                    <a:lnTo>
                      <a:pt x="12" y="276"/>
                    </a:lnTo>
                    <a:lnTo>
                      <a:pt x="12" y="276"/>
                    </a:lnTo>
                    <a:lnTo>
                      <a:pt x="18" y="298"/>
                    </a:lnTo>
                    <a:lnTo>
                      <a:pt x="18" y="297"/>
                    </a:lnTo>
                    <a:lnTo>
                      <a:pt x="26" y="318"/>
                    </a:lnTo>
                    <a:lnTo>
                      <a:pt x="26" y="318"/>
                    </a:lnTo>
                    <a:lnTo>
                      <a:pt x="37" y="338"/>
                    </a:lnTo>
                    <a:lnTo>
                      <a:pt x="37" y="337"/>
                    </a:lnTo>
                    <a:lnTo>
                      <a:pt x="49" y="356"/>
                    </a:lnTo>
                    <a:lnTo>
                      <a:pt x="49" y="356"/>
                    </a:lnTo>
                    <a:lnTo>
                      <a:pt x="63" y="373"/>
                    </a:lnTo>
                    <a:lnTo>
                      <a:pt x="63" y="373"/>
                    </a:lnTo>
                    <a:lnTo>
                      <a:pt x="79" y="389"/>
                    </a:lnTo>
                    <a:lnTo>
                      <a:pt x="79" y="389"/>
                    </a:lnTo>
                    <a:lnTo>
                      <a:pt x="96" y="403"/>
                    </a:lnTo>
                    <a:lnTo>
                      <a:pt x="96" y="403"/>
                    </a:lnTo>
                    <a:lnTo>
                      <a:pt x="115" y="416"/>
                    </a:lnTo>
                    <a:lnTo>
                      <a:pt x="115" y="416"/>
                    </a:lnTo>
                    <a:lnTo>
                      <a:pt x="135" y="427"/>
                    </a:lnTo>
                    <a:lnTo>
                      <a:pt x="135" y="427"/>
                    </a:lnTo>
                    <a:lnTo>
                      <a:pt x="157" y="437"/>
                    </a:lnTo>
                    <a:lnTo>
                      <a:pt x="156" y="437"/>
                    </a:lnTo>
                    <a:lnTo>
                      <a:pt x="179" y="445"/>
                    </a:lnTo>
                    <a:lnTo>
                      <a:pt x="179" y="445"/>
                    </a:lnTo>
                    <a:lnTo>
                      <a:pt x="203" y="450"/>
                    </a:lnTo>
                    <a:lnTo>
                      <a:pt x="203" y="450"/>
                    </a:lnTo>
                    <a:lnTo>
                      <a:pt x="227" y="454"/>
                    </a:lnTo>
                    <a:lnTo>
                      <a:pt x="227" y="453"/>
                    </a:lnTo>
                    <a:lnTo>
                      <a:pt x="252" y="455"/>
                    </a:lnTo>
                    <a:lnTo>
                      <a:pt x="252" y="455"/>
                    </a:lnTo>
                    <a:lnTo>
                      <a:pt x="277" y="453"/>
                    </a:lnTo>
                    <a:lnTo>
                      <a:pt x="277" y="454"/>
                    </a:lnTo>
                    <a:lnTo>
                      <a:pt x="302" y="450"/>
                    </a:lnTo>
                    <a:lnTo>
                      <a:pt x="301" y="450"/>
                    </a:lnTo>
                    <a:lnTo>
                      <a:pt x="325" y="445"/>
                    </a:lnTo>
                    <a:lnTo>
                      <a:pt x="325" y="445"/>
                    </a:lnTo>
                    <a:lnTo>
                      <a:pt x="348" y="437"/>
                    </a:lnTo>
                    <a:lnTo>
                      <a:pt x="347" y="437"/>
                    </a:lnTo>
                    <a:lnTo>
                      <a:pt x="369" y="427"/>
                    </a:lnTo>
                    <a:lnTo>
                      <a:pt x="369" y="427"/>
                    </a:lnTo>
                    <a:lnTo>
                      <a:pt x="389" y="416"/>
                    </a:lnTo>
                    <a:lnTo>
                      <a:pt x="389" y="416"/>
                    </a:lnTo>
                    <a:lnTo>
                      <a:pt x="408" y="403"/>
                    </a:lnTo>
                    <a:lnTo>
                      <a:pt x="408" y="403"/>
                    </a:lnTo>
                    <a:lnTo>
                      <a:pt x="426" y="389"/>
                    </a:lnTo>
                    <a:lnTo>
                      <a:pt x="425" y="389"/>
                    </a:lnTo>
                    <a:lnTo>
                      <a:pt x="441" y="373"/>
                    </a:lnTo>
                    <a:lnTo>
                      <a:pt x="441" y="373"/>
                    </a:lnTo>
                    <a:lnTo>
                      <a:pt x="455" y="356"/>
                    </a:lnTo>
                    <a:lnTo>
                      <a:pt x="455" y="356"/>
                    </a:lnTo>
                    <a:lnTo>
                      <a:pt x="468" y="337"/>
                    </a:lnTo>
                    <a:lnTo>
                      <a:pt x="467" y="338"/>
                    </a:lnTo>
                    <a:lnTo>
                      <a:pt x="478" y="318"/>
                    </a:lnTo>
                    <a:lnTo>
                      <a:pt x="478" y="318"/>
                    </a:lnTo>
                    <a:lnTo>
                      <a:pt x="486" y="297"/>
                    </a:lnTo>
                    <a:lnTo>
                      <a:pt x="486" y="298"/>
                    </a:lnTo>
                    <a:lnTo>
                      <a:pt x="492" y="276"/>
                    </a:lnTo>
                    <a:lnTo>
                      <a:pt x="492" y="276"/>
                    </a:lnTo>
                    <a:lnTo>
                      <a:pt x="496" y="254"/>
                    </a:lnTo>
                    <a:lnTo>
                      <a:pt x="496" y="254"/>
                    </a:lnTo>
                    <a:lnTo>
                      <a:pt x="497" y="231"/>
                    </a:lnTo>
                    <a:lnTo>
                      <a:pt x="497" y="231"/>
                    </a:lnTo>
                    <a:lnTo>
                      <a:pt x="496" y="208"/>
                    </a:lnTo>
                    <a:lnTo>
                      <a:pt x="496" y="208"/>
                    </a:lnTo>
                    <a:lnTo>
                      <a:pt x="492" y="186"/>
                    </a:lnTo>
                    <a:lnTo>
                      <a:pt x="492" y="186"/>
                    </a:lnTo>
                    <a:lnTo>
                      <a:pt x="486" y="164"/>
                    </a:lnTo>
                    <a:lnTo>
                      <a:pt x="486" y="165"/>
                    </a:lnTo>
                    <a:lnTo>
                      <a:pt x="478" y="144"/>
                    </a:lnTo>
                    <a:lnTo>
                      <a:pt x="478" y="144"/>
                    </a:lnTo>
                    <a:lnTo>
                      <a:pt x="467" y="124"/>
                    </a:lnTo>
                    <a:lnTo>
                      <a:pt x="468" y="125"/>
                    </a:lnTo>
                    <a:lnTo>
                      <a:pt x="455" y="106"/>
                    </a:lnTo>
                    <a:lnTo>
                      <a:pt x="455" y="106"/>
                    </a:lnTo>
                    <a:lnTo>
                      <a:pt x="441" y="89"/>
                    </a:lnTo>
                    <a:lnTo>
                      <a:pt x="441" y="89"/>
                    </a:lnTo>
                    <a:lnTo>
                      <a:pt x="425" y="73"/>
                    </a:lnTo>
                    <a:lnTo>
                      <a:pt x="426" y="73"/>
                    </a:lnTo>
                    <a:lnTo>
                      <a:pt x="408" y="58"/>
                    </a:lnTo>
                    <a:lnTo>
                      <a:pt x="408" y="59"/>
                    </a:lnTo>
                    <a:lnTo>
                      <a:pt x="389" y="45"/>
                    </a:lnTo>
                    <a:lnTo>
                      <a:pt x="389" y="46"/>
                    </a:lnTo>
                    <a:lnTo>
                      <a:pt x="369" y="34"/>
                    </a:lnTo>
                    <a:lnTo>
                      <a:pt x="369" y="34"/>
                    </a:lnTo>
                    <a:lnTo>
                      <a:pt x="347" y="25"/>
                    </a:lnTo>
                    <a:lnTo>
                      <a:pt x="348" y="25"/>
                    </a:lnTo>
                    <a:lnTo>
                      <a:pt x="325" y="17"/>
                    </a:lnTo>
                    <a:lnTo>
                      <a:pt x="325" y="17"/>
                    </a:lnTo>
                    <a:lnTo>
                      <a:pt x="301" y="12"/>
                    </a:lnTo>
                    <a:lnTo>
                      <a:pt x="302" y="12"/>
                    </a:lnTo>
                    <a:lnTo>
                      <a:pt x="277" y="8"/>
                    </a:lnTo>
                    <a:lnTo>
                      <a:pt x="277" y="8"/>
                    </a:lnTo>
                    <a:lnTo>
                      <a:pt x="252" y="7"/>
                    </a:lnTo>
                    <a:lnTo>
                      <a:pt x="252" y="7"/>
                    </a:lnTo>
                    <a:lnTo>
                      <a:pt x="227" y="8"/>
                    </a:lnTo>
                    <a:lnTo>
                      <a:pt x="227" y="8"/>
                    </a:lnTo>
                    <a:lnTo>
                      <a:pt x="203" y="12"/>
                    </a:lnTo>
                    <a:lnTo>
                      <a:pt x="203" y="12"/>
                    </a:lnTo>
                    <a:lnTo>
                      <a:pt x="179" y="17"/>
                    </a:lnTo>
                    <a:lnTo>
                      <a:pt x="179" y="17"/>
                    </a:lnTo>
                    <a:lnTo>
                      <a:pt x="156" y="25"/>
                    </a:lnTo>
                    <a:lnTo>
                      <a:pt x="157" y="25"/>
                    </a:lnTo>
                    <a:lnTo>
                      <a:pt x="135" y="34"/>
                    </a:lnTo>
                    <a:lnTo>
                      <a:pt x="135" y="34"/>
                    </a:lnTo>
                    <a:lnTo>
                      <a:pt x="115" y="46"/>
                    </a:lnTo>
                    <a:lnTo>
                      <a:pt x="115" y="45"/>
                    </a:lnTo>
                    <a:lnTo>
                      <a:pt x="96" y="59"/>
                    </a:lnTo>
                    <a:lnTo>
                      <a:pt x="96" y="58"/>
                    </a:lnTo>
                    <a:lnTo>
                      <a:pt x="79" y="73"/>
                    </a:lnTo>
                    <a:lnTo>
                      <a:pt x="79" y="73"/>
                    </a:lnTo>
                    <a:lnTo>
                      <a:pt x="63" y="89"/>
                    </a:lnTo>
                    <a:lnTo>
                      <a:pt x="63" y="89"/>
                    </a:lnTo>
                    <a:lnTo>
                      <a:pt x="49" y="106"/>
                    </a:lnTo>
                    <a:lnTo>
                      <a:pt x="49" y="106"/>
                    </a:lnTo>
                    <a:lnTo>
                      <a:pt x="37" y="125"/>
                    </a:lnTo>
                    <a:lnTo>
                      <a:pt x="37" y="124"/>
                    </a:lnTo>
                    <a:lnTo>
                      <a:pt x="26" y="144"/>
                    </a:lnTo>
                    <a:lnTo>
                      <a:pt x="26" y="144"/>
                    </a:lnTo>
                    <a:lnTo>
                      <a:pt x="18" y="165"/>
                    </a:lnTo>
                    <a:lnTo>
                      <a:pt x="18" y="164"/>
                    </a:lnTo>
                    <a:lnTo>
                      <a:pt x="12" y="186"/>
                    </a:lnTo>
                    <a:lnTo>
                      <a:pt x="12" y="186"/>
                    </a:lnTo>
                    <a:lnTo>
                      <a:pt x="8" y="208"/>
                    </a:lnTo>
                    <a:lnTo>
                      <a:pt x="8" y="208"/>
                    </a:lnTo>
                    <a:lnTo>
                      <a:pt x="7" y="231"/>
                    </a:lnTo>
                    <a:lnTo>
                      <a:pt x="7" y="231"/>
                    </a:lnTo>
                    <a:lnTo>
                      <a:pt x="8" y="254"/>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63" name="Picture 53">
                <a:extLst>
                  <a:ext uri="{FF2B5EF4-FFF2-40B4-BE49-F238E27FC236}">
                    <a16:creationId xmlns:a16="http://schemas.microsoft.com/office/drawing/2014/main" id="{DA0B54F4-450C-4D67-9F45-743526DF282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37" y="2404"/>
                <a:ext cx="48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4">
                <a:extLst>
                  <a:ext uri="{FF2B5EF4-FFF2-40B4-BE49-F238E27FC236}">
                    <a16:creationId xmlns:a16="http://schemas.microsoft.com/office/drawing/2014/main" id="{744978F1-09CE-4DD3-8E53-9745C0215B6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37" y="2404"/>
                <a:ext cx="48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55">
                <a:extLst>
                  <a:ext uri="{FF2B5EF4-FFF2-40B4-BE49-F238E27FC236}">
                    <a16:creationId xmlns:a16="http://schemas.microsoft.com/office/drawing/2014/main" id="{819F3678-4DE6-4ABB-ABA4-4448FBF8EB8F}"/>
                  </a:ext>
                </a:extLst>
              </p:cNvPr>
              <p:cNvSpPr>
                <a:spLocks noChangeArrowheads="1"/>
              </p:cNvSpPr>
              <p:nvPr/>
            </p:nvSpPr>
            <p:spPr bwMode="auto">
              <a:xfrm>
                <a:off x="3767" y="2450"/>
                <a:ext cx="647" cy="4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6" name="Rectangle 56">
                <a:extLst>
                  <a:ext uri="{FF2B5EF4-FFF2-40B4-BE49-F238E27FC236}">
                    <a16:creationId xmlns:a16="http://schemas.microsoft.com/office/drawing/2014/main" id="{3E8C59D1-038C-4AAF-81DA-9D29F4F65164}"/>
                  </a:ext>
                </a:extLst>
              </p:cNvPr>
              <p:cNvSpPr>
                <a:spLocks noChangeArrowheads="1"/>
              </p:cNvSpPr>
              <p:nvPr/>
            </p:nvSpPr>
            <p:spPr bwMode="auto">
              <a:xfrm>
                <a:off x="3816" y="2481"/>
                <a:ext cx="11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754" b="1" i="0" u="none" strike="noStrike" kern="1200" cap="none" spc="0" normalizeH="0" baseline="0" noProof="0">
                    <a:ln>
                      <a:noFill/>
                    </a:ln>
                    <a:solidFill>
                      <a:srgbClr val="FF0000"/>
                    </a:solidFill>
                    <a:effectLst/>
                    <a:uLnTx/>
                    <a:uFillTx/>
                    <a:latin typeface="Arial" panose="020B0604020202020204" pitchFamily="34" charset="0"/>
                    <a:ea typeface="+mn-ea"/>
                    <a:cs typeface="+mn-cs"/>
                  </a:rPr>
                  <a:t>C</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Rectangle 57">
                <a:extLst>
                  <a:ext uri="{FF2B5EF4-FFF2-40B4-BE49-F238E27FC236}">
                    <a16:creationId xmlns:a16="http://schemas.microsoft.com/office/drawing/2014/main" id="{DE49485B-5A7C-4CEC-AC5B-8650D6A65FCC}"/>
                  </a:ext>
                </a:extLst>
              </p:cNvPr>
              <p:cNvSpPr>
                <a:spLocks noChangeArrowheads="1"/>
              </p:cNvSpPr>
              <p:nvPr/>
            </p:nvSpPr>
            <p:spPr bwMode="auto">
              <a:xfrm>
                <a:off x="3814" y="2631"/>
                <a:ext cx="104" cy="1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8" name="Rectangle 58">
                <a:extLst>
                  <a:ext uri="{FF2B5EF4-FFF2-40B4-BE49-F238E27FC236}">
                    <a16:creationId xmlns:a16="http://schemas.microsoft.com/office/drawing/2014/main" id="{23C47EC2-256A-4AD5-8CE8-D3C70BB15B90}"/>
                  </a:ext>
                </a:extLst>
              </p:cNvPr>
              <p:cNvSpPr>
                <a:spLocks noChangeArrowheads="1"/>
              </p:cNvSpPr>
              <p:nvPr/>
            </p:nvSpPr>
            <p:spPr bwMode="auto">
              <a:xfrm>
                <a:off x="3919" y="2514"/>
                <a:ext cx="4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292" b="1" i="0" u="none" strike="noStrike" kern="1200" cap="none" spc="0" normalizeH="0" baseline="0" noProof="0">
                    <a:ln>
                      <a:noFill/>
                    </a:ln>
                    <a:solidFill>
                      <a:srgbClr val="FF0000"/>
                    </a:solidFill>
                    <a:effectLst/>
                    <a:uLnTx/>
                    <a:uFillTx/>
                    <a:latin typeface="Arial" panose="020B0604020202020204" pitchFamily="34" charset="0"/>
                    <a:ea typeface="+mn-ea"/>
                    <a:cs typeface="+mn-cs"/>
                  </a:rPr>
                  <a:t>ustomer </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 name="Rectangle 59">
                <a:extLst>
                  <a:ext uri="{FF2B5EF4-FFF2-40B4-BE49-F238E27FC236}">
                    <a16:creationId xmlns:a16="http://schemas.microsoft.com/office/drawing/2014/main" id="{8925AB82-4E3D-4F2D-B7C4-85F8846ECB6F}"/>
                  </a:ext>
                </a:extLst>
              </p:cNvPr>
              <p:cNvSpPr>
                <a:spLocks noChangeArrowheads="1"/>
              </p:cNvSpPr>
              <p:nvPr/>
            </p:nvSpPr>
            <p:spPr bwMode="auto">
              <a:xfrm>
                <a:off x="3962" y="2659"/>
                <a:ext cx="27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0" u="none" strike="noStrike" kern="1200" cap="none" spc="0" normalizeH="0" baseline="0" noProof="0">
                    <a:ln>
                      <a:noFill/>
                    </a:ln>
                    <a:solidFill>
                      <a:srgbClr val="000000"/>
                    </a:solidFill>
                    <a:effectLst/>
                    <a:uLnTx/>
                    <a:uFillTx/>
                    <a:latin typeface="Arial" panose="020B0604020202020204" pitchFamily="34" charset="0"/>
                    <a:ea typeface="+mn-ea"/>
                    <a:cs typeface="+mn-cs"/>
                  </a:rPr>
                  <a:t>Proses</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0" name="Rectangle 60">
                <a:extLst>
                  <a:ext uri="{FF2B5EF4-FFF2-40B4-BE49-F238E27FC236}">
                    <a16:creationId xmlns:a16="http://schemas.microsoft.com/office/drawing/2014/main" id="{7C8D88A0-054A-4206-B5F8-CD40B8C03A15}"/>
                  </a:ext>
                </a:extLst>
              </p:cNvPr>
              <p:cNvSpPr>
                <a:spLocks noChangeArrowheads="1"/>
              </p:cNvSpPr>
              <p:nvPr/>
            </p:nvSpPr>
            <p:spPr bwMode="auto">
              <a:xfrm>
                <a:off x="3894" y="2761"/>
                <a:ext cx="42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0" u="none" strike="noStrike" kern="1200" cap="none" spc="0" normalizeH="0" baseline="0" noProof="0">
                    <a:ln>
                      <a:noFill/>
                    </a:ln>
                    <a:solidFill>
                      <a:srgbClr val="000000"/>
                    </a:solidFill>
                    <a:effectLst/>
                    <a:uLnTx/>
                    <a:uFillTx/>
                    <a:latin typeface="Arial" panose="020B0604020202020204" pitchFamily="34" charset="0"/>
                    <a:ea typeface="+mn-ea"/>
                    <a:cs typeface="+mn-cs"/>
                  </a:rPr>
                  <a:t>Berikutnya</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 name="Rectangle 61">
                <a:extLst>
                  <a:ext uri="{FF2B5EF4-FFF2-40B4-BE49-F238E27FC236}">
                    <a16:creationId xmlns:a16="http://schemas.microsoft.com/office/drawing/2014/main" id="{28057CAC-4354-485E-8E03-BA8E821DABD7}"/>
                  </a:ext>
                </a:extLst>
              </p:cNvPr>
              <p:cNvSpPr>
                <a:spLocks noChangeArrowheads="1"/>
              </p:cNvSpPr>
              <p:nvPr/>
            </p:nvSpPr>
            <p:spPr bwMode="auto">
              <a:xfrm>
                <a:off x="835" y="1847"/>
                <a:ext cx="679" cy="6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2" name="Rectangle 62">
                <a:extLst>
                  <a:ext uri="{FF2B5EF4-FFF2-40B4-BE49-F238E27FC236}">
                    <a16:creationId xmlns:a16="http://schemas.microsoft.com/office/drawing/2014/main" id="{C592E906-A68D-4190-B752-6F11EE4897F8}"/>
                  </a:ext>
                </a:extLst>
              </p:cNvPr>
              <p:cNvSpPr>
                <a:spLocks noChangeArrowheads="1"/>
              </p:cNvSpPr>
              <p:nvPr/>
            </p:nvSpPr>
            <p:spPr bwMode="auto">
              <a:xfrm>
                <a:off x="937" y="1878"/>
                <a:ext cx="4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754" b="1" i="1" u="none" strike="noStrike" kern="1200" cap="none" spc="0" normalizeH="0" baseline="0" noProof="0">
                    <a:ln>
                      <a:noFill/>
                    </a:ln>
                    <a:solidFill>
                      <a:srgbClr val="FF0000"/>
                    </a:solidFill>
                    <a:effectLst/>
                    <a:uLnTx/>
                    <a:uFillTx/>
                    <a:latin typeface="Arial" panose="020B0604020202020204" pitchFamily="34" charset="0"/>
                    <a:ea typeface="+mn-ea"/>
                    <a:cs typeface="+mn-cs"/>
                  </a:rPr>
                  <a:t>I</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63">
                <a:extLst>
                  <a:ext uri="{FF2B5EF4-FFF2-40B4-BE49-F238E27FC236}">
                    <a16:creationId xmlns:a16="http://schemas.microsoft.com/office/drawing/2014/main" id="{FD25D769-3EBE-4546-9D53-DAA0C1F6F5AA}"/>
                  </a:ext>
                </a:extLst>
              </p:cNvPr>
              <p:cNvSpPr>
                <a:spLocks noChangeArrowheads="1"/>
              </p:cNvSpPr>
              <p:nvPr/>
            </p:nvSpPr>
            <p:spPr bwMode="auto">
              <a:xfrm>
                <a:off x="936" y="2028"/>
                <a:ext cx="35" cy="1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74" name="Rectangle 64">
                <a:extLst>
                  <a:ext uri="{FF2B5EF4-FFF2-40B4-BE49-F238E27FC236}">
                    <a16:creationId xmlns:a16="http://schemas.microsoft.com/office/drawing/2014/main" id="{8E2353FA-1AFE-40E4-A3BB-F247A0C508E6}"/>
                  </a:ext>
                </a:extLst>
              </p:cNvPr>
              <p:cNvSpPr>
                <a:spLocks noChangeArrowheads="1"/>
              </p:cNvSpPr>
              <p:nvPr/>
            </p:nvSpPr>
            <p:spPr bwMode="auto">
              <a:xfrm>
                <a:off x="973" y="1915"/>
                <a:ext cx="2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292" b="1" i="1"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nput</a:t>
                </a:r>
                <a:r>
                  <a:rPr kumimoji="0" lang="en-US" altLang="en-US" sz="1292" b="1"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 </a:t>
                </a:r>
                <a:endParaRPr kumimoji="0" lang="en-US" altLang="en-US" sz="1662"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5" name="Rectangle 65">
                <a:extLst>
                  <a:ext uri="{FF2B5EF4-FFF2-40B4-BE49-F238E27FC236}">
                    <a16:creationId xmlns:a16="http://schemas.microsoft.com/office/drawing/2014/main" id="{5370EA79-3FED-4256-8E6A-5112E8C1C6A9}"/>
                  </a:ext>
                </a:extLst>
              </p:cNvPr>
              <p:cNvSpPr>
                <a:spLocks noChangeArrowheads="1"/>
              </p:cNvSpPr>
              <p:nvPr/>
            </p:nvSpPr>
            <p:spPr bwMode="auto">
              <a:xfrm>
                <a:off x="1234" y="1937"/>
                <a:ext cx="21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yang </a:t>
                </a:r>
                <a:endParaRPr kumimoji="0" lang="en-US" altLang="en-US" sz="1662"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6" name="Rectangle 66">
                <a:extLst>
                  <a:ext uri="{FF2B5EF4-FFF2-40B4-BE49-F238E27FC236}">
                    <a16:creationId xmlns:a16="http://schemas.microsoft.com/office/drawing/2014/main" id="{7F743CA8-B7DD-4748-8C77-DDAD756BD1A0}"/>
                  </a:ext>
                </a:extLst>
              </p:cNvPr>
              <p:cNvSpPr>
                <a:spLocks noChangeArrowheads="1"/>
              </p:cNvSpPr>
              <p:nvPr/>
            </p:nvSpPr>
            <p:spPr bwMode="auto">
              <a:xfrm>
                <a:off x="977" y="2057"/>
                <a:ext cx="42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Diperlukan</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7" name="Rectangle 67">
                <a:extLst>
                  <a:ext uri="{FF2B5EF4-FFF2-40B4-BE49-F238E27FC236}">
                    <a16:creationId xmlns:a16="http://schemas.microsoft.com/office/drawing/2014/main" id="{E9C5DE01-CC3E-4673-873F-4BF6477C7EEB}"/>
                  </a:ext>
                </a:extLst>
              </p:cNvPr>
              <p:cNvSpPr>
                <a:spLocks noChangeArrowheads="1"/>
              </p:cNvSpPr>
              <p:nvPr/>
            </p:nvSpPr>
            <p:spPr bwMode="auto">
              <a:xfrm>
                <a:off x="898" y="2159"/>
                <a:ext cx="30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Supaya</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8" name="Rectangle 68">
                <a:extLst>
                  <a:ext uri="{FF2B5EF4-FFF2-40B4-BE49-F238E27FC236}">
                    <a16:creationId xmlns:a16="http://schemas.microsoft.com/office/drawing/2014/main" id="{2AB092EA-AAC1-493E-A051-CFA83612093E}"/>
                  </a:ext>
                </a:extLst>
              </p:cNvPr>
              <p:cNvSpPr>
                <a:spLocks noChangeArrowheads="1"/>
              </p:cNvSpPr>
              <p:nvPr/>
            </p:nvSpPr>
            <p:spPr bwMode="auto">
              <a:xfrm>
                <a:off x="1198" y="2159"/>
                <a:ext cx="26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proses</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 name="Rectangle 69">
                <a:extLst>
                  <a:ext uri="{FF2B5EF4-FFF2-40B4-BE49-F238E27FC236}">
                    <a16:creationId xmlns:a16="http://schemas.microsoft.com/office/drawing/2014/main" id="{B052C64F-E734-4314-8D1A-16DA42B62EB7}"/>
                  </a:ext>
                </a:extLst>
              </p:cNvPr>
              <p:cNvSpPr>
                <a:spLocks noChangeArrowheads="1"/>
              </p:cNvSpPr>
              <p:nvPr/>
            </p:nvSpPr>
            <p:spPr bwMode="auto">
              <a:xfrm>
                <a:off x="941" y="2264"/>
                <a:ext cx="1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bisa</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0" name="Rectangle 70">
                <a:extLst>
                  <a:ext uri="{FF2B5EF4-FFF2-40B4-BE49-F238E27FC236}">
                    <a16:creationId xmlns:a16="http://schemas.microsoft.com/office/drawing/2014/main" id="{0E67BD2E-7C04-4B9A-8D4F-2E78810A0FC3}"/>
                  </a:ext>
                </a:extLst>
              </p:cNvPr>
              <p:cNvSpPr>
                <a:spLocks noChangeArrowheads="1"/>
              </p:cNvSpPr>
              <p:nvPr/>
            </p:nvSpPr>
            <p:spPr bwMode="auto">
              <a:xfrm>
                <a:off x="1112" y="2264"/>
                <a:ext cx="31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berjalan</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 name="Rectangle 71">
                <a:extLst>
                  <a:ext uri="{FF2B5EF4-FFF2-40B4-BE49-F238E27FC236}">
                    <a16:creationId xmlns:a16="http://schemas.microsoft.com/office/drawing/2014/main" id="{0979006A-907D-4A48-8F97-122089A3CD98}"/>
                  </a:ext>
                </a:extLst>
              </p:cNvPr>
              <p:cNvSpPr>
                <a:spLocks noChangeArrowheads="1"/>
              </p:cNvSpPr>
              <p:nvPr/>
            </p:nvSpPr>
            <p:spPr bwMode="auto">
              <a:xfrm>
                <a:off x="952" y="2366"/>
                <a:ext cx="29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dengan</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2" name="Rectangle 72">
                <a:extLst>
                  <a:ext uri="{FF2B5EF4-FFF2-40B4-BE49-F238E27FC236}">
                    <a16:creationId xmlns:a16="http://schemas.microsoft.com/office/drawing/2014/main" id="{0865AF47-5278-498D-B724-C1524981E590}"/>
                  </a:ext>
                </a:extLst>
              </p:cNvPr>
              <p:cNvSpPr>
                <a:spLocks noChangeArrowheads="1"/>
              </p:cNvSpPr>
              <p:nvPr/>
            </p:nvSpPr>
            <p:spPr bwMode="auto">
              <a:xfrm>
                <a:off x="1248" y="2366"/>
                <a:ext cx="16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baik</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83" name="Picture 73">
                <a:extLst>
                  <a:ext uri="{FF2B5EF4-FFF2-40B4-BE49-F238E27FC236}">
                    <a16:creationId xmlns:a16="http://schemas.microsoft.com/office/drawing/2014/main" id="{B095B097-4E84-4725-A51D-69D63B31539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21" y="2492"/>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74">
                <a:extLst>
                  <a:ext uri="{FF2B5EF4-FFF2-40B4-BE49-F238E27FC236}">
                    <a16:creationId xmlns:a16="http://schemas.microsoft.com/office/drawing/2014/main" id="{255EE45E-94CF-41B9-8841-D6D7BBA1054A}"/>
                  </a:ext>
                </a:extLst>
              </p:cNvPr>
              <p:cNvSpPr>
                <a:spLocks noEditPoints="1"/>
              </p:cNvSpPr>
              <p:nvPr/>
            </p:nvSpPr>
            <p:spPr bwMode="auto">
              <a:xfrm>
                <a:off x="2820" y="2488"/>
                <a:ext cx="823" cy="334"/>
              </a:xfrm>
              <a:custGeom>
                <a:avLst/>
                <a:gdLst>
                  <a:gd name="T0" fmla="*/ 0 w 823"/>
                  <a:gd name="T1" fmla="*/ 83 h 334"/>
                  <a:gd name="T2" fmla="*/ 508 w 823"/>
                  <a:gd name="T3" fmla="*/ 83 h 334"/>
                  <a:gd name="T4" fmla="*/ 504 w 823"/>
                  <a:gd name="T5" fmla="*/ 87 h 334"/>
                  <a:gd name="T6" fmla="*/ 504 w 823"/>
                  <a:gd name="T7" fmla="*/ 0 h 334"/>
                  <a:gd name="T8" fmla="*/ 823 w 823"/>
                  <a:gd name="T9" fmla="*/ 167 h 334"/>
                  <a:gd name="T10" fmla="*/ 504 w 823"/>
                  <a:gd name="T11" fmla="*/ 334 h 334"/>
                  <a:gd name="T12" fmla="*/ 504 w 823"/>
                  <a:gd name="T13" fmla="*/ 247 h 334"/>
                  <a:gd name="T14" fmla="*/ 508 w 823"/>
                  <a:gd name="T15" fmla="*/ 251 h 334"/>
                  <a:gd name="T16" fmla="*/ 0 w 823"/>
                  <a:gd name="T17" fmla="*/ 251 h 334"/>
                  <a:gd name="T18" fmla="*/ 0 w 823"/>
                  <a:gd name="T19" fmla="*/ 83 h 334"/>
                  <a:gd name="T20" fmla="*/ 7 w 823"/>
                  <a:gd name="T21" fmla="*/ 247 h 334"/>
                  <a:gd name="T22" fmla="*/ 3 w 823"/>
                  <a:gd name="T23" fmla="*/ 244 h 334"/>
                  <a:gd name="T24" fmla="*/ 511 w 823"/>
                  <a:gd name="T25" fmla="*/ 244 h 334"/>
                  <a:gd name="T26" fmla="*/ 511 w 823"/>
                  <a:gd name="T27" fmla="*/ 328 h 334"/>
                  <a:gd name="T28" fmla="*/ 506 w 823"/>
                  <a:gd name="T29" fmla="*/ 325 h 334"/>
                  <a:gd name="T30" fmla="*/ 813 w 823"/>
                  <a:gd name="T31" fmla="*/ 164 h 334"/>
                  <a:gd name="T32" fmla="*/ 813 w 823"/>
                  <a:gd name="T33" fmla="*/ 170 h 334"/>
                  <a:gd name="T34" fmla="*/ 506 w 823"/>
                  <a:gd name="T35" fmla="*/ 10 h 334"/>
                  <a:gd name="T36" fmla="*/ 511 w 823"/>
                  <a:gd name="T37" fmla="*/ 6 h 334"/>
                  <a:gd name="T38" fmla="*/ 511 w 823"/>
                  <a:gd name="T39" fmla="*/ 90 h 334"/>
                  <a:gd name="T40" fmla="*/ 3 w 823"/>
                  <a:gd name="T41" fmla="*/ 90 h 334"/>
                  <a:gd name="T42" fmla="*/ 7 w 823"/>
                  <a:gd name="T43" fmla="*/ 87 h 334"/>
                  <a:gd name="T44" fmla="*/ 7 w 823"/>
                  <a:gd name="T45" fmla="*/ 2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3" h="334">
                    <a:moveTo>
                      <a:pt x="0" y="83"/>
                    </a:moveTo>
                    <a:lnTo>
                      <a:pt x="508" y="83"/>
                    </a:lnTo>
                    <a:lnTo>
                      <a:pt x="504" y="87"/>
                    </a:lnTo>
                    <a:lnTo>
                      <a:pt x="504" y="0"/>
                    </a:lnTo>
                    <a:lnTo>
                      <a:pt x="823" y="167"/>
                    </a:lnTo>
                    <a:lnTo>
                      <a:pt x="504" y="334"/>
                    </a:lnTo>
                    <a:lnTo>
                      <a:pt x="504" y="247"/>
                    </a:lnTo>
                    <a:lnTo>
                      <a:pt x="508" y="251"/>
                    </a:lnTo>
                    <a:lnTo>
                      <a:pt x="0" y="251"/>
                    </a:lnTo>
                    <a:lnTo>
                      <a:pt x="0" y="83"/>
                    </a:lnTo>
                    <a:close/>
                    <a:moveTo>
                      <a:pt x="7" y="247"/>
                    </a:moveTo>
                    <a:lnTo>
                      <a:pt x="3" y="244"/>
                    </a:lnTo>
                    <a:lnTo>
                      <a:pt x="511" y="244"/>
                    </a:lnTo>
                    <a:lnTo>
                      <a:pt x="511" y="328"/>
                    </a:lnTo>
                    <a:lnTo>
                      <a:pt x="506" y="325"/>
                    </a:lnTo>
                    <a:lnTo>
                      <a:pt x="813" y="164"/>
                    </a:lnTo>
                    <a:lnTo>
                      <a:pt x="813" y="170"/>
                    </a:lnTo>
                    <a:lnTo>
                      <a:pt x="506" y="10"/>
                    </a:lnTo>
                    <a:lnTo>
                      <a:pt x="511" y="6"/>
                    </a:lnTo>
                    <a:lnTo>
                      <a:pt x="511" y="90"/>
                    </a:lnTo>
                    <a:lnTo>
                      <a:pt x="3" y="90"/>
                    </a:lnTo>
                    <a:lnTo>
                      <a:pt x="7" y="87"/>
                    </a:lnTo>
                    <a:lnTo>
                      <a:pt x="7" y="24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85" name="Picture 75">
                <a:extLst>
                  <a:ext uri="{FF2B5EF4-FFF2-40B4-BE49-F238E27FC236}">
                    <a16:creationId xmlns:a16="http://schemas.microsoft.com/office/drawing/2014/main" id="{3AF446FD-576C-4EDB-A7FD-99786FEC8E2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25" y="2492"/>
                <a:ext cx="81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76">
                <a:extLst>
                  <a:ext uri="{FF2B5EF4-FFF2-40B4-BE49-F238E27FC236}">
                    <a16:creationId xmlns:a16="http://schemas.microsoft.com/office/drawing/2014/main" id="{E2510192-B9A1-43E5-A8C1-D7D1F3DE87AA}"/>
                  </a:ext>
                </a:extLst>
              </p:cNvPr>
              <p:cNvSpPr>
                <a:spLocks noEditPoints="1"/>
              </p:cNvSpPr>
              <p:nvPr/>
            </p:nvSpPr>
            <p:spPr bwMode="auto">
              <a:xfrm>
                <a:off x="2823" y="2488"/>
                <a:ext cx="820" cy="334"/>
              </a:xfrm>
              <a:custGeom>
                <a:avLst/>
                <a:gdLst>
                  <a:gd name="T0" fmla="*/ 0 w 820"/>
                  <a:gd name="T1" fmla="*/ 83 h 334"/>
                  <a:gd name="T2" fmla="*/ 505 w 820"/>
                  <a:gd name="T3" fmla="*/ 83 h 334"/>
                  <a:gd name="T4" fmla="*/ 501 w 820"/>
                  <a:gd name="T5" fmla="*/ 87 h 334"/>
                  <a:gd name="T6" fmla="*/ 501 w 820"/>
                  <a:gd name="T7" fmla="*/ 0 h 334"/>
                  <a:gd name="T8" fmla="*/ 820 w 820"/>
                  <a:gd name="T9" fmla="*/ 167 h 334"/>
                  <a:gd name="T10" fmla="*/ 501 w 820"/>
                  <a:gd name="T11" fmla="*/ 334 h 334"/>
                  <a:gd name="T12" fmla="*/ 501 w 820"/>
                  <a:gd name="T13" fmla="*/ 247 h 334"/>
                  <a:gd name="T14" fmla="*/ 505 w 820"/>
                  <a:gd name="T15" fmla="*/ 251 h 334"/>
                  <a:gd name="T16" fmla="*/ 0 w 820"/>
                  <a:gd name="T17" fmla="*/ 251 h 334"/>
                  <a:gd name="T18" fmla="*/ 0 w 820"/>
                  <a:gd name="T19" fmla="*/ 83 h 334"/>
                  <a:gd name="T20" fmla="*/ 7 w 820"/>
                  <a:gd name="T21" fmla="*/ 247 h 334"/>
                  <a:gd name="T22" fmla="*/ 4 w 820"/>
                  <a:gd name="T23" fmla="*/ 244 h 334"/>
                  <a:gd name="T24" fmla="*/ 508 w 820"/>
                  <a:gd name="T25" fmla="*/ 244 h 334"/>
                  <a:gd name="T26" fmla="*/ 508 w 820"/>
                  <a:gd name="T27" fmla="*/ 328 h 334"/>
                  <a:gd name="T28" fmla="*/ 503 w 820"/>
                  <a:gd name="T29" fmla="*/ 325 h 334"/>
                  <a:gd name="T30" fmla="*/ 810 w 820"/>
                  <a:gd name="T31" fmla="*/ 164 h 334"/>
                  <a:gd name="T32" fmla="*/ 810 w 820"/>
                  <a:gd name="T33" fmla="*/ 170 h 334"/>
                  <a:gd name="T34" fmla="*/ 503 w 820"/>
                  <a:gd name="T35" fmla="*/ 10 h 334"/>
                  <a:gd name="T36" fmla="*/ 508 w 820"/>
                  <a:gd name="T37" fmla="*/ 6 h 334"/>
                  <a:gd name="T38" fmla="*/ 508 w 820"/>
                  <a:gd name="T39" fmla="*/ 90 h 334"/>
                  <a:gd name="T40" fmla="*/ 4 w 820"/>
                  <a:gd name="T41" fmla="*/ 90 h 334"/>
                  <a:gd name="T42" fmla="*/ 7 w 820"/>
                  <a:gd name="T43" fmla="*/ 87 h 334"/>
                  <a:gd name="T44" fmla="*/ 7 w 820"/>
                  <a:gd name="T45" fmla="*/ 2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0" h="334">
                    <a:moveTo>
                      <a:pt x="0" y="83"/>
                    </a:moveTo>
                    <a:lnTo>
                      <a:pt x="505" y="83"/>
                    </a:lnTo>
                    <a:lnTo>
                      <a:pt x="501" y="87"/>
                    </a:lnTo>
                    <a:lnTo>
                      <a:pt x="501" y="0"/>
                    </a:lnTo>
                    <a:lnTo>
                      <a:pt x="820" y="167"/>
                    </a:lnTo>
                    <a:lnTo>
                      <a:pt x="501" y="334"/>
                    </a:lnTo>
                    <a:lnTo>
                      <a:pt x="501" y="247"/>
                    </a:lnTo>
                    <a:lnTo>
                      <a:pt x="505" y="251"/>
                    </a:lnTo>
                    <a:lnTo>
                      <a:pt x="0" y="251"/>
                    </a:lnTo>
                    <a:lnTo>
                      <a:pt x="0" y="83"/>
                    </a:lnTo>
                    <a:close/>
                    <a:moveTo>
                      <a:pt x="7" y="247"/>
                    </a:moveTo>
                    <a:lnTo>
                      <a:pt x="4" y="244"/>
                    </a:lnTo>
                    <a:lnTo>
                      <a:pt x="508" y="244"/>
                    </a:lnTo>
                    <a:lnTo>
                      <a:pt x="508" y="328"/>
                    </a:lnTo>
                    <a:lnTo>
                      <a:pt x="503" y="325"/>
                    </a:lnTo>
                    <a:lnTo>
                      <a:pt x="810" y="164"/>
                    </a:lnTo>
                    <a:lnTo>
                      <a:pt x="810" y="170"/>
                    </a:lnTo>
                    <a:lnTo>
                      <a:pt x="503" y="10"/>
                    </a:lnTo>
                    <a:lnTo>
                      <a:pt x="508" y="6"/>
                    </a:lnTo>
                    <a:lnTo>
                      <a:pt x="508" y="90"/>
                    </a:lnTo>
                    <a:lnTo>
                      <a:pt x="4" y="90"/>
                    </a:lnTo>
                    <a:lnTo>
                      <a:pt x="7" y="87"/>
                    </a:lnTo>
                    <a:lnTo>
                      <a:pt x="7" y="24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87" name="Picture 77">
                <a:extLst>
                  <a:ext uri="{FF2B5EF4-FFF2-40B4-BE49-F238E27FC236}">
                    <a16:creationId xmlns:a16="http://schemas.microsoft.com/office/drawing/2014/main" id="{A3BC5FB6-74CE-4C5F-A024-838AE398058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5" y="2507"/>
                <a:ext cx="81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78">
                <a:extLst>
                  <a:ext uri="{FF2B5EF4-FFF2-40B4-BE49-F238E27FC236}">
                    <a16:creationId xmlns:a16="http://schemas.microsoft.com/office/drawing/2014/main" id="{BAE25730-9B8D-48EF-941F-C56379D4C987}"/>
                  </a:ext>
                </a:extLst>
              </p:cNvPr>
              <p:cNvSpPr>
                <a:spLocks noEditPoints="1"/>
              </p:cNvSpPr>
              <p:nvPr/>
            </p:nvSpPr>
            <p:spPr bwMode="auto">
              <a:xfrm>
                <a:off x="914" y="2503"/>
                <a:ext cx="819" cy="334"/>
              </a:xfrm>
              <a:custGeom>
                <a:avLst/>
                <a:gdLst>
                  <a:gd name="T0" fmla="*/ 0 w 819"/>
                  <a:gd name="T1" fmla="*/ 83 h 334"/>
                  <a:gd name="T2" fmla="*/ 504 w 819"/>
                  <a:gd name="T3" fmla="*/ 83 h 334"/>
                  <a:gd name="T4" fmla="*/ 501 w 819"/>
                  <a:gd name="T5" fmla="*/ 86 h 334"/>
                  <a:gd name="T6" fmla="*/ 501 w 819"/>
                  <a:gd name="T7" fmla="*/ 0 h 334"/>
                  <a:gd name="T8" fmla="*/ 819 w 819"/>
                  <a:gd name="T9" fmla="*/ 167 h 334"/>
                  <a:gd name="T10" fmla="*/ 501 w 819"/>
                  <a:gd name="T11" fmla="*/ 334 h 334"/>
                  <a:gd name="T12" fmla="*/ 501 w 819"/>
                  <a:gd name="T13" fmla="*/ 247 h 334"/>
                  <a:gd name="T14" fmla="*/ 504 w 819"/>
                  <a:gd name="T15" fmla="*/ 251 h 334"/>
                  <a:gd name="T16" fmla="*/ 0 w 819"/>
                  <a:gd name="T17" fmla="*/ 251 h 334"/>
                  <a:gd name="T18" fmla="*/ 0 w 819"/>
                  <a:gd name="T19" fmla="*/ 83 h 334"/>
                  <a:gd name="T20" fmla="*/ 7 w 819"/>
                  <a:gd name="T21" fmla="*/ 247 h 334"/>
                  <a:gd name="T22" fmla="*/ 3 w 819"/>
                  <a:gd name="T23" fmla="*/ 244 h 334"/>
                  <a:gd name="T24" fmla="*/ 508 w 819"/>
                  <a:gd name="T25" fmla="*/ 244 h 334"/>
                  <a:gd name="T26" fmla="*/ 508 w 819"/>
                  <a:gd name="T27" fmla="*/ 328 h 334"/>
                  <a:gd name="T28" fmla="*/ 503 w 819"/>
                  <a:gd name="T29" fmla="*/ 324 h 334"/>
                  <a:gd name="T30" fmla="*/ 810 w 819"/>
                  <a:gd name="T31" fmla="*/ 164 h 334"/>
                  <a:gd name="T32" fmla="*/ 810 w 819"/>
                  <a:gd name="T33" fmla="*/ 170 h 334"/>
                  <a:gd name="T34" fmla="*/ 503 w 819"/>
                  <a:gd name="T35" fmla="*/ 9 h 334"/>
                  <a:gd name="T36" fmla="*/ 508 w 819"/>
                  <a:gd name="T37" fmla="*/ 6 h 334"/>
                  <a:gd name="T38" fmla="*/ 508 w 819"/>
                  <a:gd name="T39" fmla="*/ 90 h 334"/>
                  <a:gd name="T40" fmla="*/ 3 w 819"/>
                  <a:gd name="T41" fmla="*/ 90 h 334"/>
                  <a:gd name="T42" fmla="*/ 7 w 819"/>
                  <a:gd name="T43" fmla="*/ 86 h 334"/>
                  <a:gd name="T44" fmla="*/ 7 w 819"/>
                  <a:gd name="T45" fmla="*/ 2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9" h="334">
                    <a:moveTo>
                      <a:pt x="0" y="83"/>
                    </a:moveTo>
                    <a:lnTo>
                      <a:pt x="504" y="83"/>
                    </a:lnTo>
                    <a:lnTo>
                      <a:pt x="501" y="86"/>
                    </a:lnTo>
                    <a:lnTo>
                      <a:pt x="501" y="0"/>
                    </a:lnTo>
                    <a:lnTo>
                      <a:pt x="819" y="167"/>
                    </a:lnTo>
                    <a:lnTo>
                      <a:pt x="501" y="334"/>
                    </a:lnTo>
                    <a:lnTo>
                      <a:pt x="501" y="247"/>
                    </a:lnTo>
                    <a:lnTo>
                      <a:pt x="504" y="251"/>
                    </a:lnTo>
                    <a:lnTo>
                      <a:pt x="0" y="251"/>
                    </a:lnTo>
                    <a:lnTo>
                      <a:pt x="0" y="83"/>
                    </a:lnTo>
                    <a:close/>
                    <a:moveTo>
                      <a:pt x="7" y="247"/>
                    </a:moveTo>
                    <a:lnTo>
                      <a:pt x="3" y="244"/>
                    </a:lnTo>
                    <a:lnTo>
                      <a:pt x="508" y="244"/>
                    </a:lnTo>
                    <a:lnTo>
                      <a:pt x="508" y="328"/>
                    </a:lnTo>
                    <a:lnTo>
                      <a:pt x="503" y="324"/>
                    </a:lnTo>
                    <a:lnTo>
                      <a:pt x="810" y="164"/>
                    </a:lnTo>
                    <a:lnTo>
                      <a:pt x="810" y="170"/>
                    </a:lnTo>
                    <a:lnTo>
                      <a:pt x="503" y="9"/>
                    </a:lnTo>
                    <a:lnTo>
                      <a:pt x="508" y="6"/>
                    </a:lnTo>
                    <a:lnTo>
                      <a:pt x="508" y="90"/>
                    </a:lnTo>
                    <a:lnTo>
                      <a:pt x="3" y="90"/>
                    </a:lnTo>
                    <a:lnTo>
                      <a:pt x="7" y="86"/>
                    </a:lnTo>
                    <a:lnTo>
                      <a:pt x="7" y="247"/>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89" name="Picture 79">
                <a:extLst>
                  <a:ext uri="{FF2B5EF4-FFF2-40B4-BE49-F238E27FC236}">
                    <a16:creationId xmlns:a16="http://schemas.microsoft.com/office/drawing/2014/main" id="{CBCB1D70-025B-4384-B4FD-B3F5E6F95B1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5" y="2503"/>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80">
                <a:extLst>
                  <a:ext uri="{FF2B5EF4-FFF2-40B4-BE49-F238E27FC236}">
                    <a16:creationId xmlns:a16="http://schemas.microsoft.com/office/drawing/2014/main" id="{B5A3659E-D04C-4BCD-B4FA-2A6694666B86}"/>
                  </a:ext>
                </a:extLst>
              </p:cNvPr>
              <p:cNvSpPr>
                <a:spLocks noEditPoints="1"/>
              </p:cNvSpPr>
              <p:nvPr/>
            </p:nvSpPr>
            <p:spPr bwMode="auto">
              <a:xfrm>
                <a:off x="914" y="2499"/>
                <a:ext cx="823" cy="334"/>
              </a:xfrm>
              <a:custGeom>
                <a:avLst/>
                <a:gdLst>
                  <a:gd name="T0" fmla="*/ 0 w 823"/>
                  <a:gd name="T1" fmla="*/ 83 h 334"/>
                  <a:gd name="T2" fmla="*/ 508 w 823"/>
                  <a:gd name="T3" fmla="*/ 83 h 334"/>
                  <a:gd name="T4" fmla="*/ 504 w 823"/>
                  <a:gd name="T5" fmla="*/ 87 h 334"/>
                  <a:gd name="T6" fmla="*/ 504 w 823"/>
                  <a:gd name="T7" fmla="*/ 0 h 334"/>
                  <a:gd name="T8" fmla="*/ 823 w 823"/>
                  <a:gd name="T9" fmla="*/ 167 h 334"/>
                  <a:gd name="T10" fmla="*/ 504 w 823"/>
                  <a:gd name="T11" fmla="*/ 334 h 334"/>
                  <a:gd name="T12" fmla="*/ 504 w 823"/>
                  <a:gd name="T13" fmla="*/ 248 h 334"/>
                  <a:gd name="T14" fmla="*/ 508 w 823"/>
                  <a:gd name="T15" fmla="*/ 251 h 334"/>
                  <a:gd name="T16" fmla="*/ 0 w 823"/>
                  <a:gd name="T17" fmla="*/ 251 h 334"/>
                  <a:gd name="T18" fmla="*/ 0 w 823"/>
                  <a:gd name="T19" fmla="*/ 83 h 334"/>
                  <a:gd name="T20" fmla="*/ 7 w 823"/>
                  <a:gd name="T21" fmla="*/ 248 h 334"/>
                  <a:gd name="T22" fmla="*/ 3 w 823"/>
                  <a:gd name="T23" fmla="*/ 244 h 334"/>
                  <a:gd name="T24" fmla="*/ 511 w 823"/>
                  <a:gd name="T25" fmla="*/ 244 h 334"/>
                  <a:gd name="T26" fmla="*/ 511 w 823"/>
                  <a:gd name="T27" fmla="*/ 328 h 334"/>
                  <a:gd name="T28" fmla="*/ 506 w 823"/>
                  <a:gd name="T29" fmla="*/ 325 h 334"/>
                  <a:gd name="T30" fmla="*/ 813 w 823"/>
                  <a:gd name="T31" fmla="*/ 164 h 334"/>
                  <a:gd name="T32" fmla="*/ 813 w 823"/>
                  <a:gd name="T33" fmla="*/ 171 h 334"/>
                  <a:gd name="T34" fmla="*/ 506 w 823"/>
                  <a:gd name="T35" fmla="*/ 10 h 334"/>
                  <a:gd name="T36" fmla="*/ 511 w 823"/>
                  <a:gd name="T37" fmla="*/ 6 h 334"/>
                  <a:gd name="T38" fmla="*/ 511 w 823"/>
                  <a:gd name="T39" fmla="*/ 90 h 334"/>
                  <a:gd name="T40" fmla="*/ 3 w 823"/>
                  <a:gd name="T41" fmla="*/ 90 h 334"/>
                  <a:gd name="T42" fmla="*/ 7 w 823"/>
                  <a:gd name="T43" fmla="*/ 87 h 334"/>
                  <a:gd name="T44" fmla="*/ 7 w 823"/>
                  <a:gd name="T45" fmla="*/ 24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3" h="334">
                    <a:moveTo>
                      <a:pt x="0" y="83"/>
                    </a:moveTo>
                    <a:lnTo>
                      <a:pt x="508" y="83"/>
                    </a:lnTo>
                    <a:lnTo>
                      <a:pt x="504" y="87"/>
                    </a:lnTo>
                    <a:lnTo>
                      <a:pt x="504" y="0"/>
                    </a:lnTo>
                    <a:lnTo>
                      <a:pt x="823" y="167"/>
                    </a:lnTo>
                    <a:lnTo>
                      <a:pt x="504" y="334"/>
                    </a:lnTo>
                    <a:lnTo>
                      <a:pt x="504" y="248"/>
                    </a:lnTo>
                    <a:lnTo>
                      <a:pt x="508" y="251"/>
                    </a:lnTo>
                    <a:lnTo>
                      <a:pt x="0" y="251"/>
                    </a:lnTo>
                    <a:lnTo>
                      <a:pt x="0" y="83"/>
                    </a:lnTo>
                    <a:close/>
                    <a:moveTo>
                      <a:pt x="7" y="248"/>
                    </a:moveTo>
                    <a:lnTo>
                      <a:pt x="3" y="244"/>
                    </a:lnTo>
                    <a:lnTo>
                      <a:pt x="511" y="244"/>
                    </a:lnTo>
                    <a:lnTo>
                      <a:pt x="511" y="328"/>
                    </a:lnTo>
                    <a:lnTo>
                      <a:pt x="506" y="325"/>
                    </a:lnTo>
                    <a:lnTo>
                      <a:pt x="813" y="164"/>
                    </a:lnTo>
                    <a:lnTo>
                      <a:pt x="813" y="171"/>
                    </a:lnTo>
                    <a:lnTo>
                      <a:pt x="506" y="10"/>
                    </a:lnTo>
                    <a:lnTo>
                      <a:pt x="511" y="6"/>
                    </a:lnTo>
                    <a:lnTo>
                      <a:pt x="511" y="90"/>
                    </a:lnTo>
                    <a:lnTo>
                      <a:pt x="3" y="90"/>
                    </a:lnTo>
                    <a:lnTo>
                      <a:pt x="7" y="87"/>
                    </a:lnTo>
                    <a:lnTo>
                      <a:pt x="7" y="248"/>
                    </a:lnTo>
                    <a:close/>
                  </a:path>
                </a:pathLst>
              </a:custGeom>
              <a:solidFill>
                <a:srgbClr val="FFFFFF"/>
              </a:solidFill>
              <a:ln w="0" cap="flat">
                <a:solidFill>
                  <a:srgbClr val="FFFFFF"/>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1" name="Rectangle 81">
                <a:extLst>
                  <a:ext uri="{FF2B5EF4-FFF2-40B4-BE49-F238E27FC236}">
                    <a16:creationId xmlns:a16="http://schemas.microsoft.com/office/drawing/2014/main" id="{8A3B39D5-CAD4-4B03-A63E-2C3629CA8B9F}"/>
                  </a:ext>
                </a:extLst>
              </p:cNvPr>
              <p:cNvSpPr>
                <a:spLocks noChangeArrowheads="1"/>
              </p:cNvSpPr>
              <p:nvPr/>
            </p:nvSpPr>
            <p:spPr bwMode="auto">
              <a:xfrm>
                <a:off x="2766" y="1921"/>
                <a:ext cx="679" cy="5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2" name="Rectangle 82">
                <a:extLst>
                  <a:ext uri="{FF2B5EF4-FFF2-40B4-BE49-F238E27FC236}">
                    <a16:creationId xmlns:a16="http://schemas.microsoft.com/office/drawing/2014/main" id="{E317D080-50E3-42F0-8458-F40B279D80BA}"/>
                  </a:ext>
                </a:extLst>
              </p:cNvPr>
              <p:cNvSpPr>
                <a:spLocks noChangeArrowheads="1"/>
              </p:cNvSpPr>
              <p:nvPr/>
            </p:nvSpPr>
            <p:spPr bwMode="auto">
              <a:xfrm>
                <a:off x="2815" y="1952"/>
                <a:ext cx="11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754" b="1" i="1" u="none" strike="noStrike" kern="1200" cap="none" spc="0" normalizeH="0" baseline="0" noProof="0">
                    <a:ln>
                      <a:noFill/>
                    </a:ln>
                    <a:solidFill>
                      <a:srgbClr val="FF0000"/>
                    </a:solidFill>
                    <a:effectLst/>
                    <a:uLnTx/>
                    <a:uFillTx/>
                    <a:latin typeface="Arial" panose="020B0604020202020204" pitchFamily="34" charset="0"/>
                    <a:ea typeface="+mn-ea"/>
                    <a:cs typeface="+mn-cs"/>
                  </a:rPr>
                  <a:t>O</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3" name="Rectangle 83">
                <a:extLst>
                  <a:ext uri="{FF2B5EF4-FFF2-40B4-BE49-F238E27FC236}">
                    <a16:creationId xmlns:a16="http://schemas.microsoft.com/office/drawing/2014/main" id="{A4FC6BCA-B872-444A-9693-B48E9D3CDF06}"/>
                  </a:ext>
                </a:extLst>
              </p:cNvPr>
              <p:cNvSpPr>
                <a:spLocks noChangeArrowheads="1"/>
              </p:cNvSpPr>
              <p:nvPr/>
            </p:nvSpPr>
            <p:spPr bwMode="auto">
              <a:xfrm>
                <a:off x="2813" y="2102"/>
                <a:ext cx="111" cy="1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94" name="Rectangle 84">
                <a:extLst>
                  <a:ext uri="{FF2B5EF4-FFF2-40B4-BE49-F238E27FC236}">
                    <a16:creationId xmlns:a16="http://schemas.microsoft.com/office/drawing/2014/main" id="{420F363E-1256-499D-A0F0-F06C8D520261}"/>
                  </a:ext>
                </a:extLst>
              </p:cNvPr>
              <p:cNvSpPr>
                <a:spLocks noChangeArrowheads="1"/>
              </p:cNvSpPr>
              <p:nvPr/>
            </p:nvSpPr>
            <p:spPr bwMode="auto">
              <a:xfrm>
                <a:off x="2925" y="1989"/>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292" b="1" i="1" u="none" strike="noStrike" kern="1200" cap="none" spc="0" normalizeH="0" baseline="0" noProof="0">
                    <a:ln>
                      <a:noFill/>
                    </a:ln>
                    <a:solidFill>
                      <a:srgbClr val="FF0000"/>
                    </a:solidFill>
                    <a:effectLst/>
                    <a:uLnTx/>
                    <a:uFillTx/>
                    <a:latin typeface="Arial" panose="020B0604020202020204" pitchFamily="34" charset="0"/>
                    <a:ea typeface="+mn-ea"/>
                    <a:cs typeface="+mn-cs"/>
                  </a:rPr>
                  <a:t>utput </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85">
                <a:extLst>
                  <a:ext uri="{FF2B5EF4-FFF2-40B4-BE49-F238E27FC236}">
                    <a16:creationId xmlns:a16="http://schemas.microsoft.com/office/drawing/2014/main" id="{6C5AE3FE-F01B-4541-B3AF-CAF5170A11C2}"/>
                  </a:ext>
                </a:extLst>
              </p:cNvPr>
              <p:cNvSpPr>
                <a:spLocks noChangeArrowheads="1"/>
              </p:cNvSpPr>
              <p:nvPr/>
            </p:nvSpPr>
            <p:spPr bwMode="auto">
              <a:xfrm>
                <a:off x="3219" y="2011"/>
                <a:ext cx="21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yang </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86">
                <a:extLst>
                  <a:ext uri="{FF2B5EF4-FFF2-40B4-BE49-F238E27FC236}">
                    <a16:creationId xmlns:a16="http://schemas.microsoft.com/office/drawing/2014/main" id="{3B7CC05B-E1D2-4B95-9E83-946E504316AF}"/>
                  </a:ext>
                </a:extLst>
              </p:cNvPr>
              <p:cNvSpPr>
                <a:spLocks noChangeArrowheads="1"/>
              </p:cNvSpPr>
              <p:nvPr/>
            </p:nvSpPr>
            <p:spPr bwMode="auto">
              <a:xfrm>
                <a:off x="2815" y="2131"/>
                <a:ext cx="4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diharapkan</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 name="Rectangle 87">
                <a:extLst>
                  <a:ext uri="{FF2B5EF4-FFF2-40B4-BE49-F238E27FC236}">
                    <a16:creationId xmlns:a16="http://schemas.microsoft.com/office/drawing/2014/main" id="{ADE32BD1-62F0-4A2A-9304-0B43888FE1CA}"/>
                  </a:ext>
                </a:extLst>
              </p:cNvPr>
              <p:cNvSpPr>
                <a:spLocks noChangeArrowheads="1"/>
              </p:cNvSpPr>
              <p:nvPr/>
            </p:nvSpPr>
            <p:spPr bwMode="auto">
              <a:xfrm>
                <a:off x="3244" y="2131"/>
                <a:ext cx="16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oleh</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Rectangle 88">
                <a:extLst>
                  <a:ext uri="{FF2B5EF4-FFF2-40B4-BE49-F238E27FC236}">
                    <a16:creationId xmlns:a16="http://schemas.microsoft.com/office/drawing/2014/main" id="{51D7A650-011A-4FB8-9864-7871DF896B29}"/>
                  </a:ext>
                </a:extLst>
              </p:cNvPr>
              <p:cNvSpPr>
                <a:spLocks noChangeArrowheads="1"/>
              </p:cNvSpPr>
              <p:nvPr/>
            </p:nvSpPr>
            <p:spPr bwMode="auto">
              <a:xfrm>
                <a:off x="2979" y="2233"/>
                <a:ext cx="26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proses</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Rectangle 89">
                <a:extLst>
                  <a:ext uri="{FF2B5EF4-FFF2-40B4-BE49-F238E27FC236}">
                    <a16:creationId xmlns:a16="http://schemas.microsoft.com/office/drawing/2014/main" id="{F0C40406-34A2-4ED0-B3A9-3A8B4309933A}"/>
                  </a:ext>
                </a:extLst>
              </p:cNvPr>
              <p:cNvSpPr>
                <a:spLocks noChangeArrowheads="1"/>
              </p:cNvSpPr>
              <p:nvPr/>
            </p:nvSpPr>
            <p:spPr bwMode="auto">
              <a:xfrm>
                <a:off x="2915" y="2338"/>
                <a:ext cx="41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44083" rtl="0" eaLnBrk="0" fontAlgn="auto" latinLnBrk="0" hangingPunct="0">
                  <a:lnSpc>
                    <a:spcPct val="100000"/>
                  </a:lnSpc>
                  <a:spcBef>
                    <a:spcPts val="0"/>
                  </a:spcBef>
                  <a:spcAft>
                    <a:spcPts val="0"/>
                  </a:spcAft>
                  <a:buClrTx/>
                  <a:buSzTx/>
                  <a:buFontTx/>
                  <a:buNone/>
                  <a:tabLst/>
                  <a:defRPr/>
                </a:pPr>
                <a:r>
                  <a:rPr kumimoji="0" lang="en-US" altLang="en-US" sz="1015" b="0" i="1" u="none" strike="noStrike" kern="1200" cap="none" spc="0" normalizeH="0" baseline="0" noProof="0">
                    <a:ln>
                      <a:noFill/>
                    </a:ln>
                    <a:solidFill>
                      <a:srgbClr val="000000"/>
                    </a:solidFill>
                    <a:effectLst/>
                    <a:uLnTx/>
                    <a:uFillTx/>
                    <a:latin typeface="Arial" panose="020B0604020202020204" pitchFamily="34" charset="0"/>
                    <a:ea typeface="+mn-ea"/>
                    <a:cs typeface="+mn-cs"/>
                  </a:rPr>
                  <a:t>berikutnya</a:t>
                </a:r>
                <a:endParaRPr kumimoji="0" lang="en-US" altLang="en-US" sz="1662"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sp>
        <p:nvSpPr>
          <p:cNvPr id="6" name="Slide Number Placeholder 5">
            <a:extLst>
              <a:ext uri="{FF2B5EF4-FFF2-40B4-BE49-F238E27FC236}">
                <a16:creationId xmlns:a16="http://schemas.microsoft.com/office/drawing/2014/main" id="{00122C96-3525-44AE-924A-4F00AA599F7A}"/>
              </a:ext>
            </a:extLst>
          </p:cNvPr>
          <p:cNvSpPr>
            <a:spLocks noGrp="1"/>
          </p:cNvSpPr>
          <p:nvPr>
            <p:ph type="sldNum" sz="quarter" idx="12"/>
          </p:nvPr>
        </p:nvSpPr>
        <p:spPr/>
        <p:txBody>
          <a:bodyPr/>
          <a:lstStyle/>
          <a:p>
            <a:fld id="{D613E84E-F90B-4997-BEAD-0068A8707C75}" type="slidenum">
              <a:rPr lang="en-US" smtClean="0"/>
              <a:t>14</a:t>
            </a:fld>
            <a:endParaRPr lang="en-US" dirty="0"/>
          </a:p>
        </p:txBody>
      </p:sp>
    </p:spTree>
    <p:extLst>
      <p:ext uri="{BB962C8B-B14F-4D97-AF65-F5344CB8AC3E}">
        <p14:creationId xmlns:p14="http://schemas.microsoft.com/office/powerpoint/2010/main" val="15629475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Content Placeholder 2">
            <a:extLst>
              <a:ext uri="{FF2B5EF4-FFF2-40B4-BE49-F238E27FC236}">
                <a16:creationId xmlns:a16="http://schemas.microsoft.com/office/drawing/2014/main" id="{71B18258-5B15-4407-9F3E-61455F51329F}"/>
              </a:ext>
            </a:extLst>
          </p:cNvPr>
          <p:cNvSpPr>
            <a:spLocks noGrp="1" noChangeArrowheads="1"/>
          </p:cNvSpPr>
          <p:nvPr>
            <p:ph idx="1"/>
          </p:nvPr>
        </p:nvSpPr>
        <p:spPr>
          <a:xfrm>
            <a:off x="887104" y="862807"/>
            <a:ext cx="8458200" cy="5562600"/>
          </a:xfrm>
        </p:spPr>
        <p:txBody>
          <a:bodyPr>
            <a:normAutofit fontScale="92500"/>
          </a:bodyPr>
          <a:lstStyle/>
          <a:p>
            <a:pPr marL="0" indent="0" algn="ctr">
              <a:buNone/>
            </a:pPr>
            <a:r>
              <a:rPr lang="id-ID" altLang="en-US" u="sng" dirty="0">
                <a:solidFill>
                  <a:srgbClr val="00B050"/>
                </a:solidFill>
              </a:rPr>
              <a:t>8.5 Tindakan mengatasi risiko dan mengambil peluang</a:t>
            </a:r>
            <a:endParaRPr lang="id-ID" altLang="en-US" dirty="0">
              <a:solidFill>
                <a:srgbClr val="00B050"/>
              </a:solidFill>
            </a:endParaRPr>
          </a:p>
          <a:p>
            <a:pPr marL="0" indent="0">
              <a:buNone/>
            </a:pPr>
            <a:r>
              <a:rPr lang="id-ID" altLang="en-US" sz="1000" dirty="0"/>
              <a:t>.</a:t>
            </a:r>
            <a:br>
              <a:rPr lang="id-ID" altLang="en-US" sz="1000" b="1" dirty="0"/>
            </a:br>
            <a:r>
              <a:rPr lang="id-ID" altLang="en-US" sz="2200" b="1" dirty="0"/>
              <a:t>8.5.1</a:t>
            </a:r>
            <a:r>
              <a:rPr lang="id-ID" altLang="en-US" sz="2200" dirty="0"/>
              <a:t> Laboratorium harus mempertimbangkan risiko dan peluang yang terkait dengan kegiatan laboratorium untuk</a:t>
            </a:r>
            <a:r>
              <a:rPr lang="id-ID" altLang="en-US" dirty="0"/>
              <a:t>:</a:t>
            </a:r>
            <a:br>
              <a:rPr lang="id-ID" altLang="en-US" dirty="0"/>
            </a:br>
            <a:br>
              <a:rPr lang="id-ID" altLang="en-US" sz="800" dirty="0"/>
            </a:br>
            <a:endParaRPr lang="id-ID" altLang="en-US" sz="800" dirty="0"/>
          </a:p>
          <a:p>
            <a:pPr marL="0" indent="0">
              <a:buSzPct val="100000"/>
              <a:buFont typeface="Arial" panose="020B0604020202020204" pitchFamily="34" charset="0"/>
              <a:buAutoNum type="alphaLcParenR"/>
            </a:pPr>
            <a:r>
              <a:rPr lang="id-ID" altLang="en-US" sz="2200" dirty="0"/>
              <a:t>memberikan jaminan bahwa sistem manajemen dapat mencapai hasil yang diinginkan;</a:t>
            </a:r>
            <a:br>
              <a:rPr lang="id-ID" altLang="en-US" sz="2200" dirty="0"/>
            </a:br>
            <a:endParaRPr lang="id-ID" altLang="en-US" sz="800" dirty="0"/>
          </a:p>
          <a:p>
            <a:pPr marL="0" indent="0">
              <a:buSzPct val="100000"/>
              <a:buFont typeface="Arial" panose="020B0604020202020204" pitchFamily="34" charset="0"/>
              <a:buAutoNum type="alphaLcParenR"/>
            </a:pPr>
            <a:r>
              <a:rPr lang="id-ID" altLang="en-US" sz="2200" dirty="0"/>
              <a:t>meningkatkan peluang untuk mencapai tujuan tujuan laboratorium;</a:t>
            </a:r>
          </a:p>
          <a:p>
            <a:pPr marL="0" indent="0">
              <a:buSzPct val="100000"/>
              <a:buFont typeface="Arial" panose="020B0604020202020204" pitchFamily="34" charset="0"/>
              <a:buAutoNum type="alphaLcParenR"/>
            </a:pPr>
            <a:endParaRPr lang="id-ID" altLang="en-US" sz="800" dirty="0"/>
          </a:p>
          <a:p>
            <a:pPr marL="0" indent="0">
              <a:buSzPct val="100000"/>
              <a:buFont typeface="Arial" panose="020B0604020202020204" pitchFamily="34" charset="0"/>
              <a:buAutoNum type="alphaLcParenR"/>
            </a:pPr>
            <a:r>
              <a:rPr lang="id-ID" altLang="en-US" sz="2200" dirty="0"/>
              <a:t>mencegah, atau mengurangi, dampak yang tidak diinginkan dan potensi kegagalan dalam kegiatan laboratorium; dan</a:t>
            </a:r>
            <a:br>
              <a:rPr lang="id-ID" altLang="en-US" sz="2200" dirty="0"/>
            </a:br>
            <a:endParaRPr lang="id-ID" altLang="en-US" sz="800" dirty="0"/>
          </a:p>
          <a:p>
            <a:pPr marL="0" indent="0">
              <a:buSzPct val="100000"/>
              <a:buFont typeface="Arial" panose="020B0604020202020204" pitchFamily="34" charset="0"/>
              <a:buAutoNum type="alphaLcParenR"/>
            </a:pPr>
            <a:r>
              <a:rPr lang="id-ID" altLang="en-US" sz="2200" dirty="0"/>
              <a:t>mencapai peningkatan.</a:t>
            </a:r>
          </a:p>
          <a:p>
            <a:pPr marL="0" indent="0">
              <a:buSzPct val="100000"/>
              <a:buNone/>
            </a:pPr>
            <a:endParaRPr lang="id-ID" altLang="en-US" sz="800" dirty="0"/>
          </a:p>
          <a:p>
            <a:pPr marL="0" indent="0">
              <a:buSzPct val="100000"/>
              <a:buNone/>
            </a:pPr>
            <a:r>
              <a:rPr lang="id-ID" altLang="en-US" sz="2200" b="1" dirty="0"/>
              <a:t>8.5.2</a:t>
            </a:r>
            <a:r>
              <a:rPr lang="id-ID" altLang="en-US" sz="2200" dirty="0"/>
              <a:t> Laboratorium harus merencanakan:</a:t>
            </a:r>
          </a:p>
          <a:p>
            <a:pPr marL="0" indent="0">
              <a:buSzPct val="100000"/>
              <a:buFont typeface="Arial" panose="020B0604020202020204" pitchFamily="34" charset="0"/>
              <a:buAutoNum type="alphaLcParenR"/>
            </a:pPr>
            <a:r>
              <a:rPr lang="id-ID" altLang="en-US" sz="2200" dirty="0"/>
              <a:t>tindakan untuk mengatasi risiko dan peluang;</a:t>
            </a:r>
          </a:p>
        </p:txBody>
      </p:sp>
      <p:grpSp>
        <p:nvGrpSpPr>
          <p:cNvPr id="182277" name="Group 6">
            <a:extLst>
              <a:ext uri="{FF2B5EF4-FFF2-40B4-BE49-F238E27FC236}">
                <a16:creationId xmlns:a16="http://schemas.microsoft.com/office/drawing/2014/main" id="{9FD81B8B-0CB2-4881-AF6B-5F37299D22C1}"/>
              </a:ext>
            </a:extLst>
          </p:cNvPr>
          <p:cNvGrpSpPr>
            <a:grpSpLocks/>
          </p:cNvGrpSpPr>
          <p:nvPr/>
        </p:nvGrpSpPr>
        <p:grpSpPr bwMode="auto">
          <a:xfrm>
            <a:off x="2362200" y="838200"/>
            <a:ext cx="4724400" cy="381000"/>
            <a:chOff x="904875" y="914400"/>
            <a:chExt cx="4184650" cy="0"/>
          </a:xfrm>
        </p:grpSpPr>
        <p:sp>
          <p:nvSpPr>
            <p:cNvPr id="182278" name="Line 8">
              <a:extLst>
                <a:ext uri="{FF2B5EF4-FFF2-40B4-BE49-F238E27FC236}">
                  <a16:creationId xmlns:a16="http://schemas.microsoft.com/office/drawing/2014/main" id="{4DD6A606-7C19-4671-96C4-F55E9394758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2279" name="Line 9">
              <a:extLst>
                <a:ext uri="{FF2B5EF4-FFF2-40B4-BE49-F238E27FC236}">
                  <a16:creationId xmlns:a16="http://schemas.microsoft.com/office/drawing/2014/main" id="{60846751-8D05-4A5F-81F1-ED47ABD3E6D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2D796529-27C8-4053-8E05-8476950CEF0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D1B18C42-1B09-4E24-A4A8-8B1EDF611ABB}"/>
              </a:ext>
            </a:extLst>
          </p:cNvPr>
          <p:cNvSpPr>
            <a:spLocks noGrp="1"/>
          </p:cNvSpPr>
          <p:nvPr>
            <p:ph type="sldNum" sz="quarter" idx="12"/>
          </p:nvPr>
        </p:nvSpPr>
        <p:spPr/>
        <p:txBody>
          <a:bodyPr/>
          <a:lstStyle/>
          <a:p>
            <a:fld id="{D613E84E-F90B-4997-BEAD-0068A8707C75}" type="slidenum">
              <a:rPr lang="en-US" smtClean="0"/>
              <a:t>140</a:t>
            </a:fld>
            <a:endParaRPr lang="en-US" dirty="0"/>
          </a:p>
        </p:txBody>
      </p:sp>
      <p:sp>
        <p:nvSpPr>
          <p:cNvPr id="5" name="Title 4">
            <a:extLst>
              <a:ext uri="{FF2B5EF4-FFF2-40B4-BE49-F238E27FC236}">
                <a16:creationId xmlns:a16="http://schemas.microsoft.com/office/drawing/2014/main" id="{856ECBE0-46C0-47B6-A8CD-704C40CB6743}"/>
              </a:ext>
            </a:extLst>
          </p:cNvPr>
          <p:cNvSpPr>
            <a:spLocks noGrp="1"/>
          </p:cNvSpPr>
          <p:nvPr>
            <p:ph type="title"/>
          </p:nvPr>
        </p:nvSpPr>
        <p:spPr>
          <a:xfrm>
            <a:off x="2362200" y="280204"/>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Content Placeholder 2">
            <a:extLst>
              <a:ext uri="{FF2B5EF4-FFF2-40B4-BE49-F238E27FC236}">
                <a16:creationId xmlns:a16="http://schemas.microsoft.com/office/drawing/2014/main" id="{75F1AAD1-2832-4753-A44C-54E5AF7BCACF}"/>
              </a:ext>
            </a:extLst>
          </p:cNvPr>
          <p:cNvSpPr>
            <a:spLocks noGrp="1" noChangeArrowheads="1"/>
          </p:cNvSpPr>
          <p:nvPr>
            <p:ph idx="1"/>
          </p:nvPr>
        </p:nvSpPr>
        <p:spPr>
          <a:xfrm>
            <a:off x="859809" y="830662"/>
            <a:ext cx="8458200" cy="5562600"/>
          </a:xfrm>
        </p:spPr>
        <p:txBody>
          <a:bodyPr>
            <a:normAutofit fontScale="92500" lnSpcReduction="20000"/>
          </a:bodyPr>
          <a:lstStyle/>
          <a:p>
            <a:pPr marL="0" indent="0" algn="ctr">
              <a:buNone/>
            </a:pPr>
            <a:r>
              <a:rPr lang="id-ID" altLang="en-US" u="sng" dirty="0">
                <a:solidFill>
                  <a:srgbClr val="00B050"/>
                </a:solidFill>
              </a:rPr>
              <a:t>8.5 Tindakan mengatasi risiko dan peluang (opsi A)</a:t>
            </a:r>
            <a:endParaRPr lang="id-ID" altLang="en-US" dirty="0">
              <a:solidFill>
                <a:srgbClr val="00B050"/>
              </a:solidFill>
            </a:endParaRPr>
          </a:p>
          <a:p>
            <a:pPr marL="0" indent="0">
              <a:buNone/>
            </a:pPr>
            <a:endParaRPr lang="id-ID" altLang="en-US" sz="800" dirty="0"/>
          </a:p>
          <a:p>
            <a:pPr marL="0" indent="0">
              <a:buSzPct val="100000"/>
              <a:buFont typeface="Arial" panose="020B0604020202020204" pitchFamily="34" charset="0"/>
              <a:buAutoNum type="alphaLcParenR" startAt="2"/>
            </a:pPr>
            <a:r>
              <a:rPr lang="id-ID" altLang="en-US" sz="2200" dirty="0"/>
              <a:t>bagaimana</a:t>
            </a:r>
            <a:r>
              <a:rPr lang="id-ID" altLang="en-US" dirty="0"/>
              <a:t>:</a:t>
            </a:r>
          </a:p>
          <a:p>
            <a:pPr lvl="1">
              <a:buFont typeface="Wingdings" panose="05000000000000000000" pitchFamily="2" charset="2"/>
              <a:buChar char="Ø"/>
            </a:pPr>
            <a:r>
              <a:rPr lang="id-ID" altLang="en-US" sz="2200" dirty="0"/>
              <a:t>mengintegrasikan dan menerapkan tindakan ke dalam sistem manajemen;</a:t>
            </a:r>
          </a:p>
          <a:p>
            <a:pPr lvl="1">
              <a:buFont typeface="Wingdings" panose="05000000000000000000" pitchFamily="2" charset="2"/>
              <a:buChar char="Ø"/>
            </a:pPr>
            <a:r>
              <a:rPr lang="id-ID" altLang="en-US" sz="2200" dirty="0"/>
              <a:t>mengevaluasi efektivitas tindakan ini</a:t>
            </a:r>
            <a:r>
              <a:rPr lang="id-ID" altLang="en-US" sz="1800" dirty="0"/>
              <a:t>.</a:t>
            </a:r>
          </a:p>
          <a:p>
            <a:pPr lvl="1">
              <a:buFont typeface="Wingdings" panose="05000000000000000000" pitchFamily="2" charset="2"/>
              <a:buChar char="Ø"/>
            </a:pPr>
            <a:endParaRPr lang="id-ID" altLang="en-US" sz="1000" dirty="0"/>
          </a:p>
          <a:p>
            <a:pPr marL="0" indent="0">
              <a:buNone/>
            </a:pPr>
            <a:r>
              <a:rPr lang="id-ID" altLang="en-US" sz="2200" b="1" dirty="0"/>
              <a:t>8.5.3</a:t>
            </a:r>
            <a:r>
              <a:rPr lang="id-ID" altLang="en-US" sz="2200" dirty="0"/>
              <a:t> Tindakan yang ditujukan untuk risiko dan peluang harus </a:t>
            </a:r>
            <a:r>
              <a:rPr lang="en-US" altLang="en-US" sz="2200" dirty="0" err="1"/>
              <a:t>sebanding</a:t>
            </a:r>
            <a:r>
              <a:rPr lang="id-ID" altLang="en-US" sz="2200" dirty="0"/>
              <a:t> dengan dampak potensial pada validitas kegiatan laboratorium dan kualitas hasil laboratorium.</a:t>
            </a:r>
            <a:br>
              <a:rPr lang="id-ID" altLang="en-US" sz="2200" dirty="0"/>
            </a:br>
            <a:br>
              <a:rPr lang="id-ID" altLang="en-US" sz="1000" dirty="0"/>
            </a:br>
            <a:r>
              <a:rPr lang="id-ID" altLang="en-US" sz="1600" b="1" dirty="0"/>
              <a:t>CATATAN</a:t>
            </a:r>
            <a:r>
              <a:rPr lang="id-ID" altLang="en-US" sz="1600" dirty="0"/>
              <a:t> </a:t>
            </a:r>
            <a:r>
              <a:rPr lang="id-ID" altLang="en-US" sz="1600" b="1" dirty="0"/>
              <a:t>1</a:t>
            </a:r>
            <a:r>
              <a:rPr lang="id-ID" altLang="en-US" sz="1600" dirty="0"/>
              <a:t> Pilihan untuk mengatasi risiko dapat mencakup mengidentifikasi dan menghindari ancaman, mengambil risiko untuk mengambil peluang, menghilangkan sumber risiko, mengubah kemungkinan atau konsekuensi, berbagi risiko, atau mempertahankan resiko dengan keputusan.</a:t>
            </a:r>
          </a:p>
          <a:p>
            <a:pPr marL="0" indent="0">
              <a:buNone/>
            </a:pPr>
            <a:endParaRPr lang="id-ID" altLang="en-US" sz="1000" dirty="0"/>
          </a:p>
          <a:p>
            <a:pPr marL="0" indent="0">
              <a:buNone/>
            </a:pPr>
            <a:r>
              <a:rPr lang="id-ID" altLang="en-US" sz="1600" b="1" dirty="0"/>
              <a:t>CATATAN 2 </a:t>
            </a:r>
            <a:r>
              <a:rPr lang="id-ID" altLang="en-US" sz="1600" dirty="0"/>
              <a:t>Peluang dapat menyebabkan memperluas ruang lingkup kegiatan laboratorium, menangani pelanggan baru, menggunakan teknologi baru dan kemungkinan lain untuk memenuhi kebutuhan pelanggan.</a:t>
            </a:r>
            <a:br>
              <a:rPr lang="id-ID" altLang="en-US" sz="1600" dirty="0"/>
            </a:br>
            <a:br>
              <a:rPr lang="id-ID" altLang="en-US" sz="1600" dirty="0"/>
            </a:br>
            <a:br>
              <a:rPr lang="id-ID" altLang="en-US" sz="1600" dirty="0"/>
            </a:br>
            <a:endParaRPr lang="id-ID" altLang="en-US" dirty="0"/>
          </a:p>
        </p:txBody>
      </p:sp>
      <p:grpSp>
        <p:nvGrpSpPr>
          <p:cNvPr id="183301" name="Group 6">
            <a:extLst>
              <a:ext uri="{FF2B5EF4-FFF2-40B4-BE49-F238E27FC236}">
                <a16:creationId xmlns:a16="http://schemas.microsoft.com/office/drawing/2014/main" id="{5495B234-0432-42A4-8813-956793C97AE2}"/>
              </a:ext>
            </a:extLst>
          </p:cNvPr>
          <p:cNvGrpSpPr>
            <a:grpSpLocks/>
          </p:cNvGrpSpPr>
          <p:nvPr/>
        </p:nvGrpSpPr>
        <p:grpSpPr bwMode="auto">
          <a:xfrm>
            <a:off x="2362200" y="838200"/>
            <a:ext cx="4800600" cy="228600"/>
            <a:chOff x="904875" y="914400"/>
            <a:chExt cx="4184650" cy="0"/>
          </a:xfrm>
        </p:grpSpPr>
        <p:sp>
          <p:nvSpPr>
            <p:cNvPr id="183302" name="Line 8">
              <a:extLst>
                <a:ext uri="{FF2B5EF4-FFF2-40B4-BE49-F238E27FC236}">
                  <a16:creationId xmlns:a16="http://schemas.microsoft.com/office/drawing/2014/main" id="{7B884E6A-7FB9-4B39-B86A-81798ED7B0C7}"/>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3303" name="Line 9">
              <a:extLst>
                <a:ext uri="{FF2B5EF4-FFF2-40B4-BE49-F238E27FC236}">
                  <a16:creationId xmlns:a16="http://schemas.microsoft.com/office/drawing/2014/main" id="{C58DC89F-FBC2-4F88-AE99-E2D0556D9187}"/>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A4562DCB-86F8-4A6F-B258-D17AB108E0C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7139989-55AF-49AB-BDC3-C3E6DE117BF2}"/>
              </a:ext>
            </a:extLst>
          </p:cNvPr>
          <p:cNvSpPr>
            <a:spLocks noGrp="1"/>
          </p:cNvSpPr>
          <p:nvPr>
            <p:ph type="sldNum" sz="quarter" idx="12"/>
          </p:nvPr>
        </p:nvSpPr>
        <p:spPr/>
        <p:txBody>
          <a:bodyPr/>
          <a:lstStyle/>
          <a:p>
            <a:fld id="{D613E84E-F90B-4997-BEAD-0068A8707C75}" type="slidenum">
              <a:rPr lang="en-US" smtClean="0"/>
              <a:t>141</a:t>
            </a:fld>
            <a:endParaRPr lang="en-US" dirty="0"/>
          </a:p>
        </p:txBody>
      </p:sp>
      <p:sp>
        <p:nvSpPr>
          <p:cNvPr id="5" name="Title 4">
            <a:extLst>
              <a:ext uri="{FF2B5EF4-FFF2-40B4-BE49-F238E27FC236}">
                <a16:creationId xmlns:a16="http://schemas.microsoft.com/office/drawing/2014/main" id="{459F14F6-1283-4B88-8727-5FE36E3F9414}"/>
              </a:ext>
            </a:extLst>
          </p:cNvPr>
          <p:cNvSpPr>
            <a:spLocks noGrp="1"/>
          </p:cNvSpPr>
          <p:nvPr>
            <p:ph type="title"/>
          </p:nvPr>
        </p:nvSpPr>
        <p:spPr>
          <a:xfrm>
            <a:off x="2362200" y="239525"/>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9093E5E7-415D-4E54-9850-B4FADE579D3E}"/>
              </a:ext>
            </a:extLst>
          </p:cNvPr>
          <p:cNvSpPr>
            <a:spLocks noGrp="1" noChangeArrowheads="1"/>
          </p:cNvSpPr>
          <p:nvPr>
            <p:ph type="title"/>
          </p:nvPr>
        </p:nvSpPr>
        <p:spPr>
          <a:xfrm>
            <a:off x="2424113" y="152400"/>
            <a:ext cx="7502525" cy="523875"/>
          </a:xfrm>
        </p:spPr>
        <p:txBody>
          <a:bodyPr/>
          <a:lstStyle/>
          <a:p>
            <a:r>
              <a:rPr lang="id-ID" altLang="en-US" sz="2400" dirty="0">
                <a:solidFill>
                  <a:srgbClr val="002060"/>
                </a:solidFill>
              </a:rPr>
              <a:t>8.5 Tindakan mengatasi risiko dan peluang</a:t>
            </a:r>
          </a:p>
        </p:txBody>
      </p:sp>
      <p:pic>
        <p:nvPicPr>
          <p:cNvPr id="184323" name="Picture 24" descr="j0230358">
            <a:extLst>
              <a:ext uri="{FF2B5EF4-FFF2-40B4-BE49-F238E27FC236}">
                <a16:creationId xmlns:a16="http://schemas.microsoft.com/office/drawing/2014/main" id="{8B531BC0-2A36-4AC2-BBF3-5191853F9A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75780" y="819813"/>
            <a:ext cx="606425" cy="652462"/>
          </a:xfrm>
          <a:noFill/>
        </p:spPr>
      </p:pic>
      <p:sp>
        <p:nvSpPr>
          <p:cNvPr id="184324" name="Text Box 17">
            <a:extLst>
              <a:ext uri="{FF2B5EF4-FFF2-40B4-BE49-F238E27FC236}">
                <a16:creationId xmlns:a16="http://schemas.microsoft.com/office/drawing/2014/main" id="{119D14C0-77E5-4FEC-AF73-AC2548903F02}"/>
              </a:ext>
            </a:extLst>
          </p:cNvPr>
          <p:cNvSpPr txBox="1">
            <a:spLocks noChangeArrowheads="1"/>
          </p:cNvSpPr>
          <p:nvPr/>
        </p:nvSpPr>
        <p:spPr bwMode="auto">
          <a:xfrm>
            <a:off x="2332038" y="6589714"/>
            <a:ext cx="184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sz="1600"/>
          </a:p>
        </p:txBody>
      </p:sp>
      <p:sp>
        <p:nvSpPr>
          <p:cNvPr id="184325" name="Line 18">
            <a:extLst>
              <a:ext uri="{FF2B5EF4-FFF2-40B4-BE49-F238E27FC236}">
                <a16:creationId xmlns:a16="http://schemas.microsoft.com/office/drawing/2014/main" id="{3C7DB06E-83E2-4FD7-8168-B284080E959E}"/>
              </a:ext>
            </a:extLst>
          </p:cNvPr>
          <p:cNvSpPr>
            <a:spLocks noChangeShapeType="1"/>
          </p:cNvSpPr>
          <p:nvPr/>
        </p:nvSpPr>
        <p:spPr bwMode="auto">
          <a:xfrm>
            <a:off x="5480584" y="908050"/>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71701" name="Text Box 19">
            <a:extLst>
              <a:ext uri="{FF2B5EF4-FFF2-40B4-BE49-F238E27FC236}">
                <a16:creationId xmlns:a16="http://schemas.microsoft.com/office/drawing/2014/main" id="{EC399BBB-D95B-46DD-A8D1-B266DD6FAA56}"/>
              </a:ext>
            </a:extLst>
          </p:cNvPr>
          <p:cNvSpPr txBox="1">
            <a:spLocks noChangeArrowheads="1"/>
          </p:cNvSpPr>
          <p:nvPr/>
        </p:nvSpPr>
        <p:spPr bwMode="auto">
          <a:xfrm>
            <a:off x="870579" y="976975"/>
            <a:ext cx="4565650" cy="5410200"/>
          </a:xfrm>
          <a:prstGeom prst="rect">
            <a:avLst/>
          </a:prstGeom>
          <a:noFill/>
          <a:ln w="9525">
            <a:noFill/>
            <a:miter lim="800000"/>
            <a:headEnd/>
            <a:tailEnd/>
          </a:ln>
        </p:spPr>
        <p:txBody>
          <a:bodyPr>
            <a:spAutoFit/>
          </a:bodyPr>
          <a:lstStyle/>
          <a:p>
            <a:pPr marL="342900" indent="-342900" algn="ctr">
              <a:lnSpc>
                <a:spcPct val="120000"/>
              </a:lnSpc>
              <a:defRPr/>
            </a:pPr>
            <a:r>
              <a:rPr lang="en-US" sz="1400" b="1" dirty="0" err="1">
                <a:latin typeface="Arial" charset="0"/>
                <a:cs typeface="Arial" panose="020B0604020202020204" pitchFamily="34" charset="0"/>
              </a:rPr>
              <a:t>Bukti</a:t>
            </a:r>
            <a:r>
              <a:rPr lang="id-ID" sz="1400" b="1" dirty="0">
                <a:latin typeface="Arial" charset="0"/>
                <a:cs typeface="Arial" panose="020B0604020202020204" pitchFamily="34" charset="0"/>
              </a:rPr>
              <a:t> Dokumen</a:t>
            </a:r>
            <a:endParaRPr lang="en-US" sz="1400" b="1" dirty="0">
              <a:latin typeface="Arial" charset="0"/>
              <a:cs typeface="Arial" panose="020B0604020202020204" pitchFamily="34" charset="0"/>
            </a:endParaRPr>
          </a:p>
          <a:p>
            <a:pPr marL="342900" indent="-342900">
              <a:lnSpc>
                <a:spcPct val="120000"/>
              </a:lnSpc>
              <a:defRPr/>
            </a:pPr>
            <a:endParaRPr lang="en-US" sz="1400" b="1" dirty="0">
              <a:latin typeface="Arial" charset="0"/>
              <a:cs typeface="Arial" panose="020B0604020202020204" pitchFamily="34" charset="0"/>
            </a:endParaRPr>
          </a:p>
          <a:p>
            <a:pPr marL="342900" indent="-342900">
              <a:lnSpc>
                <a:spcPct val="130000"/>
              </a:lnSpc>
              <a:defRPr/>
            </a:pPr>
            <a:r>
              <a:rPr lang="en-US" sz="1400" dirty="0" err="1">
                <a:latin typeface="Arial" charset="0"/>
                <a:cs typeface="Arial" panose="020B0604020202020204" pitchFamily="34" charset="0"/>
              </a:rPr>
              <a:t>Dokumen</a:t>
            </a:r>
            <a:r>
              <a:rPr lang="en-US" sz="1400" dirty="0">
                <a:latin typeface="Arial" charset="0"/>
                <a:cs typeface="Arial" panose="020B0604020202020204" pitchFamily="34" charset="0"/>
              </a:rPr>
              <a:t> level 1: </a:t>
            </a:r>
          </a:p>
          <a:p>
            <a:pPr marL="342900" indent="-342900">
              <a:lnSpc>
                <a:spcPct val="130000"/>
              </a:lnSpc>
              <a:buFontTx/>
              <a:buChar char="•"/>
              <a:defRPr/>
            </a:pPr>
            <a:r>
              <a:rPr lang="id-ID" sz="1400" dirty="0">
                <a:latin typeface="Arial" charset="0"/>
                <a:cs typeface="Arial" panose="020B0604020202020204" pitchFamily="34" charset="0"/>
              </a:rPr>
              <a:t>Risk &amp; Oportunity analysis : penerapan </a:t>
            </a:r>
            <a:r>
              <a:rPr lang="id-ID" sz="1400" b="1" i="1" dirty="0">
                <a:latin typeface="Arial" charset="0"/>
                <a:cs typeface="Arial" panose="020B0604020202020204" pitchFamily="34" charset="0"/>
              </a:rPr>
              <a:t>risk  assessment (identification, analysis, and treatment) </a:t>
            </a:r>
          </a:p>
          <a:p>
            <a:pPr marL="285750" indent="-285750">
              <a:lnSpc>
                <a:spcPct val="130000"/>
              </a:lnSpc>
              <a:buFont typeface="Arial" pitchFamily="34" charset="0"/>
              <a:buChar char="•"/>
              <a:defRPr/>
            </a:pPr>
            <a:r>
              <a:rPr lang="id-ID" sz="1400" dirty="0">
                <a:latin typeface="Arial" charset="0"/>
                <a:cs typeface="Arial" panose="020B0604020202020204" pitchFamily="34" charset="0"/>
              </a:rPr>
              <a:t>Hasil analisa risiko dan peluang ditetapkan, dipahami, diterapkan, dipantau dan dikonsultasikan capaiannya.</a:t>
            </a:r>
          </a:p>
          <a:p>
            <a:pPr marL="285750" indent="-285750">
              <a:lnSpc>
                <a:spcPct val="130000"/>
              </a:lnSpc>
              <a:buFont typeface="Arial" pitchFamily="34" charset="0"/>
              <a:buChar char="•"/>
              <a:defRPr/>
            </a:pPr>
            <a:endParaRPr lang="id-ID" sz="1400" dirty="0">
              <a:latin typeface="Arial" charset="0"/>
              <a:cs typeface="Arial" panose="020B0604020202020204" pitchFamily="34" charset="0"/>
            </a:endParaRPr>
          </a:p>
          <a:p>
            <a:pPr eaLnBrk="1" hangingPunct="1">
              <a:lnSpc>
                <a:spcPct val="130000"/>
              </a:lnSpc>
              <a:defRPr/>
            </a:pPr>
            <a:r>
              <a:rPr lang="id-ID" sz="1400" dirty="0">
                <a:latin typeface="Arial" charset="0"/>
                <a:cs typeface="Arial" panose="020B0604020202020204" pitchFamily="34" charset="0"/>
              </a:rPr>
              <a:t>Dokumen level 2:</a:t>
            </a:r>
          </a:p>
          <a:p>
            <a:pPr marL="285750" indent="-285750">
              <a:lnSpc>
                <a:spcPct val="130000"/>
              </a:lnSpc>
              <a:buFont typeface="Arial" pitchFamily="34" charset="0"/>
              <a:buChar char="•"/>
              <a:defRPr/>
            </a:pPr>
            <a:r>
              <a:rPr lang="id-ID" sz="1400" dirty="0">
                <a:latin typeface="Arial" charset="0"/>
                <a:cs typeface="Arial" panose="020B0604020202020204" pitchFamily="34" charset="0"/>
              </a:rPr>
              <a:t>Tata cara identifikasi, analisa, level dan treatmen risk</a:t>
            </a:r>
            <a:r>
              <a:rPr lang="en-US" sz="1400" dirty="0">
                <a:latin typeface="Arial" charset="0"/>
                <a:cs typeface="Arial" panose="020B0604020202020204" pitchFamily="34" charset="0"/>
              </a:rPr>
              <a:t> yang </a:t>
            </a:r>
            <a:r>
              <a:rPr lang="en-US" sz="1400" dirty="0" err="1">
                <a:latin typeface="Arial" charset="0"/>
                <a:cs typeface="Arial" panose="020B0604020202020204" pitchFamily="34" charset="0"/>
              </a:rPr>
              <a:t>berasal</a:t>
            </a:r>
            <a:r>
              <a:rPr lang="en-US" sz="1400" dirty="0">
                <a:latin typeface="Arial" charset="0"/>
                <a:cs typeface="Arial" panose="020B0604020202020204" pitchFamily="34" charset="0"/>
              </a:rPr>
              <a:t> </a:t>
            </a:r>
            <a:r>
              <a:rPr lang="en-US" sz="1400" dirty="0" err="1">
                <a:latin typeface="Arial" charset="0"/>
                <a:cs typeface="Arial" panose="020B0604020202020204" pitchFamily="34" charset="0"/>
              </a:rPr>
              <a:t>dari</a:t>
            </a:r>
            <a:r>
              <a:rPr lang="en-US" sz="1400" dirty="0">
                <a:latin typeface="Arial" charset="0"/>
                <a:cs typeface="Arial" panose="020B0604020202020204" pitchFamily="34" charset="0"/>
              </a:rPr>
              <a:t> </a:t>
            </a:r>
            <a:r>
              <a:rPr lang="en-US" sz="1400" dirty="0" err="1">
                <a:latin typeface="Arial" charset="0"/>
                <a:cs typeface="Arial" panose="020B0604020202020204" pitchFamily="34" charset="0"/>
              </a:rPr>
              <a:t>tindak</a:t>
            </a:r>
            <a:r>
              <a:rPr lang="en-US" sz="1400" dirty="0">
                <a:latin typeface="Arial" charset="0"/>
                <a:cs typeface="Arial" panose="020B0604020202020204" pitchFamily="34" charset="0"/>
              </a:rPr>
              <a:t> </a:t>
            </a:r>
            <a:r>
              <a:rPr lang="en-US" sz="1400" dirty="0" err="1">
                <a:latin typeface="Arial" charset="0"/>
                <a:cs typeface="Arial" panose="020B0604020202020204" pitchFamily="34" charset="0"/>
              </a:rPr>
              <a:t>lanjut</a:t>
            </a:r>
            <a:r>
              <a:rPr lang="en-US" sz="1400" dirty="0">
                <a:latin typeface="Arial" charset="0"/>
                <a:cs typeface="Arial" panose="020B0604020202020204" pitchFamily="34" charset="0"/>
              </a:rPr>
              <a:t> CA </a:t>
            </a:r>
            <a:r>
              <a:rPr lang="en-US" sz="1400" dirty="0">
                <a:latin typeface="Arial" charset="0"/>
                <a:cs typeface="Arial" panose="020B0604020202020204" pitchFamily="34" charset="0"/>
                <a:sym typeface="Wingdings" panose="05000000000000000000" pitchFamily="2" charset="2"/>
              </a:rPr>
              <a:t> Risk Analysis; </a:t>
            </a:r>
            <a:r>
              <a:rPr lang="en-US" sz="1400" dirty="0" err="1">
                <a:latin typeface="Arial" charset="0"/>
                <a:cs typeface="Arial" panose="020B0604020202020204" pitchFamily="34" charset="0"/>
                <a:sym typeface="Wingdings" panose="05000000000000000000" pitchFamily="2" charset="2"/>
              </a:rPr>
              <a:t>Isu-isu</a:t>
            </a:r>
            <a:r>
              <a:rPr lang="en-US" sz="1400" dirty="0">
                <a:latin typeface="Arial" charset="0"/>
                <a:cs typeface="Arial" panose="020B0604020202020204" pitchFamily="34" charset="0"/>
                <a:sym typeface="Wingdings" panose="05000000000000000000" pitchFamily="2" charset="2"/>
              </a:rPr>
              <a:t> </a:t>
            </a:r>
            <a:r>
              <a:rPr lang="en-US" sz="1400" dirty="0" err="1">
                <a:latin typeface="Arial" charset="0"/>
                <a:cs typeface="Arial" panose="020B0604020202020204" pitchFamily="34" charset="0"/>
                <a:sym typeface="Wingdings" panose="05000000000000000000" pitchFamily="2" charset="2"/>
              </a:rPr>
              <a:t>eksternal</a:t>
            </a:r>
            <a:r>
              <a:rPr lang="en-US" sz="1400" dirty="0">
                <a:latin typeface="Arial" charset="0"/>
                <a:cs typeface="Arial" panose="020B0604020202020204" pitchFamily="34" charset="0"/>
                <a:sym typeface="Wingdings" panose="05000000000000000000" pitchFamily="2" charset="2"/>
              </a:rPr>
              <a:t> </a:t>
            </a:r>
            <a:r>
              <a:rPr lang="en-US" sz="1400" dirty="0" err="1">
                <a:latin typeface="Arial" charset="0"/>
                <a:cs typeface="Arial" panose="020B0604020202020204" pitchFamily="34" charset="0"/>
                <a:sym typeface="Wingdings" panose="05000000000000000000" pitchFamily="2" charset="2"/>
              </a:rPr>
              <a:t>dan</a:t>
            </a:r>
            <a:r>
              <a:rPr lang="en-US" sz="1400" dirty="0">
                <a:latin typeface="Arial" charset="0"/>
                <a:cs typeface="Arial" panose="020B0604020202020204" pitchFamily="34" charset="0"/>
                <a:sym typeface="Wingdings" panose="05000000000000000000" pitchFamily="2" charset="2"/>
              </a:rPr>
              <a:t> internal; </a:t>
            </a:r>
            <a:r>
              <a:rPr lang="en-US" sz="1400" dirty="0" err="1">
                <a:latin typeface="Arial" charset="0"/>
                <a:cs typeface="Arial" panose="020B0604020202020204" pitchFamily="34" charset="0"/>
                <a:sym typeface="Wingdings" panose="05000000000000000000" pitchFamily="2" charset="2"/>
              </a:rPr>
              <a:t>sasaran</a:t>
            </a:r>
            <a:r>
              <a:rPr lang="en-US" sz="1400" dirty="0">
                <a:latin typeface="Arial" charset="0"/>
                <a:cs typeface="Arial" panose="020B0604020202020204" pitchFamily="34" charset="0"/>
                <a:sym typeface="Wingdings" panose="05000000000000000000" pitchFamily="2" charset="2"/>
              </a:rPr>
              <a:t> yang </a:t>
            </a:r>
            <a:r>
              <a:rPr lang="en-US" sz="1400" dirty="0" err="1">
                <a:latin typeface="Arial" charset="0"/>
                <a:cs typeface="Arial" panose="020B0604020202020204" pitchFamily="34" charset="0"/>
                <a:sym typeface="Wingdings" panose="05000000000000000000" pitchFamily="2" charset="2"/>
              </a:rPr>
              <a:t>diragukan</a:t>
            </a:r>
            <a:r>
              <a:rPr lang="en-US" sz="1400" dirty="0">
                <a:latin typeface="Arial" charset="0"/>
                <a:cs typeface="Arial" panose="020B0604020202020204" pitchFamily="34" charset="0"/>
                <a:sym typeface="Wingdings" panose="05000000000000000000" pitchFamily="2" charset="2"/>
              </a:rPr>
              <a:t> </a:t>
            </a:r>
            <a:r>
              <a:rPr lang="en-US" sz="1400" dirty="0" err="1">
                <a:latin typeface="Arial" charset="0"/>
                <a:cs typeface="Arial" panose="020B0604020202020204" pitchFamily="34" charset="0"/>
                <a:sym typeface="Wingdings" panose="05000000000000000000" pitchFamily="2" charset="2"/>
              </a:rPr>
              <a:t>hasilnya</a:t>
            </a:r>
            <a:r>
              <a:rPr lang="en-US" sz="1400" dirty="0">
                <a:latin typeface="Arial" charset="0"/>
                <a:cs typeface="Arial" panose="020B0604020202020204" pitchFamily="34" charset="0"/>
                <a:sym typeface="Wingdings" panose="05000000000000000000" pitchFamily="2" charset="2"/>
              </a:rPr>
              <a:t>.</a:t>
            </a:r>
            <a:endParaRPr lang="id-ID" sz="1400" dirty="0">
              <a:latin typeface="Arial" charset="0"/>
              <a:cs typeface="Arial" panose="020B0604020202020204" pitchFamily="34" charset="0"/>
            </a:endParaRPr>
          </a:p>
          <a:p>
            <a:pPr marL="285750" indent="-285750">
              <a:lnSpc>
                <a:spcPct val="130000"/>
              </a:lnSpc>
              <a:buFont typeface="Arial" pitchFamily="34" charset="0"/>
              <a:buChar char="•"/>
              <a:defRPr/>
            </a:pPr>
            <a:endParaRPr lang="id-ID" sz="1400" dirty="0">
              <a:latin typeface="Arial" charset="0"/>
              <a:cs typeface="Arial" panose="020B0604020202020204" pitchFamily="34" charset="0"/>
            </a:endParaRPr>
          </a:p>
          <a:p>
            <a:pPr marL="285750" indent="-285750" algn="ctr">
              <a:lnSpc>
                <a:spcPct val="130000"/>
              </a:lnSpc>
              <a:buFont typeface="Arial" pitchFamily="34" charset="0"/>
              <a:buChar char="•"/>
              <a:defRPr/>
            </a:pPr>
            <a:r>
              <a:rPr lang="id-ID" sz="1600" dirty="0">
                <a:latin typeface="Arial" charset="0"/>
                <a:cs typeface="Arial" panose="020B0604020202020204" pitchFamily="34" charset="0"/>
              </a:rPr>
              <a:t>Bukti kerja:</a:t>
            </a:r>
          </a:p>
          <a:p>
            <a:pPr marL="285750" indent="-285750">
              <a:lnSpc>
                <a:spcPct val="130000"/>
              </a:lnSpc>
              <a:buFont typeface="Arial" pitchFamily="34" charset="0"/>
              <a:buChar char="•"/>
              <a:defRPr/>
            </a:pPr>
            <a:r>
              <a:rPr lang="id-ID" sz="1400" dirty="0">
                <a:latin typeface="Arial" charset="0"/>
                <a:cs typeface="Arial" panose="020B0604020202020204" pitchFamily="34" charset="0"/>
              </a:rPr>
              <a:t>Rekaman hasil risk analysis dan penerapan mengatasi risiko</a:t>
            </a:r>
            <a:r>
              <a:rPr lang="en-US" sz="1400" dirty="0">
                <a:latin typeface="Arial" charset="0"/>
                <a:cs typeface="Arial" panose="020B0604020202020204" pitchFamily="34" charset="0"/>
              </a:rPr>
              <a:t>.</a:t>
            </a:r>
          </a:p>
        </p:txBody>
      </p:sp>
      <p:cxnSp>
        <p:nvCxnSpPr>
          <p:cNvPr id="29" name="Straight Connector 28">
            <a:extLst>
              <a:ext uri="{FF2B5EF4-FFF2-40B4-BE49-F238E27FC236}">
                <a16:creationId xmlns:a16="http://schemas.microsoft.com/office/drawing/2014/main" id="{D70EC8EE-AAAA-4179-8B5F-22083797EEF9}"/>
              </a:ext>
            </a:extLst>
          </p:cNvPr>
          <p:cNvCxnSpPr/>
          <p:nvPr/>
        </p:nvCxnSpPr>
        <p:spPr>
          <a:xfrm flipV="1">
            <a:off x="2368550" y="676276"/>
            <a:ext cx="5113338"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253862-EDC5-49C1-80A1-2180A2F8AA30}"/>
              </a:ext>
            </a:extLst>
          </p:cNvPr>
          <p:cNvCxnSpPr/>
          <p:nvPr/>
        </p:nvCxnSpPr>
        <p:spPr>
          <a:xfrm>
            <a:off x="7080251" y="685800"/>
            <a:ext cx="142557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 Box 23">
            <a:extLst>
              <a:ext uri="{FF2B5EF4-FFF2-40B4-BE49-F238E27FC236}">
                <a16:creationId xmlns:a16="http://schemas.microsoft.com/office/drawing/2014/main" id="{39EE4545-FAA2-456F-AD53-8A03AE9D6CDF}"/>
              </a:ext>
            </a:extLst>
          </p:cNvPr>
          <p:cNvSpPr txBox="1">
            <a:spLocks noChangeArrowheads="1"/>
          </p:cNvSpPr>
          <p:nvPr/>
        </p:nvSpPr>
        <p:spPr bwMode="auto">
          <a:xfrm>
            <a:off x="5722605" y="3391914"/>
            <a:ext cx="4387850" cy="3022600"/>
          </a:xfrm>
          <a:prstGeom prst="rect">
            <a:avLst/>
          </a:prstGeom>
          <a:noFill/>
          <a:ln w="9525">
            <a:noFill/>
            <a:miter lim="800000"/>
            <a:headEnd/>
            <a:tailEnd/>
          </a:ln>
        </p:spPr>
        <p:txBody>
          <a:bodyPr>
            <a:spAutoFit/>
          </a:bodyPr>
          <a:lstStyle/>
          <a:p>
            <a:pPr marL="342900" indent="-342900">
              <a:lnSpc>
                <a:spcPct val="110000"/>
              </a:lnSpc>
              <a:defRPr/>
            </a:pPr>
            <a:r>
              <a:rPr lang="id-ID" sz="1600" b="1" dirty="0">
                <a:solidFill>
                  <a:srgbClr val="0070C0"/>
                </a:solidFill>
                <a:latin typeface="Arial" charset="0"/>
                <a:cs typeface="Arial" panose="020B0604020202020204" pitchFamily="34" charset="0"/>
              </a:rPr>
              <a:t>Risk and Oportunity:</a:t>
            </a:r>
            <a:r>
              <a:rPr lang="en-US" sz="1600" b="1" dirty="0">
                <a:solidFill>
                  <a:srgbClr val="0070C0"/>
                </a:solidFill>
                <a:latin typeface="Arial" charset="0"/>
                <a:cs typeface="Arial" panose="020B0604020202020204" pitchFamily="34" charset="0"/>
              </a:rPr>
              <a:t> </a:t>
            </a:r>
          </a:p>
          <a:p>
            <a:pPr eaLnBrk="1" hangingPunct="1">
              <a:lnSpc>
                <a:spcPct val="150000"/>
              </a:lnSpc>
              <a:buSzPct val="100000"/>
              <a:buFont typeface="Arial" charset="0"/>
              <a:buAutoNum type="alphaLcParenR"/>
              <a:defRPr/>
            </a:pPr>
            <a:r>
              <a:rPr lang="id-ID" sz="1600" dirty="0">
                <a:latin typeface="Arial" charset="0"/>
                <a:cs typeface="Arial" panose="020B0604020202020204" pitchFamily="34" charset="0"/>
              </a:rPr>
              <a:t>Tindakan untuk mengatasi risiko dan peluang;</a:t>
            </a:r>
          </a:p>
          <a:p>
            <a:pPr eaLnBrk="1" hangingPunct="1">
              <a:lnSpc>
                <a:spcPct val="90000"/>
              </a:lnSpc>
              <a:buSzPct val="100000"/>
              <a:buFont typeface="Arial" charset="0"/>
              <a:buAutoNum type="alphaLcParenR"/>
              <a:defRPr/>
            </a:pPr>
            <a:r>
              <a:rPr lang="id-ID" sz="1600" dirty="0">
                <a:latin typeface="Arial" charset="0"/>
                <a:cs typeface="Arial" panose="020B0604020202020204" pitchFamily="34" charset="0"/>
              </a:rPr>
              <a:t> Bagaimana cara:</a:t>
            </a:r>
          </a:p>
          <a:p>
            <a:pPr marL="285750" indent="-285750">
              <a:lnSpc>
                <a:spcPct val="90000"/>
              </a:lnSpc>
              <a:buSzPct val="90000"/>
              <a:buFont typeface="Arial" pitchFamily="34" charset="0"/>
              <a:buChar char="•"/>
              <a:defRPr/>
            </a:pPr>
            <a:r>
              <a:rPr lang="id-ID" sz="1600" dirty="0">
                <a:latin typeface="Arial" charset="0"/>
                <a:cs typeface="Arial" panose="020B0604020202020204" pitchFamily="34" charset="0"/>
              </a:rPr>
              <a:t>Integrasi dan mengimplementasi tindakan ke dalam proses sistem manajemen mutu;</a:t>
            </a:r>
          </a:p>
          <a:p>
            <a:pPr marL="285750" indent="-285750">
              <a:lnSpc>
                <a:spcPct val="150000"/>
              </a:lnSpc>
              <a:buSzPct val="90000"/>
              <a:buFont typeface="Arial" pitchFamily="34" charset="0"/>
              <a:buChar char="•"/>
              <a:defRPr/>
            </a:pPr>
            <a:r>
              <a:rPr lang="id-ID" sz="1600" dirty="0">
                <a:latin typeface="Arial" charset="0"/>
                <a:cs typeface="Arial" panose="020B0604020202020204" pitchFamily="34" charset="0"/>
              </a:rPr>
              <a:t>mengevaluasi keefektifan tindakan ini.</a:t>
            </a:r>
          </a:p>
          <a:p>
            <a:pPr eaLnBrk="1" hangingPunct="1">
              <a:lnSpc>
                <a:spcPct val="90000"/>
              </a:lnSpc>
              <a:buFont typeface="Webdings" pitchFamily="18" charset="2"/>
              <a:buNone/>
              <a:defRPr/>
            </a:pPr>
            <a:r>
              <a:rPr lang="id-ID" sz="1600" dirty="0">
                <a:latin typeface="Arial" charset="0"/>
                <a:cs typeface="Arial" panose="020B0604020202020204" pitchFamily="34" charset="0"/>
              </a:rPr>
              <a:t>Tindakan yang diambil untuk mengatasi risiko dan mengambil peluang harus sebanding dengan dampak potensial terhadap kesesuaian produk dan jasa..</a:t>
            </a:r>
          </a:p>
        </p:txBody>
      </p:sp>
      <p:grpSp>
        <p:nvGrpSpPr>
          <p:cNvPr id="184331" name="Group 5">
            <a:extLst>
              <a:ext uri="{FF2B5EF4-FFF2-40B4-BE49-F238E27FC236}">
                <a16:creationId xmlns:a16="http://schemas.microsoft.com/office/drawing/2014/main" id="{3DD89D5E-DA38-4761-BC59-524095FC692D}"/>
              </a:ext>
            </a:extLst>
          </p:cNvPr>
          <p:cNvGrpSpPr>
            <a:grpSpLocks/>
          </p:cNvGrpSpPr>
          <p:nvPr/>
        </p:nvGrpSpPr>
        <p:grpSpPr bwMode="auto">
          <a:xfrm>
            <a:off x="6410899" y="1851107"/>
            <a:ext cx="3509962" cy="1225550"/>
            <a:chOff x="5838826" y="461678"/>
            <a:chExt cx="3802951" cy="1225594"/>
          </a:xfrm>
        </p:grpSpPr>
        <p:sp>
          <p:nvSpPr>
            <p:cNvPr id="184374" name="Line 3">
              <a:extLst>
                <a:ext uri="{FF2B5EF4-FFF2-40B4-BE49-F238E27FC236}">
                  <a16:creationId xmlns:a16="http://schemas.microsoft.com/office/drawing/2014/main" id="{1FF09CAD-5AC9-47C9-A7C5-39FDE50534CE}"/>
                </a:ext>
              </a:extLst>
            </p:cNvPr>
            <p:cNvSpPr>
              <a:spLocks noChangeShapeType="1"/>
            </p:cNvSpPr>
            <p:nvPr/>
          </p:nvSpPr>
          <p:spPr bwMode="auto">
            <a:xfrm>
              <a:off x="5838826" y="1523974"/>
              <a:ext cx="33559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84375" name="Text Box 4">
              <a:extLst>
                <a:ext uri="{FF2B5EF4-FFF2-40B4-BE49-F238E27FC236}">
                  <a16:creationId xmlns:a16="http://schemas.microsoft.com/office/drawing/2014/main" id="{7C8EE982-A01F-41EA-9178-28382F968246}"/>
                </a:ext>
              </a:extLst>
            </p:cNvPr>
            <p:cNvSpPr txBox="1">
              <a:spLocks noChangeArrowheads="1"/>
            </p:cNvSpPr>
            <p:nvPr/>
          </p:nvSpPr>
          <p:spPr bwMode="auto">
            <a:xfrm>
              <a:off x="9172575" y="1379487"/>
              <a:ext cx="469202" cy="30778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8.5</a:t>
              </a:r>
              <a:endParaRPr lang="en-US" altLang="en-US" sz="1400">
                <a:solidFill>
                  <a:srgbClr val="00B050"/>
                </a:solidFill>
              </a:endParaRPr>
            </a:p>
          </p:txBody>
        </p:sp>
        <p:sp>
          <p:nvSpPr>
            <p:cNvPr id="184376" name="Line 5">
              <a:extLst>
                <a:ext uri="{FF2B5EF4-FFF2-40B4-BE49-F238E27FC236}">
                  <a16:creationId xmlns:a16="http://schemas.microsoft.com/office/drawing/2014/main" id="{50ED8306-5447-4B09-976C-04E7689D71DC}"/>
                </a:ext>
              </a:extLst>
            </p:cNvPr>
            <p:cNvSpPr>
              <a:spLocks noChangeShapeType="1"/>
            </p:cNvSpPr>
            <p:nvPr/>
          </p:nvSpPr>
          <p:spPr bwMode="auto">
            <a:xfrm>
              <a:off x="7772400" y="914400"/>
              <a:ext cx="485776" cy="6095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solidFill>
                  <a:srgbClr val="00B050"/>
                </a:solidFill>
              </a:endParaRPr>
            </a:p>
          </p:txBody>
        </p:sp>
        <p:sp>
          <p:nvSpPr>
            <p:cNvPr id="184377" name="Text Box 10">
              <a:extLst>
                <a:ext uri="{FF2B5EF4-FFF2-40B4-BE49-F238E27FC236}">
                  <a16:creationId xmlns:a16="http://schemas.microsoft.com/office/drawing/2014/main" id="{327400E4-F61F-49C2-A4C3-C0903D2307FD}"/>
                </a:ext>
              </a:extLst>
            </p:cNvPr>
            <p:cNvSpPr txBox="1">
              <a:spLocks noChangeArrowheads="1"/>
            </p:cNvSpPr>
            <p:nvPr/>
          </p:nvSpPr>
          <p:spPr bwMode="auto">
            <a:xfrm>
              <a:off x="7494586" y="461678"/>
              <a:ext cx="2084142" cy="46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8</a:t>
              </a:r>
              <a:r>
                <a:rPr lang="en-US" altLang="en-US" sz="1200">
                  <a:solidFill>
                    <a:srgbClr val="00B050"/>
                  </a:solidFill>
                </a:rPr>
                <a:t>.</a:t>
              </a:r>
              <a:r>
                <a:rPr lang="id-ID" altLang="en-US" sz="1200">
                  <a:solidFill>
                    <a:srgbClr val="00B050"/>
                  </a:solidFill>
                </a:rPr>
                <a:t>5.1</a:t>
              </a:r>
              <a:r>
                <a:rPr lang="en-US" altLang="en-US" sz="1200">
                  <a:solidFill>
                    <a:srgbClr val="00B050"/>
                  </a:solidFill>
                </a:rPr>
                <a:t> </a:t>
              </a:r>
              <a:r>
                <a:rPr lang="id-ID" altLang="en-US" sz="1200">
                  <a:solidFill>
                    <a:srgbClr val="00B050"/>
                  </a:solidFill>
                </a:rPr>
                <a:t>mempertimbangkan</a:t>
              </a:r>
            </a:p>
            <a:p>
              <a:pPr eaLnBrk="1" hangingPunct="1"/>
              <a:r>
                <a:rPr lang="id-ID" altLang="en-US" sz="1200">
                  <a:solidFill>
                    <a:srgbClr val="00B050"/>
                  </a:solidFill>
                </a:rPr>
                <a:t>Risk &amp; oportunity</a:t>
              </a:r>
              <a:endParaRPr lang="en-US" altLang="en-US" sz="1200">
                <a:solidFill>
                  <a:srgbClr val="00B050"/>
                </a:solidFill>
              </a:endParaRPr>
            </a:p>
          </p:txBody>
        </p:sp>
      </p:grpSp>
      <p:sp>
        <p:nvSpPr>
          <p:cNvPr id="184332" name="Line 5">
            <a:extLst>
              <a:ext uri="{FF2B5EF4-FFF2-40B4-BE49-F238E27FC236}">
                <a16:creationId xmlns:a16="http://schemas.microsoft.com/office/drawing/2014/main" id="{2002B091-D9D9-4A01-B146-6DB6155C5273}"/>
              </a:ext>
            </a:extLst>
          </p:cNvPr>
          <p:cNvSpPr>
            <a:spLocks noChangeShapeType="1"/>
          </p:cNvSpPr>
          <p:nvPr/>
        </p:nvSpPr>
        <p:spPr bwMode="auto">
          <a:xfrm>
            <a:off x="7282436" y="2049545"/>
            <a:ext cx="685800" cy="874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4333" name="Text Box 10">
            <a:extLst>
              <a:ext uri="{FF2B5EF4-FFF2-40B4-BE49-F238E27FC236}">
                <a16:creationId xmlns:a16="http://schemas.microsoft.com/office/drawing/2014/main" id="{D1159C5B-BDD0-45B2-8BD9-AA8132871D92}"/>
              </a:ext>
            </a:extLst>
          </p:cNvPr>
          <p:cNvSpPr txBox="1">
            <a:spLocks noChangeArrowheads="1"/>
          </p:cNvSpPr>
          <p:nvPr/>
        </p:nvSpPr>
        <p:spPr bwMode="auto">
          <a:xfrm>
            <a:off x="6810950" y="1476458"/>
            <a:ext cx="1462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8</a:t>
            </a:r>
            <a:r>
              <a:rPr lang="en-US" altLang="en-US" sz="1200">
                <a:solidFill>
                  <a:srgbClr val="00B050"/>
                </a:solidFill>
              </a:rPr>
              <a:t>.</a:t>
            </a:r>
            <a:r>
              <a:rPr lang="id-ID" altLang="en-US" sz="1200">
                <a:solidFill>
                  <a:srgbClr val="00B050"/>
                </a:solidFill>
              </a:rPr>
              <a:t>5.2 perencanaan</a:t>
            </a:r>
          </a:p>
          <a:p>
            <a:pPr eaLnBrk="1" hangingPunct="1"/>
            <a:r>
              <a:rPr lang="id-ID" altLang="en-US" sz="1200">
                <a:solidFill>
                  <a:srgbClr val="00B050"/>
                </a:solidFill>
              </a:rPr>
              <a:t>Risk &amp; oportunity</a:t>
            </a:r>
            <a:endParaRPr lang="en-US" altLang="en-US" sz="1200">
              <a:solidFill>
                <a:srgbClr val="00B050"/>
              </a:solidFill>
            </a:endParaRPr>
          </a:p>
        </p:txBody>
      </p:sp>
      <p:sp>
        <p:nvSpPr>
          <p:cNvPr id="184334" name="Line 5">
            <a:extLst>
              <a:ext uri="{FF2B5EF4-FFF2-40B4-BE49-F238E27FC236}">
                <a16:creationId xmlns:a16="http://schemas.microsoft.com/office/drawing/2014/main" id="{53A13086-0831-416C-870A-50690D50CF3C}"/>
              </a:ext>
            </a:extLst>
          </p:cNvPr>
          <p:cNvSpPr>
            <a:spLocks noChangeShapeType="1"/>
          </p:cNvSpPr>
          <p:nvPr/>
        </p:nvSpPr>
        <p:spPr bwMode="auto">
          <a:xfrm>
            <a:off x="6291837" y="2314657"/>
            <a:ext cx="447675"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4335" name="Text Box 10">
            <a:extLst>
              <a:ext uri="{FF2B5EF4-FFF2-40B4-BE49-F238E27FC236}">
                <a16:creationId xmlns:a16="http://schemas.microsoft.com/office/drawing/2014/main" id="{3D27F621-DAD8-4300-83A9-BC5B3CA9D3AD}"/>
              </a:ext>
            </a:extLst>
          </p:cNvPr>
          <p:cNvSpPr txBox="1">
            <a:spLocks noChangeArrowheads="1"/>
          </p:cNvSpPr>
          <p:nvPr/>
        </p:nvSpPr>
        <p:spPr bwMode="auto">
          <a:xfrm>
            <a:off x="5761612" y="1552658"/>
            <a:ext cx="126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8</a:t>
            </a:r>
            <a:r>
              <a:rPr lang="en-US" altLang="en-US" sz="1200" dirty="0">
                <a:solidFill>
                  <a:srgbClr val="00B050"/>
                </a:solidFill>
              </a:rPr>
              <a:t>.</a:t>
            </a:r>
            <a:r>
              <a:rPr lang="id-ID" altLang="en-US" sz="1200" dirty="0">
                <a:solidFill>
                  <a:srgbClr val="00B050"/>
                </a:solidFill>
              </a:rPr>
              <a:t>5.3 Risk </a:t>
            </a:r>
          </a:p>
          <a:p>
            <a:pPr eaLnBrk="1" hangingPunct="1"/>
            <a:r>
              <a:rPr lang="id-ID" altLang="en-US" sz="1200" dirty="0">
                <a:solidFill>
                  <a:srgbClr val="00B050"/>
                </a:solidFill>
              </a:rPr>
              <a:t>Sebanding dg </a:t>
            </a:r>
          </a:p>
          <a:p>
            <a:pPr eaLnBrk="1" hangingPunct="1"/>
            <a:r>
              <a:rPr lang="id-ID" altLang="en-US" sz="1200" dirty="0">
                <a:solidFill>
                  <a:srgbClr val="00B050"/>
                </a:solidFill>
              </a:rPr>
              <a:t>dampak kinerja </a:t>
            </a:r>
          </a:p>
          <a:p>
            <a:pPr eaLnBrk="1" hangingPunct="1"/>
            <a:r>
              <a:rPr lang="id-ID" altLang="en-US" sz="1200" dirty="0">
                <a:solidFill>
                  <a:srgbClr val="00B050"/>
                </a:solidFill>
              </a:rPr>
              <a:t>lab</a:t>
            </a:r>
            <a:endParaRPr lang="en-US" altLang="en-US" sz="1200" dirty="0">
              <a:solidFill>
                <a:srgbClr val="00B050"/>
              </a:solidFill>
            </a:endParaRPr>
          </a:p>
        </p:txBody>
      </p:sp>
      <p:grpSp>
        <p:nvGrpSpPr>
          <p:cNvPr id="184336" name="Group 31">
            <a:extLst>
              <a:ext uri="{FF2B5EF4-FFF2-40B4-BE49-F238E27FC236}">
                <a16:creationId xmlns:a16="http://schemas.microsoft.com/office/drawing/2014/main" id="{3B822EB7-79AC-4B13-A941-613224F42D40}"/>
              </a:ext>
            </a:extLst>
          </p:cNvPr>
          <p:cNvGrpSpPr>
            <a:grpSpLocks/>
          </p:cNvGrpSpPr>
          <p:nvPr/>
        </p:nvGrpSpPr>
        <p:grpSpPr bwMode="auto">
          <a:xfrm>
            <a:off x="4423404" y="5129875"/>
            <a:ext cx="935038" cy="503238"/>
            <a:chOff x="4059" y="3110"/>
            <a:chExt cx="1413" cy="590"/>
          </a:xfrm>
        </p:grpSpPr>
        <p:sp>
          <p:nvSpPr>
            <p:cNvPr id="184337" name="AutoShape 32">
              <a:extLst>
                <a:ext uri="{FF2B5EF4-FFF2-40B4-BE49-F238E27FC236}">
                  <a16:creationId xmlns:a16="http://schemas.microsoft.com/office/drawing/2014/main" id="{47AC9FB6-616A-46DE-BD17-5D9F72F8CD62}"/>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38" name="Freeform 33">
              <a:extLst>
                <a:ext uri="{FF2B5EF4-FFF2-40B4-BE49-F238E27FC236}">
                  <a16:creationId xmlns:a16="http://schemas.microsoft.com/office/drawing/2014/main" id="{7115FEB4-52D1-466E-9FD0-B76E6A85C641}"/>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84339" name="Freeform 34">
              <a:extLst>
                <a:ext uri="{FF2B5EF4-FFF2-40B4-BE49-F238E27FC236}">
                  <a16:creationId xmlns:a16="http://schemas.microsoft.com/office/drawing/2014/main" id="{6CC77A75-9625-41D0-B94C-E40F3813F20A}"/>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84340" name="Freeform 35">
              <a:extLst>
                <a:ext uri="{FF2B5EF4-FFF2-40B4-BE49-F238E27FC236}">
                  <a16:creationId xmlns:a16="http://schemas.microsoft.com/office/drawing/2014/main" id="{D882AABE-469D-4868-A73C-8430DA31D42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84341" name="Freeform 36">
              <a:extLst>
                <a:ext uri="{FF2B5EF4-FFF2-40B4-BE49-F238E27FC236}">
                  <a16:creationId xmlns:a16="http://schemas.microsoft.com/office/drawing/2014/main" id="{E2C12BD1-DD1B-49C3-A133-4BFCC83DB76F}"/>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84342" name="Freeform 37">
              <a:extLst>
                <a:ext uri="{FF2B5EF4-FFF2-40B4-BE49-F238E27FC236}">
                  <a16:creationId xmlns:a16="http://schemas.microsoft.com/office/drawing/2014/main" id="{69FD6908-96E3-4F2E-B5FE-53EBB0000262}"/>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84343" name="Freeform 38">
              <a:extLst>
                <a:ext uri="{FF2B5EF4-FFF2-40B4-BE49-F238E27FC236}">
                  <a16:creationId xmlns:a16="http://schemas.microsoft.com/office/drawing/2014/main" id="{28E32E85-CAE5-4DFB-B7A1-3064B6FBE0A8}"/>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84344" name="Freeform 39">
              <a:extLst>
                <a:ext uri="{FF2B5EF4-FFF2-40B4-BE49-F238E27FC236}">
                  <a16:creationId xmlns:a16="http://schemas.microsoft.com/office/drawing/2014/main" id="{D3E34E20-0421-4522-8514-D3E1F028D24D}"/>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84345" name="Freeform 40">
              <a:extLst>
                <a:ext uri="{FF2B5EF4-FFF2-40B4-BE49-F238E27FC236}">
                  <a16:creationId xmlns:a16="http://schemas.microsoft.com/office/drawing/2014/main" id="{66C659E0-4F2B-4DCC-B471-0FA00F64F694}"/>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84346" name="Freeform 41">
              <a:extLst>
                <a:ext uri="{FF2B5EF4-FFF2-40B4-BE49-F238E27FC236}">
                  <a16:creationId xmlns:a16="http://schemas.microsoft.com/office/drawing/2014/main" id="{DAF26C31-9B42-4D21-8C4B-94613A698095}"/>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84347" name="Freeform 42">
              <a:extLst>
                <a:ext uri="{FF2B5EF4-FFF2-40B4-BE49-F238E27FC236}">
                  <a16:creationId xmlns:a16="http://schemas.microsoft.com/office/drawing/2014/main" id="{7A2DCD51-4DFD-405B-B67C-34098BBFA165}"/>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84348" name="Freeform 43">
              <a:extLst>
                <a:ext uri="{FF2B5EF4-FFF2-40B4-BE49-F238E27FC236}">
                  <a16:creationId xmlns:a16="http://schemas.microsoft.com/office/drawing/2014/main" id="{5D117995-8F22-4E20-9178-A9FE2DF3DC71}"/>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84349" name="Freeform 44">
              <a:extLst>
                <a:ext uri="{FF2B5EF4-FFF2-40B4-BE49-F238E27FC236}">
                  <a16:creationId xmlns:a16="http://schemas.microsoft.com/office/drawing/2014/main" id="{F4AACB51-6893-4CB8-B625-881F9DD45AE9}"/>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84350" name="Freeform 45">
              <a:extLst>
                <a:ext uri="{FF2B5EF4-FFF2-40B4-BE49-F238E27FC236}">
                  <a16:creationId xmlns:a16="http://schemas.microsoft.com/office/drawing/2014/main" id="{ADC011E3-026C-4270-80B1-E4BF90C71222}"/>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84351" name="Freeform 46">
              <a:extLst>
                <a:ext uri="{FF2B5EF4-FFF2-40B4-BE49-F238E27FC236}">
                  <a16:creationId xmlns:a16="http://schemas.microsoft.com/office/drawing/2014/main" id="{FBE942F4-E917-42DB-9192-C534F777013F}"/>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84352" name="Freeform 47">
              <a:extLst>
                <a:ext uri="{FF2B5EF4-FFF2-40B4-BE49-F238E27FC236}">
                  <a16:creationId xmlns:a16="http://schemas.microsoft.com/office/drawing/2014/main" id="{9A4B1F16-7E6E-4413-AD60-C9C910BB7FC1}"/>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84353" name="Freeform 48">
              <a:extLst>
                <a:ext uri="{FF2B5EF4-FFF2-40B4-BE49-F238E27FC236}">
                  <a16:creationId xmlns:a16="http://schemas.microsoft.com/office/drawing/2014/main" id="{FEFCE657-0EEC-4D0D-8E5D-D8CAAB2C5B09}"/>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84354" name="Freeform 49">
              <a:extLst>
                <a:ext uri="{FF2B5EF4-FFF2-40B4-BE49-F238E27FC236}">
                  <a16:creationId xmlns:a16="http://schemas.microsoft.com/office/drawing/2014/main" id="{C00F23C7-EBB6-4C78-9127-5E92A1AABE5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84355" name="Freeform 50">
              <a:extLst>
                <a:ext uri="{FF2B5EF4-FFF2-40B4-BE49-F238E27FC236}">
                  <a16:creationId xmlns:a16="http://schemas.microsoft.com/office/drawing/2014/main" id="{4EF48F65-FBC8-4BD1-9B4A-277F7E812FDD}"/>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84356" name="Freeform 51">
              <a:extLst>
                <a:ext uri="{FF2B5EF4-FFF2-40B4-BE49-F238E27FC236}">
                  <a16:creationId xmlns:a16="http://schemas.microsoft.com/office/drawing/2014/main" id="{3BBDB6EA-A4C9-450D-AA5A-FC0AE59D161C}"/>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84357" name="Freeform 52">
              <a:extLst>
                <a:ext uri="{FF2B5EF4-FFF2-40B4-BE49-F238E27FC236}">
                  <a16:creationId xmlns:a16="http://schemas.microsoft.com/office/drawing/2014/main" id="{E4CF0F27-C2F3-41B5-8968-6B5E6406E644}"/>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84358" name="Freeform 53">
              <a:extLst>
                <a:ext uri="{FF2B5EF4-FFF2-40B4-BE49-F238E27FC236}">
                  <a16:creationId xmlns:a16="http://schemas.microsoft.com/office/drawing/2014/main" id="{7800EB2C-26BE-46D1-963F-D4C3C59726C3}"/>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84359" name="Freeform 54">
              <a:extLst>
                <a:ext uri="{FF2B5EF4-FFF2-40B4-BE49-F238E27FC236}">
                  <a16:creationId xmlns:a16="http://schemas.microsoft.com/office/drawing/2014/main" id="{88E7CBEF-B981-4B7B-B0F6-0BC05DC45CB4}"/>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84360" name="Freeform 55">
              <a:extLst>
                <a:ext uri="{FF2B5EF4-FFF2-40B4-BE49-F238E27FC236}">
                  <a16:creationId xmlns:a16="http://schemas.microsoft.com/office/drawing/2014/main" id="{67814782-8726-491D-A0F9-F8D42B8CAB7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84361" name="Freeform 56">
              <a:extLst>
                <a:ext uri="{FF2B5EF4-FFF2-40B4-BE49-F238E27FC236}">
                  <a16:creationId xmlns:a16="http://schemas.microsoft.com/office/drawing/2014/main" id="{626AE000-775E-4D85-B1C2-16F8F656FF61}"/>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84362" name="Freeform 57">
              <a:extLst>
                <a:ext uri="{FF2B5EF4-FFF2-40B4-BE49-F238E27FC236}">
                  <a16:creationId xmlns:a16="http://schemas.microsoft.com/office/drawing/2014/main" id="{DC5E8C3B-E039-46E5-98AE-9D78D42D75F6}"/>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84363" name="Freeform 58">
              <a:extLst>
                <a:ext uri="{FF2B5EF4-FFF2-40B4-BE49-F238E27FC236}">
                  <a16:creationId xmlns:a16="http://schemas.microsoft.com/office/drawing/2014/main" id="{9E3FE485-FD96-4090-AF27-7BEA748794CE}"/>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84364" name="Freeform 59">
              <a:extLst>
                <a:ext uri="{FF2B5EF4-FFF2-40B4-BE49-F238E27FC236}">
                  <a16:creationId xmlns:a16="http://schemas.microsoft.com/office/drawing/2014/main" id="{20D8F813-D8F6-4D00-86F5-B6A7A90E790E}"/>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84365" name="Freeform 60">
              <a:extLst>
                <a:ext uri="{FF2B5EF4-FFF2-40B4-BE49-F238E27FC236}">
                  <a16:creationId xmlns:a16="http://schemas.microsoft.com/office/drawing/2014/main" id="{AA96BCA0-E6BD-4362-91BF-279714922A40}"/>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84366" name="Freeform 61">
              <a:extLst>
                <a:ext uri="{FF2B5EF4-FFF2-40B4-BE49-F238E27FC236}">
                  <a16:creationId xmlns:a16="http://schemas.microsoft.com/office/drawing/2014/main" id="{7B7A0DC1-A6BE-43E8-95F8-FB95CD4493A1}"/>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84367" name="Freeform 62">
              <a:extLst>
                <a:ext uri="{FF2B5EF4-FFF2-40B4-BE49-F238E27FC236}">
                  <a16:creationId xmlns:a16="http://schemas.microsoft.com/office/drawing/2014/main" id="{6CF7687D-90FE-4A7F-ACA2-7A9A3D963152}"/>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84368" name="Freeform 63">
              <a:extLst>
                <a:ext uri="{FF2B5EF4-FFF2-40B4-BE49-F238E27FC236}">
                  <a16:creationId xmlns:a16="http://schemas.microsoft.com/office/drawing/2014/main" id="{3587C439-3A43-450B-BA7B-63848F175BDB}"/>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84369" name="Freeform 64">
              <a:extLst>
                <a:ext uri="{FF2B5EF4-FFF2-40B4-BE49-F238E27FC236}">
                  <a16:creationId xmlns:a16="http://schemas.microsoft.com/office/drawing/2014/main" id="{7788F3AD-EBC0-494C-8121-EFA287B40C27}"/>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84370" name="Freeform 65">
              <a:extLst>
                <a:ext uri="{FF2B5EF4-FFF2-40B4-BE49-F238E27FC236}">
                  <a16:creationId xmlns:a16="http://schemas.microsoft.com/office/drawing/2014/main" id="{F805DDD0-FC5B-4CED-89C4-C9B9F3A3280D}"/>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84371" name="Freeform 66">
              <a:extLst>
                <a:ext uri="{FF2B5EF4-FFF2-40B4-BE49-F238E27FC236}">
                  <a16:creationId xmlns:a16="http://schemas.microsoft.com/office/drawing/2014/main" id="{4052DADB-180B-4C9A-A0F8-3BB8EFD7D513}"/>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84372" name="Freeform 67">
              <a:extLst>
                <a:ext uri="{FF2B5EF4-FFF2-40B4-BE49-F238E27FC236}">
                  <a16:creationId xmlns:a16="http://schemas.microsoft.com/office/drawing/2014/main" id="{17247FED-1F3E-4744-8D74-786B91E9E93E}"/>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84373" name="Freeform 68">
              <a:extLst>
                <a:ext uri="{FF2B5EF4-FFF2-40B4-BE49-F238E27FC236}">
                  <a16:creationId xmlns:a16="http://schemas.microsoft.com/office/drawing/2014/main" id="{7DD976EE-6345-4D1D-B980-D73B62AAAF53}"/>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sp>
        <p:nvSpPr>
          <p:cNvPr id="2" name="Footer Placeholder 1">
            <a:extLst>
              <a:ext uri="{FF2B5EF4-FFF2-40B4-BE49-F238E27FC236}">
                <a16:creationId xmlns:a16="http://schemas.microsoft.com/office/drawing/2014/main" id="{178C100F-B0E0-424F-AEE7-E8379023DEE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96DC7DC-7091-4DE7-B2C3-8CF9E82FB3A1}"/>
              </a:ext>
            </a:extLst>
          </p:cNvPr>
          <p:cNvSpPr>
            <a:spLocks noGrp="1"/>
          </p:cNvSpPr>
          <p:nvPr>
            <p:ph type="sldNum" sz="quarter" idx="12"/>
          </p:nvPr>
        </p:nvSpPr>
        <p:spPr/>
        <p:txBody>
          <a:bodyPr/>
          <a:lstStyle/>
          <a:p>
            <a:fld id="{D613E84E-F90B-4997-BEAD-0068A8707C75}" type="slidenum">
              <a:rPr lang="en-US" smtClean="0"/>
              <a:t>142</a:t>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92" b="1" dirty="0" err="1"/>
              <a:t>Penerapan</a:t>
            </a:r>
            <a:r>
              <a:rPr lang="en-US" sz="3692" b="1" dirty="0"/>
              <a:t> </a:t>
            </a:r>
            <a:r>
              <a:rPr lang="en-US" sz="3692" b="1" dirty="0" err="1"/>
              <a:t>Manajemen</a:t>
            </a:r>
            <a:r>
              <a:rPr lang="en-US" sz="3692" b="1" dirty="0"/>
              <a:t> </a:t>
            </a:r>
            <a:r>
              <a:rPr lang="en-US" sz="3692" b="1" dirty="0" err="1"/>
              <a:t>Resiko</a:t>
            </a:r>
            <a:r>
              <a:rPr lang="en-US" sz="3692" b="1" dirty="0"/>
              <a:t>  </a:t>
            </a:r>
          </a:p>
        </p:txBody>
      </p:sp>
      <p:sp>
        <p:nvSpPr>
          <p:cNvPr id="3" name="Content Placeholder 2"/>
          <p:cNvSpPr>
            <a:spLocks noGrp="1"/>
          </p:cNvSpPr>
          <p:nvPr>
            <p:ph idx="1"/>
          </p:nvPr>
        </p:nvSpPr>
        <p:spPr/>
        <p:txBody>
          <a:bodyPr>
            <a:normAutofit/>
          </a:bodyPr>
          <a:lstStyle/>
          <a:p>
            <a:pPr marL="948128" indent="-948128">
              <a:buNone/>
            </a:pPr>
            <a:r>
              <a:rPr lang="en-US" sz="2954" b="1" u="sng" dirty="0" err="1"/>
              <a:t>Manajemen</a:t>
            </a:r>
            <a:r>
              <a:rPr lang="en-US" sz="2954" b="1" u="sng" dirty="0"/>
              <a:t> </a:t>
            </a:r>
            <a:r>
              <a:rPr lang="en-US" sz="2954" b="1" u="sng" dirty="0" err="1"/>
              <a:t>Resiko</a:t>
            </a:r>
            <a:endParaRPr lang="en-US" sz="2215" dirty="0"/>
          </a:p>
          <a:p>
            <a:pPr marL="364890" lvl="1" indent="0">
              <a:buNone/>
            </a:pPr>
            <a:r>
              <a:rPr lang="en-US" sz="2585" b="1" dirty="0" err="1">
                <a:solidFill>
                  <a:srgbClr val="0033CC"/>
                </a:solidFill>
              </a:rPr>
              <a:t>Mengidentifikasi</a:t>
            </a:r>
            <a:r>
              <a:rPr lang="en-US" sz="2585" b="1" dirty="0">
                <a:solidFill>
                  <a:srgbClr val="0033CC"/>
                </a:solidFill>
              </a:rPr>
              <a:t> </a:t>
            </a:r>
            <a:r>
              <a:rPr lang="en-US" sz="2585" b="1" dirty="0" err="1">
                <a:solidFill>
                  <a:srgbClr val="0033CC"/>
                </a:solidFill>
              </a:rPr>
              <a:t>dan</a:t>
            </a:r>
            <a:r>
              <a:rPr lang="en-US" sz="2585" b="1" dirty="0">
                <a:solidFill>
                  <a:srgbClr val="0033CC"/>
                </a:solidFill>
              </a:rPr>
              <a:t> </a:t>
            </a:r>
            <a:r>
              <a:rPr lang="en-US" sz="2585" b="1" dirty="0" err="1">
                <a:solidFill>
                  <a:srgbClr val="0033CC"/>
                </a:solidFill>
              </a:rPr>
              <a:t>mengelola</a:t>
            </a:r>
            <a:r>
              <a:rPr lang="en-US" sz="2585" b="1" dirty="0">
                <a:solidFill>
                  <a:srgbClr val="0033CC"/>
                </a:solidFill>
              </a:rPr>
              <a:t> </a:t>
            </a:r>
            <a:r>
              <a:rPr lang="en-US" sz="2585" b="1" dirty="0" err="1">
                <a:solidFill>
                  <a:srgbClr val="0033CC"/>
                </a:solidFill>
              </a:rPr>
              <a:t>isu</a:t>
            </a:r>
            <a:r>
              <a:rPr lang="en-US" sz="2585" b="1" dirty="0">
                <a:solidFill>
                  <a:srgbClr val="0033CC"/>
                </a:solidFill>
              </a:rPr>
              <a:t> </a:t>
            </a:r>
            <a:r>
              <a:rPr lang="en-US" sz="2585" b="1" dirty="0" err="1">
                <a:solidFill>
                  <a:srgbClr val="0033CC"/>
                </a:solidFill>
              </a:rPr>
              <a:t>dan</a:t>
            </a:r>
            <a:r>
              <a:rPr lang="en-US" sz="2585" b="1" dirty="0">
                <a:solidFill>
                  <a:srgbClr val="0033CC"/>
                </a:solidFill>
              </a:rPr>
              <a:t> </a:t>
            </a:r>
            <a:r>
              <a:rPr lang="en-US" sz="2585" b="1" dirty="0" err="1">
                <a:solidFill>
                  <a:srgbClr val="0033CC"/>
                </a:solidFill>
              </a:rPr>
              <a:t>situasi</a:t>
            </a:r>
            <a:r>
              <a:rPr lang="en-US" sz="2585" b="1" dirty="0">
                <a:solidFill>
                  <a:srgbClr val="0033CC"/>
                </a:solidFill>
              </a:rPr>
              <a:t> </a:t>
            </a:r>
            <a:r>
              <a:rPr lang="en-US" sz="2215" b="1" dirty="0"/>
              <a:t>yang </a:t>
            </a:r>
            <a:r>
              <a:rPr lang="en-US" sz="2215" b="1" dirty="0" err="1"/>
              <a:t>dapat</a:t>
            </a:r>
            <a:r>
              <a:rPr lang="en-US" sz="2215" b="1" dirty="0"/>
              <a:t> </a:t>
            </a:r>
            <a:r>
              <a:rPr lang="en-US" sz="2215" b="1" dirty="0" err="1"/>
              <a:t>mengagalkan</a:t>
            </a:r>
            <a:r>
              <a:rPr lang="en-US" sz="2215" b="1" dirty="0"/>
              <a:t> </a:t>
            </a:r>
            <a:r>
              <a:rPr lang="en-US" sz="2215" b="1" dirty="0" err="1"/>
              <a:t>organisasi</a:t>
            </a:r>
            <a:r>
              <a:rPr lang="en-US" sz="2215" b="1" dirty="0"/>
              <a:t> </a:t>
            </a:r>
            <a:r>
              <a:rPr lang="en-US" sz="2215" b="1" dirty="0" err="1"/>
              <a:t>mencapai</a:t>
            </a:r>
            <a:r>
              <a:rPr lang="en-US" sz="2215" b="1" dirty="0"/>
              <a:t> </a:t>
            </a:r>
            <a:r>
              <a:rPr lang="en-US" sz="2215" b="1" dirty="0" err="1"/>
              <a:t>tujuan</a:t>
            </a:r>
            <a:r>
              <a:rPr lang="en-US" sz="2215" b="1" dirty="0"/>
              <a:t> (objectives) </a:t>
            </a:r>
          </a:p>
          <a:p>
            <a:pPr marL="364890" lvl="1" indent="0">
              <a:buNone/>
            </a:pPr>
            <a:endParaRPr lang="en-US" sz="2215" dirty="0"/>
          </a:p>
          <a:p>
            <a:pPr marL="0" indent="0">
              <a:buNone/>
            </a:pPr>
            <a:r>
              <a:rPr lang="en-US" sz="2954" b="1" u="sng" dirty="0" err="1"/>
              <a:t>Tahapan</a:t>
            </a:r>
            <a:r>
              <a:rPr lang="en-US" sz="2954" b="1" u="sng" dirty="0"/>
              <a:t> </a:t>
            </a:r>
            <a:r>
              <a:rPr lang="en-US" sz="2954" b="1" u="sng" dirty="0" err="1"/>
              <a:t>penerapan</a:t>
            </a:r>
            <a:r>
              <a:rPr lang="en-US" sz="2954" b="1" u="sng" dirty="0"/>
              <a:t> </a:t>
            </a:r>
            <a:r>
              <a:rPr lang="en-US" sz="2954" b="1" u="sng" dirty="0" err="1"/>
              <a:t>Manajemen</a:t>
            </a:r>
            <a:r>
              <a:rPr lang="en-US" sz="2954" b="1" u="sng" dirty="0"/>
              <a:t> </a:t>
            </a:r>
            <a:r>
              <a:rPr lang="en-US" sz="2954" b="1" u="sng" dirty="0" err="1"/>
              <a:t>Resiko</a:t>
            </a:r>
            <a:endParaRPr lang="en-US" b="1" u="sng" dirty="0"/>
          </a:p>
          <a:p>
            <a:pPr marL="764950" lvl="1" indent="-422041">
              <a:buFont typeface="+mj-lt"/>
              <a:buAutoNum type="arabicPeriod"/>
            </a:pPr>
            <a:r>
              <a:rPr lang="en-US" sz="2585" dirty="0" err="1"/>
              <a:t>Identifikasi</a:t>
            </a:r>
            <a:r>
              <a:rPr lang="en-US" sz="2585" dirty="0"/>
              <a:t> </a:t>
            </a:r>
            <a:r>
              <a:rPr lang="en-US" sz="2585" dirty="0" err="1"/>
              <a:t>Resiko</a:t>
            </a:r>
            <a:endParaRPr lang="en-US" sz="2585" dirty="0"/>
          </a:p>
          <a:p>
            <a:pPr marL="764950" lvl="1" indent="-422041">
              <a:buFont typeface="+mj-lt"/>
              <a:buAutoNum type="arabicPeriod"/>
            </a:pPr>
            <a:r>
              <a:rPr lang="en-US" sz="2585" dirty="0" err="1"/>
              <a:t>Penerapan</a:t>
            </a:r>
            <a:r>
              <a:rPr lang="en-US" sz="2585" dirty="0"/>
              <a:t> </a:t>
            </a:r>
            <a:r>
              <a:rPr lang="en-US" sz="2585" dirty="0" err="1"/>
              <a:t>Peringkat</a:t>
            </a:r>
            <a:r>
              <a:rPr lang="en-US" sz="2585" dirty="0"/>
              <a:t> </a:t>
            </a:r>
            <a:r>
              <a:rPr lang="en-US" sz="2585" dirty="0" err="1"/>
              <a:t>Resiko</a:t>
            </a:r>
            <a:endParaRPr lang="en-US" sz="2585" dirty="0"/>
          </a:p>
          <a:p>
            <a:pPr marL="764950" lvl="1" indent="-422041">
              <a:buFont typeface="+mj-lt"/>
              <a:buAutoNum type="arabicPeriod"/>
            </a:pPr>
            <a:r>
              <a:rPr lang="en-US" sz="2585" dirty="0" err="1"/>
              <a:t>Pengendalian</a:t>
            </a:r>
            <a:r>
              <a:rPr lang="en-US" sz="2585" dirty="0"/>
              <a:t> </a:t>
            </a:r>
            <a:r>
              <a:rPr lang="en-US" sz="2585" dirty="0" err="1"/>
              <a:t>Resiko</a:t>
            </a:r>
            <a:endParaRPr lang="en-US" sz="2585" dirty="0"/>
          </a:p>
          <a:p>
            <a:pPr marL="764950" lvl="1" indent="-422041">
              <a:buFont typeface="+mj-lt"/>
              <a:buAutoNum type="arabicPeriod"/>
            </a:pPr>
            <a:r>
              <a:rPr lang="en-US" sz="2585" dirty="0" err="1"/>
              <a:t>Pemantauan</a:t>
            </a:r>
            <a:r>
              <a:rPr lang="en-US" sz="2585" dirty="0"/>
              <a:t> </a:t>
            </a:r>
            <a:r>
              <a:rPr lang="en-US" sz="2585" dirty="0" err="1"/>
              <a:t>Resiko</a:t>
            </a:r>
            <a:endParaRPr lang="en-US" sz="2585" dirty="0"/>
          </a:p>
          <a:p>
            <a:pPr marL="422041" indent="-422041">
              <a:buFont typeface="+mj-lt"/>
              <a:buAutoNum type="arabicPeriod"/>
            </a:pPr>
            <a:endParaRPr lang="en-US" dirty="0"/>
          </a:p>
        </p:txBody>
      </p:sp>
      <p:sp>
        <p:nvSpPr>
          <p:cNvPr id="9"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4" name="Slide Number Placeholder 3">
            <a:extLst>
              <a:ext uri="{FF2B5EF4-FFF2-40B4-BE49-F238E27FC236}">
                <a16:creationId xmlns:a16="http://schemas.microsoft.com/office/drawing/2014/main" id="{819A89EE-08DD-447D-827B-527C5A654D16}"/>
              </a:ext>
            </a:extLst>
          </p:cNvPr>
          <p:cNvSpPr>
            <a:spLocks noGrp="1"/>
          </p:cNvSpPr>
          <p:nvPr>
            <p:ph type="sldNum" sz="quarter" idx="12"/>
          </p:nvPr>
        </p:nvSpPr>
        <p:spPr/>
        <p:txBody>
          <a:bodyPr/>
          <a:lstStyle/>
          <a:p>
            <a:fld id="{D613E84E-F90B-4997-BEAD-0068A8707C75}" type="slidenum">
              <a:rPr lang="en-US" smtClean="0"/>
              <a:t>143</a:t>
            </a:fld>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err="1"/>
              <a:t>Identifikasi</a:t>
            </a:r>
            <a:r>
              <a:rPr lang="en-US" u="sng" dirty="0"/>
              <a:t> </a:t>
            </a:r>
            <a:r>
              <a:rPr lang="en-US" u="sng" dirty="0" err="1"/>
              <a:t>Resiko</a:t>
            </a:r>
            <a:endParaRPr lang="en-US" u="sng" dirty="0"/>
          </a:p>
        </p:txBody>
      </p:sp>
      <p:sp>
        <p:nvSpPr>
          <p:cNvPr id="3" name="Content Placeholder 2"/>
          <p:cNvSpPr>
            <a:spLocks noGrp="1"/>
          </p:cNvSpPr>
          <p:nvPr>
            <p:ph idx="1"/>
          </p:nvPr>
        </p:nvSpPr>
        <p:spPr>
          <a:xfrm>
            <a:off x="1032318" y="1420690"/>
            <a:ext cx="7886700" cy="4016620"/>
          </a:xfrm>
        </p:spPr>
        <p:txBody>
          <a:bodyPr>
            <a:normAutofit/>
          </a:bodyPr>
          <a:lstStyle/>
          <a:p>
            <a:r>
              <a:rPr lang="en-US" sz="2954" b="1" dirty="0" err="1"/>
              <a:t>Identifikasi</a:t>
            </a:r>
            <a:r>
              <a:rPr lang="en-US" sz="2954" b="1" dirty="0"/>
              <a:t> </a:t>
            </a:r>
            <a:r>
              <a:rPr lang="en-US" sz="2954" b="1" dirty="0" err="1"/>
              <a:t>Resiko</a:t>
            </a:r>
            <a:r>
              <a:rPr lang="en-US" sz="2954" b="1" dirty="0"/>
              <a:t> – </a:t>
            </a:r>
            <a:r>
              <a:rPr lang="en-US" sz="2954" dirty="0" err="1"/>
              <a:t>Menetapkan</a:t>
            </a:r>
            <a:r>
              <a:rPr lang="en-US" sz="2954" dirty="0"/>
              <a:t> </a:t>
            </a:r>
            <a:r>
              <a:rPr lang="en-US" sz="2954" dirty="0" err="1"/>
              <a:t>faktor</a:t>
            </a:r>
            <a:r>
              <a:rPr lang="en-US" sz="2954" dirty="0"/>
              <a:t> yang </a:t>
            </a:r>
            <a:r>
              <a:rPr lang="en-US" sz="2954" dirty="0" err="1"/>
              <a:t>dapat</a:t>
            </a:r>
            <a:r>
              <a:rPr lang="en-US" sz="2954" dirty="0"/>
              <a:t> </a:t>
            </a:r>
            <a:r>
              <a:rPr lang="en-US" sz="2954" dirty="0" err="1"/>
              <a:t>bisa</a:t>
            </a:r>
            <a:r>
              <a:rPr lang="en-US" sz="2954" dirty="0"/>
              <a:t> </a:t>
            </a:r>
            <a:r>
              <a:rPr lang="en-US" sz="2954" dirty="0" err="1"/>
              <a:t>menyebabkan</a:t>
            </a:r>
            <a:r>
              <a:rPr lang="en-US" sz="2954" dirty="0"/>
              <a:t> </a:t>
            </a:r>
            <a:r>
              <a:rPr lang="en-US" sz="2954" dirty="0" err="1"/>
              <a:t>suatu</a:t>
            </a:r>
            <a:r>
              <a:rPr lang="en-US" sz="2954" dirty="0"/>
              <a:t> </a:t>
            </a:r>
            <a:r>
              <a:rPr lang="en-US" sz="2954" dirty="0" err="1"/>
              <a:t>proses</a:t>
            </a:r>
            <a:r>
              <a:rPr lang="en-US" sz="2954" dirty="0"/>
              <a:t> </a:t>
            </a:r>
            <a:r>
              <a:rPr lang="en-US" sz="2954" dirty="0" err="1"/>
              <a:t>atau</a:t>
            </a:r>
            <a:r>
              <a:rPr lang="en-US" sz="2954" dirty="0"/>
              <a:t> </a:t>
            </a:r>
            <a:r>
              <a:rPr lang="en-US" sz="2954" dirty="0" err="1"/>
              <a:t>seluruh</a:t>
            </a:r>
            <a:r>
              <a:rPr lang="en-US" sz="2954" dirty="0"/>
              <a:t> </a:t>
            </a:r>
            <a:r>
              <a:rPr lang="en-US" sz="2954" dirty="0" err="1"/>
              <a:t>sistem</a:t>
            </a:r>
            <a:r>
              <a:rPr lang="en-US" sz="2954" dirty="0"/>
              <a:t> </a:t>
            </a:r>
            <a:r>
              <a:rPr lang="en-US" sz="2954" dirty="0" err="1"/>
              <a:t>manajemen</a:t>
            </a:r>
            <a:r>
              <a:rPr lang="en-US" sz="2954" dirty="0"/>
              <a:t> </a:t>
            </a:r>
            <a:r>
              <a:rPr lang="en-US" sz="2954" dirty="0" err="1"/>
              <a:t>mutu</a:t>
            </a:r>
            <a:r>
              <a:rPr lang="en-US" sz="2954" dirty="0"/>
              <a:t> </a:t>
            </a:r>
            <a:r>
              <a:rPr lang="en-US" sz="2954" dirty="0" err="1"/>
              <a:t>dan</a:t>
            </a:r>
            <a:r>
              <a:rPr lang="en-US" sz="2954" dirty="0"/>
              <a:t> </a:t>
            </a:r>
            <a:r>
              <a:rPr lang="en-US" sz="2954" dirty="0" err="1"/>
              <a:t>lingkungan</a:t>
            </a:r>
            <a:r>
              <a:rPr lang="en-US" sz="2954" dirty="0"/>
              <a:t> </a:t>
            </a:r>
            <a:r>
              <a:rPr lang="en-US" sz="2954" b="1" dirty="0" err="1"/>
              <a:t>menyimpang</a:t>
            </a:r>
            <a:r>
              <a:rPr lang="en-US" sz="2954" b="1" dirty="0"/>
              <a:t> </a:t>
            </a:r>
            <a:r>
              <a:rPr lang="en-US" sz="2954" b="1" dirty="0" err="1"/>
              <a:t>dari</a:t>
            </a:r>
            <a:r>
              <a:rPr lang="en-US" sz="2954" b="1" dirty="0"/>
              <a:t> </a:t>
            </a:r>
            <a:r>
              <a:rPr lang="en-US" sz="2954" b="1" dirty="0" err="1"/>
              <a:t>hasil</a:t>
            </a:r>
            <a:r>
              <a:rPr lang="en-US" sz="2954" b="1" dirty="0"/>
              <a:t> yang </a:t>
            </a:r>
            <a:r>
              <a:rPr lang="en-US" sz="2954" b="1" dirty="0" err="1"/>
              <a:t>direncanakan</a:t>
            </a:r>
            <a:r>
              <a:rPr lang="en-US" sz="2954" b="1" dirty="0"/>
              <a:t> </a:t>
            </a:r>
          </a:p>
          <a:p>
            <a:endParaRPr lang="en-US" sz="2954" dirty="0"/>
          </a:p>
          <a:p>
            <a:pPr>
              <a:buNone/>
            </a:pPr>
            <a:endParaRPr lang="en-US" sz="2954" b="1" dirty="0"/>
          </a:p>
          <a:p>
            <a:endParaRPr lang="en-US" sz="2954" dirty="0"/>
          </a:p>
          <a:p>
            <a:pPr marL="422041" indent="-422041">
              <a:buFont typeface="+mj-lt"/>
              <a:buAutoNum type="arabicPeriod"/>
            </a:pPr>
            <a:endParaRPr lang="en-US" dirty="0"/>
          </a:p>
        </p:txBody>
      </p:sp>
      <p:sp>
        <p:nvSpPr>
          <p:cNvPr id="7"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4" name="Slide Number Placeholder 3">
            <a:extLst>
              <a:ext uri="{FF2B5EF4-FFF2-40B4-BE49-F238E27FC236}">
                <a16:creationId xmlns:a16="http://schemas.microsoft.com/office/drawing/2014/main" id="{DCAF2574-84F7-422D-AC9D-9BE188F71B20}"/>
              </a:ext>
            </a:extLst>
          </p:cNvPr>
          <p:cNvSpPr>
            <a:spLocks noGrp="1"/>
          </p:cNvSpPr>
          <p:nvPr>
            <p:ph type="sldNum" sz="quarter" idx="12"/>
          </p:nvPr>
        </p:nvSpPr>
        <p:spPr/>
        <p:txBody>
          <a:bodyPr/>
          <a:lstStyle/>
          <a:p>
            <a:fld id="{D613E84E-F90B-4997-BEAD-0068A8707C75}" type="slidenum">
              <a:rPr lang="en-US" smtClean="0"/>
              <a:t>144</a:t>
            </a:fld>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42405" y="933165"/>
            <a:ext cx="5245240" cy="5661065"/>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662">
              <a:solidFill>
                <a:prstClr val="white"/>
              </a:solidFill>
              <a:latin typeface="Calibri"/>
            </a:endParaRPr>
          </a:p>
        </p:txBody>
      </p:sp>
      <p:sp>
        <p:nvSpPr>
          <p:cNvPr id="2" name="Title 1"/>
          <p:cNvSpPr>
            <a:spLocks noGrp="1"/>
          </p:cNvSpPr>
          <p:nvPr>
            <p:ph type="title"/>
          </p:nvPr>
        </p:nvSpPr>
        <p:spPr>
          <a:xfrm>
            <a:off x="7090526" y="766329"/>
            <a:ext cx="2939200" cy="737221"/>
          </a:xfrm>
        </p:spPr>
        <p:txBody>
          <a:bodyPr>
            <a:noAutofit/>
          </a:bodyPr>
          <a:lstStyle/>
          <a:p>
            <a:pPr algn="ctr"/>
            <a:r>
              <a:rPr lang="id-ID" sz="2954" b="1" dirty="0"/>
              <a:t>Isu</a:t>
            </a:r>
            <a:r>
              <a:rPr lang="en-US" sz="2954" b="1" dirty="0"/>
              <a:t> Internal</a:t>
            </a:r>
          </a:p>
        </p:txBody>
      </p:sp>
      <p:sp>
        <p:nvSpPr>
          <p:cNvPr id="3" name="Content Placeholder 2"/>
          <p:cNvSpPr>
            <a:spLocks noGrp="1"/>
          </p:cNvSpPr>
          <p:nvPr>
            <p:ph idx="1"/>
          </p:nvPr>
        </p:nvSpPr>
        <p:spPr>
          <a:xfrm>
            <a:off x="2293907" y="933166"/>
            <a:ext cx="4891263" cy="5661064"/>
          </a:xfrm>
        </p:spPr>
        <p:txBody>
          <a:bodyPr>
            <a:noAutofit/>
          </a:bodyPr>
          <a:lstStyle/>
          <a:p>
            <a:pPr marL="0" indent="0">
              <a:lnSpc>
                <a:spcPct val="120000"/>
              </a:lnSpc>
              <a:buNone/>
            </a:pPr>
            <a:r>
              <a:rPr lang="en-US" sz="1662" u="sng" dirty="0">
                <a:solidFill>
                  <a:schemeClr val="tx1"/>
                </a:solidFill>
              </a:rPr>
              <a:t>Input Internal </a:t>
            </a:r>
            <a:r>
              <a:rPr lang="en-US" sz="1662" u="sng" dirty="0" err="1">
                <a:solidFill>
                  <a:schemeClr val="tx1"/>
                </a:solidFill>
              </a:rPr>
              <a:t>Meliputi</a:t>
            </a:r>
            <a:r>
              <a:rPr lang="en-US" sz="1662" u="sng" dirty="0">
                <a:solidFill>
                  <a:schemeClr val="tx1"/>
                </a:solidFill>
              </a:rPr>
              <a:t> :</a:t>
            </a:r>
          </a:p>
          <a:p>
            <a:pPr>
              <a:lnSpc>
                <a:spcPct val="120000"/>
              </a:lnSpc>
              <a:buFont typeface="Wingdings" panose="05000000000000000000" pitchFamily="2" charset="2"/>
              <a:buChar char="ü"/>
            </a:pPr>
            <a:r>
              <a:rPr lang="en-US" sz="1662" b="1" dirty="0">
                <a:solidFill>
                  <a:schemeClr val="tx1"/>
                </a:solidFill>
              </a:rPr>
              <a:t> </a:t>
            </a:r>
            <a:r>
              <a:rPr lang="en-US" sz="1662" b="1" dirty="0" err="1">
                <a:solidFill>
                  <a:schemeClr val="tx1"/>
                </a:solidFill>
              </a:rPr>
              <a:t>Nilai</a:t>
            </a:r>
            <a:r>
              <a:rPr lang="en-US" sz="1662" b="1" dirty="0">
                <a:solidFill>
                  <a:schemeClr val="tx1"/>
                </a:solidFill>
              </a:rPr>
              <a:t> – </a:t>
            </a:r>
            <a:r>
              <a:rPr lang="en-US" sz="1662" b="1" dirty="0" err="1">
                <a:solidFill>
                  <a:schemeClr val="tx1"/>
                </a:solidFill>
              </a:rPr>
              <a:t>nilai</a:t>
            </a:r>
            <a:r>
              <a:rPr lang="en-US" sz="1662" b="1" dirty="0">
                <a:solidFill>
                  <a:schemeClr val="tx1"/>
                </a:solidFill>
              </a:rPr>
              <a:t> :</a:t>
            </a:r>
          </a:p>
          <a:p>
            <a:pPr marL="0" indent="0">
              <a:lnSpc>
                <a:spcPct val="120000"/>
              </a:lnSpc>
              <a:buNone/>
            </a:pPr>
            <a:r>
              <a:rPr lang="en-US" sz="1662" dirty="0" err="1">
                <a:solidFill>
                  <a:schemeClr val="tx1"/>
                </a:solidFill>
              </a:rPr>
              <a:t>Apa</a:t>
            </a:r>
            <a:r>
              <a:rPr lang="en-US" sz="1662" dirty="0">
                <a:solidFill>
                  <a:schemeClr val="tx1"/>
                </a:solidFill>
              </a:rPr>
              <a:t> </a:t>
            </a:r>
            <a:r>
              <a:rPr lang="en-US" sz="1662" dirty="0" err="1">
                <a:solidFill>
                  <a:schemeClr val="tx1"/>
                </a:solidFill>
              </a:rPr>
              <a:t>nilai</a:t>
            </a:r>
            <a:r>
              <a:rPr lang="en-US" sz="1662" dirty="0">
                <a:solidFill>
                  <a:schemeClr val="tx1"/>
                </a:solidFill>
              </a:rPr>
              <a:t> – </a:t>
            </a:r>
            <a:r>
              <a:rPr lang="en-US" sz="1662" dirty="0" err="1">
                <a:solidFill>
                  <a:schemeClr val="tx1"/>
                </a:solidFill>
              </a:rPr>
              <a:t>nilai</a:t>
            </a:r>
            <a:r>
              <a:rPr lang="en-US" sz="1662" dirty="0">
                <a:solidFill>
                  <a:schemeClr val="tx1"/>
                </a:solidFill>
              </a:rPr>
              <a:t> </a:t>
            </a:r>
            <a:r>
              <a:rPr lang="en-US" sz="1662" dirty="0" err="1">
                <a:solidFill>
                  <a:schemeClr val="tx1"/>
                </a:solidFill>
              </a:rPr>
              <a:t>dari</a:t>
            </a:r>
            <a:r>
              <a:rPr lang="en-US" sz="1662" dirty="0">
                <a:solidFill>
                  <a:schemeClr val="tx1"/>
                </a:solidFill>
              </a:rPr>
              <a:t> </a:t>
            </a:r>
            <a:r>
              <a:rPr lang="en-US" sz="1662" dirty="0" err="1">
                <a:solidFill>
                  <a:schemeClr val="tx1"/>
                </a:solidFill>
              </a:rPr>
              <a:t>perusahaan</a:t>
            </a:r>
            <a:endParaRPr lang="en-US" sz="1662" dirty="0">
              <a:solidFill>
                <a:schemeClr val="tx1"/>
              </a:solidFill>
            </a:endParaRPr>
          </a:p>
          <a:p>
            <a:pPr>
              <a:lnSpc>
                <a:spcPct val="120000"/>
              </a:lnSpc>
              <a:buFont typeface="Wingdings" panose="05000000000000000000" pitchFamily="2" charset="2"/>
              <a:buChar char="ü"/>
            </a:pPr>
            <a:r>
              <a:rPr lang="en-US" sz="1662" b="1" dirty="0" err="1">
                <a:solidFill>
                  <a:schemeClr val="tx1"/>
                </a:solidFill>
              </a:rPr>
              <a:t>Budaya</a:t>
            </a:r>
            <a:r>
              <a:rPr lang="en-US" sz="1662" b="1" dirty="0">
                <a:solidFill>
                  <a:schemeClr val="tx1"/>
                </a:solidFill>
              </a:rPr>
              <a:t> : </a:t>
            </a:r>
          </a:p>
          <a:p>
            <a:pPr marL="0" indent="0">
              <a:lnSpc>
                <a:spcPct val="120000"/>
              </a:lnSpc>
              <a:buNone/>
            </a:pPr>
            <a:r>
              <a:rPr lang="en-US" sz="1662" dirty="0" err="1">
                <a:solidFill>
                  <a:schemeClr val="tx1"/>
                </a:solidFill>
              </a:rPr>
              <a:t>Bagaimana</a:t>
            </a:r>
            <a:r>
              <a:rPr lang="en-US" sz="1662" dirty="0">
                <a:solidFill>
                  <a:schemeClr val="tx1"/>
                </a:solidFill>
              </a:rPr>
              <a:t> </a:t>
            </a:r>
            <a:r>
              <a:rPr lang="en-US" sz="1662" dirty="0" err="1">
                <a:solidFill>
                  <a:schemeClr val="tx1"/>
                </a:solidFill>
              </a:rPr>
              <a:t>budaya</a:t>
            </a:r>
            <a:r>
              <a:rPr lang="en-US" sz="1662" dirty="0">
                <a:solidFill>
                  <a:schemeClr val="tx1"/>
                </a:solidFill>
              </a:rPr>
              <a:t> yang </a:t>
            </a:r>
            <a:r>
              <a:rPr lang="en-US" sz="1662" dirty="0" err="1">
                <a:solidFill>
                  <a:schemeClr val="tx1"/>
                </a:solidFill>
              </a:rPr>
              <a:t>ada</a:t>
            </a:r>
            <a:r>
              <a:rPr lang="en-US" sz="1662" dirty="0">
                <a:solidFill>
                  <a:schemeClr val="tx1"/>
                </a:solidFill>
              </a:rPr>
              <a:t> </a:t>
            </a:r>
            <a:r>
              <a:rPr lang="en-US" sz="1662" dirty="0" err="1">
                <a:solidFill>
                  <a:schemeClr val="tx1"/>
                </a:solidFill>
              </a:rPr>
              <a:t>pada</a:t>
            </a:r>
            <a:r>
              <a:rPr lang="en-US" sz="1662" dirty="0">
                <a:solidFill>
                  <a:schemeClr val="tx1"/>
                </a:solidFill>
              </a:rPr>
              <a:t> </a:t>
            </a:r>
            <a:r>
              <a:rPr lang="en-US" sz="1662" dirty="0" err="1">
                <a:solidFill>
                  <a:schemeClr val="tx1"/>
                </a:solidFill>
              </a:rPr>
              <a:t>perusahaan</a:t>
            </a:r>
            <a:r>
              <a:rPr lang="en-US" sz="1662" dirty="0">
                <a:solidFill>
                  <a:schemeClr val="tx1"/>
                </a:solidFill>
              </a:rPr>
              <a:t>?</a:t>
            </a:r>
          </a:p>
          <a:p>
            <a:pPr>
              <a:lnSpc>
                <a:spcPct val="120000"/>
              </a:lnSpc>
              <a:buFont typeface="Wingdings" panose="05000000000000000000" pitchFamily="2" charset="2"/>
              <a:buChar char="ü"/>
            </a:pPr>
            <a:r>
              <a:rPr lang="en-US" sz="1662" b="1" dirty="0" err="1">
                <a:solidFill>
                  <a:schemeClr val="tx1"/>
                </a:solidFill>
              </a:rPr>
              <a:t>Pengetahuan</a:t>
            </a:r>
            <a:r>
              <a:rPr lang="en-US" sz="1662" b="1" dirty="0">
                <a:solidFill>
                  <a:schemeClr val="tx1"/>
                </a:solidFill>
              </a:rPr>
              <a:t> : </a:t>
            </a:r>
          </a:p>
          <a:p>
            <a:pPr marL="0" indent="0">
              <a:lnSpc>
                <a:spcPct val="120000"/>
              </a:lnSpc>
              <a:buNone/>
            </a:pPr>
            <a:r>
              <a:rPr lang="en-US" sz="1662" dirty="0">
                <a:solidFill>
                  <a:schemeClr val="tx1"/>
                </a:solidFill>
              </a:rPr>
              <a:t>Tingkat </a:t>
            </a:r>
            <a:r>
              <a:rPr lang="en-US" sz="1662" dirty="0" err="1">
                <a:solidFill>
                  <a:schemeClr val="tx1"/>
                </a:solidFill>
              </a:rPr>
              <a:t>pengetahuan</a:t>
            </a:r>
            <a:r>
              <a:rPr lang="en-US" sz="1662" dirty="0">
                <a:solidFill>
                  <a:schemeClr val="tx1"/>
                </a:solidFill>
              </a:rPr>
              <a:t> yang </a:t>
            </a:r>
            <a:r>
              <a:rPr lang="en-US" sz="1662" dirty="0" err="1">
                <a:solidFill>
                  <a:schemeClr val="tx1"/>
                </a:solidFill>
              </a:rPr>
              <a:t>dibutuhkan</a:t>
            </a:r>
            <a:r>
              <a:rPr lang="en-US" sz="1662" dirty="0">
                <a:solidFill>
                  <a:schemeClr val="tx1"/>
                </a:solidFill>
              </a:rPr>
              <a:t> oleh </a:t>
            </a:r>
            <a:r>
              <a:rPr lang="en-US" sz="1662" dirty="0" err="1">
                <a:solidFill>
                  <a:schemeClr val="tx1"/>
                </a:solidFill>
              </a:rPr>
              <a:t>Laboratorium</a:t>
            </a:r>
            <a:r>
              <a:rPr lang="en-US" sz="1662" dirty="0">
                <a:solidFill>
                  <a:schemeClr val="tx1"/>
                </a:solidFill>
              </a:rPr>
              <a:t> </a:t>
            </a:r>
            <a:r>
              <a:rPr lang="en-US" sz="1662" dirty="0" err="1">
                <a:solidFill>
                  <a:schemeClr val="tx1"/>
                </a:solidFill>
              </a:rPr>
              <a:t>atau</a:t>
            </a:r>
            <a:r>
              <a:rPr lang="en-US" sz="1662" dirty="0">
                <a:solidFill>
                  <a:schemeClr val="tx1"/>
                </a:solidFill>
              </a:rPr>
              <a:t> </a:t>
            </a:r>
            <a:r>
              <a:rPr lang="en-US" sz="1662" dirty="0" err="1">
                <a:solidFill>
                  <a:schemeClr val="tx1"/>
                </a:solidFill>
              </a:rPr>
              <a:t>perubahan</a:t>
            </a:r>
            <a:r>
              <a:rPr lang="en-US" sz="1662" dirty="0">
                <a:solidFill>
                  <a:schemeClr val="tx1"/>
                </a:solidFill>
              </a:rPr>
              <a:t> </a:t>
            </a:r>
            <a:r>
              <a:rPr lang="en-US" sz="1662" dirty="0" err="1">
                <a:solidFill>
                  <a:schemeClr val="tx1"/>
                </a:solidFill>
              </a:rPr>
              <a:t>perubahan</a:t>
            </a:r>
            <a:r>
              <a:rPr lang="en-US" sz="1662" dirty="0">
                <a:solidFill>
                  <a:schemeClr val="tx1"/>
                </a:solidFill>
              </a:rPr>
              <a:t> </a:t>
            </a:r>
            <a:r>
              <a:rPr lang="en-US" sz="1662" dirty="0" err="1">
                <a:solidFill>
                  <a:schemeClr val="tx1"/>
                </a:solidFill>
              </a:rPr>
              <a:t>ilmu</a:t>
            </a:r>
            <a:r>
              <a:rPr lang="en-US" sz="1662" dirty="0">
                <a:solidFill>
                  <a:schemeClr val="tx1"/>
                </a:solidFill>
              </a:rPr>
              <a:t> </a:t>
            </a:r>
            <a:r>
              <a:rPr lang="en-US" sz="1662" dirty="0" err="1">
                <a:solidFill>
                  <a:schemeClr val="tx1"/>
                </a:solidFill>
              </a:rPr>
              <a:t>atau</a:t>
            </a:r>
            <a:r>
              <a:rPr lang="en-US" sz="1662" dirty="0">
                <a:solidFill>
                  <a:schemeClr val="tx1"/>
                </a:solidFill>
              </a:rPr>
              <a:t> </a:t>
            </a:r>
            <a:r>
              <a:rPr lang="en-US" sz="1662" dirty="0" err="1">
                <a:solidFill>
                  <a:schemeClr val="tx1"/>
                </a:solidFill>
              </a:rPr>
              <a:t>teknologi</a:t>
            </a:r>
            <a:r>
              <a:rPr lang="en-US" sz="1662" dirty="0">
                <a:solidFill>
                  <a:schemeClr val="tx1"/>
                </a:solidFill>
              </a:rPr>
              <a:t> yang </a:t>
            </a:r>
            <a:r>
              <a:rPr lang="en-US" sz="1662" dirty="0" err="1">
                <a:solidFill>
                  <a:schemeClr val="tx1"/>
                </a:solidFill>
              </a:rPr>
              <a:t>berpengaruh</a:t>
            </a:r>
            <a:r>
              <a:rPr lang="en-US" sz="1662" dirty="0">
                <a:solidFill>
                  <a:schemeClr val="tx1"/>
                </a:solidFill>
              </a:rPr>
              <a:t> </a:t>
            </a:r>
            <a:r>
              <a:rPr lang="en-US" sz="1662" dirty="0" err="1">
                <a:solidFill>
                  <a:schemeClr val="tx1"/>
                </a:solidFill>
              </a:rPr>
              <a:t>terkait</a:t>
            </a:r>
            <a:r>
              <a:rPr lang="en-US" sz="1662" dirty="0">
                <a:solidFill>
                  <a:schemeClr val="tx1"/>
                </a:solidFill>
              </a:rPr>
              <a:t> </a:t>
            </a:r>
            <a:r>
              <a:rPr lang="en-US" sz="1662" dirty="0" err="1">
                <a:solidFill>
                  <a:schemeClr val="tx1"/>
                </a:solidFill>
              </a:rPr>
              <a:t>kinerja</a:t>
            </a:r>
            <a:r>
              <a:rPr lang="en-US" sz="1662" dirty="0">
                <a:solidFill>
                  <a:schemeClr val="tx1"/>
                </a:solidFill>
              </a:rPr>
              <a:t> </a:t>
            </a:r>
            <a:r>
              <a:rPr lang="en-US" sz="1662" dirty="0" err="1">
                <a:solidFill>
                  <a:schemeClr val="tx1"/>
                </a:solidFill>
              </a:rPr>
              <a:t>Laboratorium</a:t>
            </a:r>
            <a:r>
              <a:rPr lang="en-US" sz="1662" dirty="0">
                <a:solidFill>
                  <a:schemeClr val="tx1"/>
                </a:solidFill>
              </a:rPr>
              <a:t>.</a:t>
            </a:r>
          </a:p>
          <a:p>
            <a:pPr>
              <a:lnSpc>
                <a:spcPct val="120000"/>
              </a:lnSpc>
              <a:buFont typeface="Wingdings" panose="05000000000000000000" pitchFamily="2" charset="2"/>
              <a:buChar char="ü"/>
            </a:pPr>
            <a:r>
              <a:rPr lang="en-US" sz="1662" b="1" dirty="0" err="1">
                <a:solidFill>
                  <a:schemeClr val="tx1"/>
                </a:solidFill>
              </a:rPr>
              <a:t>Kinerja</a:t>
            </a:r>
            <a:r>
              <a:rPr lang="en-US" sz="1662" b="1" dirty="0">
                <a:solidFill>
                  <a:schemeClr val="tx1"/>
                </a:solidFill>
              </a:rPr>
              <a:t> </a:t>
            </a:r>
            <a:r>
              <a:rPr lang="en-US" sz="1662" b="1" dirty="0" err="1">
                <a:solidFill>
                  <a:schemeClr val="tx1"/>
                </a:solidFill>
              </a:rPr>
              <a:t>Laboratorium</a:t>
            </a:r>
            <a:r>
              <a:rPr lang="en-US" sz="1662" b="1" dirty="0">
                <a:solidFill>
                  <a:schemeClr val="tx1"/>
                </a:solidFill>
              </a:rPr>
              <a:t> : </a:t>
            </a:r>
          </a:p>
          <a:p>
            <a:pPr marL="0" indent="0">
              <a:lnSpc>
                <a:spcPct val="120000"/>
              </a:lnSpc>
              <a:buNone/>
            </a:pPr>
            <a:r>
              <a:rPr lang="en-US" sz="1662" dirty="0" err="1">
                <a:solidFill>
                  <a:schemeClr val="tx1"/>
                </a:solidFill>
              </a:rPr>
              <a:t>Apakah</a:t>
            </a:r>
            <a:r>
              <a:rPr lang="en-US" sz="1662" dirty="0">
                <a:solidFill>
                  <a:schemeClr val="tx1"/>
                </a:solidFill>
              </a:rPr>
              <a:t> </a:t>
            </a:r>
            <a:r>
              <a:rPr lang="en-US" sz="1662" dirty="0" err="1">
                <a:solidFill>
                  <a:schemeClr val="tx1"/>
                </a:solidFill>
              </a:rPr>
              <a:t>pencapaian</a:t>
            </a:r>
            <a:r>
              <a:rPr lang="en-US" sz="1662" dirty="0">
                <a:solidFill>
                  <a:schemeClr val="tx1"/>
                </a:solidFill>
              </a:rPr>
              <a:t> </a:t>
            </a:r>
            <a:r>
              <a:rPr lang="en-US" sz="1662" dirty="0" err="1">
                <a:solidFill>
                  <a:schemeClr val="tx1"/>
                </a:solidFill>
              </a:rPr>
              <a:t>Laboratorium</a:t>
            </a:r>
            <a:r>
              <a:rPr lang="en-US" sz="1662" dirty="0">
                <a:solidFill>
                  <a:schemeClr val="tx1"/>
                </a:solidFill>
              </a:rPr>
              <a:t> </a:t>
            </a:r>
            <a:r>
              <a:rPr lang="en-US" sz="1662" dirty="0" err="1">
                <a:solidFill>
                  <a:schemeClr val="tx1"/>
                </a:solidFill>
              </a:rPr>
              <a:t>dalam</a:t>
            </a:r>
            <a:r>
              <a:rPr lang="en-US" sz="1662" dirty="0">
                <a:solidFill>
                  <a:schemeClr val="tx1"/>
                </a:solidFill>
              </a:rPr>
              <a:t> </a:t>
            </a:r>
            <a:r>
              <a:rPr lang="en-US" sz="1662" dirty="0" err="1">
                <a:solidFill>
                  <a:schemeClr val="tx1"/>
                </a:solidFill>
              </a:rPr>
              <a:t>kondisi</a:t>
            </a:r>
            <a:r>
              <a:rPr lang="en-US" sz="1662" dirty="0">
                <a:solidFill>
                  <a:schemeClr val="tx1"/>
                </a:solidFill>
              </a:rPr>
              <a:t> </a:t>
            </a:r>
            <a:r>
              <a:rPr lang="en-US" sz="1662" dirty="0" err="1">
                <a:solidFill>
                  <a:schemeClr val="tx1"/>
                </a:solidFill>
              </a:rPr>
              <a:t>meningkat</a:t>
            </a:r>
            <a:r>
              <a:rPr lang="en-US" sz="1662" dirty="0">
                <a:solidFill>
                  <a:schemeClr val="tx1"/>
                </a:solidFill>
              </a:rPr>
              <a:t> </a:t>
            </a:r>
            <a:r>
              <a:rPr lang="en-US" sz="1662" dirty="0" err="1">
                <a:solidFill>
                  <a:schemeClr val="tx1"/>
                </a:solidFill>
              </a:rPr>
              <a:t>atau</a:t>
            </a:r>
            <a:r>
              <a:rPr lang="en-US" sz="1662" dirty="0">
                <a:solidFill>
                  <a:schemeClr val="tx1"/>
                </a:solidFill>
              </a:rPr>
              <a:t> </a:t>
            </a:r>
            <a:r>
              <a:rPr lang="en-US" sz="1662" dirty="0" err="1">
                <a:solidFill>
                  <a:schemeClr val="tx1"/>
                </a:solidFill>
              </a:rPr>
              <a:t>mengalami</a:t>
            </a:r>
            <a:r>
              <a:rPr lang="en-US" sz="1662" dirty="0">
                <a:solidFill>
                  <a:schemeClr val="tx1"/>
                </a:solidFill>
              </a:rPr>
              <a:t> </a:t>
            </a:r>
            <a:r>
              <a:rPr lang="en-US" sz="1662" dirty="0" err="1">
                <a:solidFill>
                  <a:schemeClr val="tx1"/>
                </a:solidFill>
              </a:rPr>
              <a:t>penurunan</a:t>
            </a:r>
            <a:r>
              <a:rPr lang="en-US" sz="1662" dirty="0">
                <a:solidFill>
                  <a:schemeClr val="tx1"/>
                </a:solidFill>
              </a:rPr>
              <a:t>? </a:t>
            </a:r>
            <a:r>
              <a:rPr lang="en-US" sz="1662" dirty="0" err="1">
                <a:solidFill>
                  <a:schemeClr val="tx1"/>
                </a:solidFill>
              </a:rPr>
              <a:t>apakah</a:t>
            </a:r>
            <a:r>
              <a:rPr lang="en-US" sz="1662" dirty="0">
                <a:solidFill>
                  <a:schemeClr val="tx1"/>
                </a:solidFill>
              </a:rPr>
              <a:t> </a:t>
            </a:r>
            <a:r>
              <a:rPr lang="en-US" sz="1662" dirty="0" err="1">
                <a:solidFill>
                  <a:schemeClr val="tx1"/>
                </a:solidFill>
              </a:rPr>
              <a:t>kinerja</a:t>
            </a:r>
            <a:r>
              <a:rPr lang="en-US" sz="1662" dirty="0">
                <a:solidFill>
                  <a:schemeClr val="tx1"/>
                </a:solidFill>
              </a:rPr>
              <a:t> </a:t>
            </a:r>
            <a:r>
              <a:rPr lang="en-US" sz="1662" dirty="0" err="1">
                <a:solidFill>
                  <a:schemeClr val="tx1"/>
                </a:solidFill>
              </a:rPr>
              <a:t>ini</a:t>
            </a:r>
            <a:r>
              <a:rPr lang="en-US" sz="1662" dirty="0">
                <a:solidFill>
                  <a:schemeClr val="tx1"/>
                </a:solidFill>
              </a:rPr>
              <a:t> </a:t>
            </a:r>
            <a:r>
              <a:rPr lang="en-US" sz="1662" dirty="0" err="1">
                <a:solidFill>
                  <a:schemeClr val="tx1"/>
                </a:solidFill>
              </a:rPr>
              <a:t>berpengaruh</a:t>
            </a:r>
            <a:r>
              <a:rPr lang="en-US" sz="1662" dirty="0">
                <a:solidFill>
                  <a:schemeClr val="tx1"/>
                </a:solidFill>
              </a:rPr>
              <a:t> </a:t>
            </a:r>
            <a:r>
              <a:rPr lang="en-US" sz="1662" dirty="0" err="1">
                <a:solidFill>
                  <a:schemeClr val="tx1"/>
                </a:solidFill>
              </a:rPr>
              <a:t>terhadap</a:t>
            </a:r>
            <a:r>
              <a:rPr lang="en-US" sz="1662" dirty="0">
                <a:solidFill>
                  <a:schemeClr val="tx1"/>
                </a:solidFill>
              </a:rPr>
              <a:t> </a:t>
            </a:r>
            <a:r>
              <a:rPr lang="en-US" sz="1662" dirty="0" err="1">
                <a:solidFill>
                  <a:schemeClr val="tx1"/>
                </a:solidFill>
              </a:rPr>
              <a:t>bisnis</a:t>
            </a:r>
            <a:r>
              <a:rPr lang="en-US" sz="1662" dirty="0">
                <a:solidFill>
                  <a:schemeClr val="tx1"/>
                </a:solidFill>
              </a:rPr>
              <a:t> </a:t>
            </a:r>
            <a:r>
              <a:rPr lang="en-US" sz="1662" dirty="0" err="1">
                <a:solidFill>
                  <a:schemeClr val="tx1"/>
                </a:solidFill>
              </a:rPr>
              <a:t>perusahaan</a:t>
            </a:r>
            <a:r>
              <a:rPr lang="en-US" sz="1662" dirty="0">
                <a:solidFill>
                  <a:schemeClr val="tx1"/>
                </a:solidFill>
              </a:rPr>
              <a:t>?</a:t>
            </a:r>
          </a:p>
          <a:p>
            <a:pPr>
              <a:buFont typeface="Wingdings" panose="05000000000000000000" pitchFamily="2" charset="2"/>
              <a:buChar char="ü"/>
            </a:pPr>
            <a:endParaRPr lang="en-US" sz="1662" dirty="0">
              <a:solidFill>
                <a:schemeClr val="tx1"/>
              </a:solidFill>
            </a:endParaRPr>
          </a:p>
        </p:txBody>
      </p:sp>
      <p:sp>
        <p:nvSpPr>
          <p:cNvPr id="10" name="Footer Placeholder 4">
            <a:extLst>
              <a:ext uri="{FF2B5EF4-FFF2-40B4-BE49-F238E27FC236}">
                <a16:creationId xmlns:a16="http://schemas.microsoft.com/office/drawing/2014/main" id="{4B69C5F4-D3A3-4893-B2DD-576EBB7E23C4}"/>
              </a:ext>
            </a:extLst>
          </p:cNvPr>
          <p:cNvSpPr>
            <a:spLocks noGrp="1"/>
          </p:cNvSpPr>
          <p:nvPr>
            <p:ph type="ftr" sz="quarter" idx="11"/>
          </p:nvPr>
        </p:nvSpPr>
        <p:spPr>
          <a:xfrm>
            <a:off x="7185170" y="5358075"/>
            <a:ext cx="3108341" cy="337038"/>
          </a:xfrm>
        </p:spPr>
        <p:txBody>
          <a:bodyPr/>
          <a:lstStyle/>
          <a:p>
            <a:pPr defTabSz="844083"/>
            <a:r>
              <a:rPr lang="en-US">
                <a:solidFill>
                  <a:prstClr val="black">
                    <a:tint val="75000"/>
                  </a:prstClr>
                </a:solidFill>
                <a:latin typeface="Arial" charset="0"/>
                <a:ea typeface="+mn-ea"/>
              </a:rPr>
              <a:t>ISO/IEC 17025/Rev.01 (c)Copyright, Sentral Sistem Oct. 2020</a:t>
            </a:r>
            <a:endParaRPr lang="en-US" dirty="0">
              <a:solidFill>
                <a:prstClr val="black">
                  <a:tint val="75000"/>
                </a:prstClr>
              </a:solidFill>
              <a:latin typeface="Arial" charset="0"/>
              <a:ea typeface="+mn-ea"/>
            </a:endParaRPr>
          </a:p>
        </p:txBody>
      </p:sp>
      <p:sp>
        <p:nvSpPr>
          <p:cNvPr id="4" name="Slide Number Placeholder 3">
            <a:extLst>
              <a:ext uri="{FF2B5EF4-FFF2-40B4-BE49-F238E27FC236}">
                <a16:creationId xmlns:a16="http://schemas.microsoft.com/office/drawing/2014/main" id="{81445A96-FB40-41F9-908D-8453F679FDA3}"/>
              </a:ext>
            </a:extLst>
          </p:cNvPr>
          <p:cNvSpPr>
            <a:spLocks noGrp="1"/>
          </p:cNvSpPr>
          <p:nvPr>
            <p:ph type="sldNum" sz="quarter" idx="12"/>
          </p:nvPr>
        </p:nvSpPr>
        <p:spPr/>
        <p:txBody>
          <a:bodyPr/>
          <a:lstStyle/>
          <a:p>
            <a:fld id="{D613E84E-F90B-4997-BEAD-0068A8707C75}" type="slidenum">
              <a:rPr lang="en-US" smtClean="0"/>
              <a:t>145</a:t>
            </a:fld>
            <a:endParaRPr lang="en-US" dirty="0"/>
          </a:p>
        </p:txBody>
      </p:sp>
    </p:spTree>
    <p:extLst>
      <p:ext uri="{BB962C8B-B14F-4D97-AF65-F5344CB8AC3E}">
        <p14:creationId xmlns:p14="http://schemas.microsoft.com/office/powerpoint/2010/main" val="7138628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5955" y="263769"/>
            <a:ext cx="5881368" cy="5886847"/>
          </a:xfrm>
          <a:prstGeom prst="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662">
              <a:solidFill>
                <a:prstClr val="white"/>
              </a:solidFill>
              <a:latin typeface="Calibri"/>
            </a:endParaRPr>
          </a:p>
        </p:txBody>
      </p:sp>
      <p:sp>
        <p:nvSpPr>
          <p:cNvPr id="2" name="Title 1"/>
          <p:cNvSpPr>
            <a:spLocks noGrp="1"/>
          </p:cNvSpPr>
          <p:nvPr>
            <p:ph type="title"/>
          </p:nvPr>
        </p:nvSpPr>
        <p:spPr>
          <a:xfrm>
            <a:off x="1735016" y="806037"/>
            <a:ext cx="2661834" cy="737221"/>
          </a:xfrm>
        </p:spPr>
        <p:txBody>
          <a:bodyPr>
            <a:noAutofit/>
          </a:bodyPr>
          <a:lstStyle/>
          <a:p>
            <a:pPr algn="ctr"/>
            <a:r>
              <a:rPr lang="id-ID" sz="2954" b="1" dirty="0"/>
              <a:t>Isu</a:t>
            </a:r>
            <a:r>
              <a:rPr lang="en-US" sz="2954" b="1" dirty="0"/>
              <a:t> </a:t>
            </a:r>
            <a:r>
              <a:rPr lang="en-US" sz="2954" b="1" dirty="0" err="1"/>
              <a:t>Eksternal</a:t>
            </a:r>
            <a:endParaRPr lang="en-US" sz="2954" b="1" dirty="0"/>
          </a:p>
        </p:txBody>
      </p:sp>
      <p:sp>
        <p:nvSpPr>
          <p:cNvPr id="3" name="Content Placeholder 2"/>
          <p:cNvSpPr>
            <a:spLocks noGrp="1"/>
          </p:cNvSpPr>
          <p:nvPr>
            <p:ph idx="1"/>
          </p:nvPr>
        </p:nvSpPr>
        <p:spPr>
          <a:xfrm>
            <a:off x="4759569" y="415556"/>
            <a:ext cx="5838092" cy="5886847"/>
          </a:xfrm>
        </p:spPr>
        <p:txBody>
          <a:bodyPr>
            <a:noAutofit/>
          </a:bodyPr>
          <a:lstStyle/>
          <a:p>
            <a:pPr marL="0" indent="0">
              <a:lnSpc>
                <a:spcPts val="1600"/>
              </a:lnSpc>
              <a:buNone/>
            </a:pPr>
            <a:r>
              <a:rPr lang="en-US" sz="1477" u="sng" dirty="0">
                <a:solidFill>
                  <a:schemeClr val="tx1"/>
                </a:solidFill>
              </a:rPr>
              <a:t>Input </a:t>
            </a:r>
            <a:r>
              <a:rPr lang="en-US" sz="1477" u="sng" dirty="0" err="1">
                <a:solidFill>
                  <a:schemeClr val="tx1"/>
                </a:solidFill>
              </a:rPr>
              <a:t>Eksternal</a:t>
            </a:r>
            <a:r>
              <a:rPr lang="en-US" sz="1477" u="sng" dirty="0">
                <a:solidFill>
                  <a:schemeClr val="tx1"/>
                </a:solidFill>
              </a:rPr>
              <a:t> </a:t>
            </a:r>
            <a:r>
              <a:rPr lang="en-US" sz="1477" u="sng" dirty="0" err="1">
                <a:solidFill>
                  <a:schemeClr val="tx1"/>
                </a:solidFill>
              </a:rPr>
              <a:t>Meliputi</a:t>
            </a:r>
            <a:r>
              <a:rPr lang="en-US" sz="1477" u="sng" dirty="0">
                <a:solidFill>
                  <a:schemeClr val="tx1"/>
                </a:solidFill>
              </a:rPr>
              <a:t> :</a:t>
            </a:r>
          </a:p>
          <a:p>
            <a:pPr>
              <a:lnSpc>
                <a:spcPts val="1600"/>
              </a:lnSpc>
              <a:buFont typeface="Wingdings" panose="05000000000000000000" pitchFamily="2" charset="2"/>
              <a:buChar char="ü"/>
            </a:pPr>
            <a:r>
              <a:rPr lang="en-US" sz="1477" b="1" dirty="0">
                <a:solidFill>
                  <a:schemeClr val="tx1"/>
                </a:solidFill>
              </a:rPr>
              <a:t> </a:t>
            </a:r>
            <a:r>
              <a:rPr lang="en-US" sz="1477" b="1" dirty="0" err="1">
                <a:solidFill>
                  <a:schemeClr val="tx1"/>
                </a:solidFill>
              </a:rPr>
              <a:t>Hukum</a:t>
            </a:r>
            <a:r>
              <a:rPr lang="en-US" sz="1477" b="1" dirty="0">
                <a:solidFill>
                  <a:schemeClr val="tx1"/>
                </a:solidFill>
              </a:rPr>
              <a:t> : </a:t>
            </a:r>
          </a:p>
          <a:p>
            <a:pPr marL="0" indent="0">
              <a:lnSpc>
                <a:spcPts val="1600"/>
              </a:lnSpc>
              <a:buNone/>
            </a:pPr>
            <a:r>
              <a:rPr lang="en-US" sz="1477" dirty="0" err="1">
                <a:solidFill>
                  <a:schemeClr val="tx1"/>
                </a:solidFill>
              </a:rPr>
              <a:t>Apakah</a:t>
            </a:r>
            <a:r>
              <a:rPr lang="en-US" sz="1477" dirty="0">
                <a:solidFill>
                  <a:schemeClr val="tx1"/>
                </a:solidFill>
              </a:rPr>
              <a:t> </a:t>
            </a:r>
            <a:r>
              <a:rPr lang="en-US" sz="1477" dirty="0" err="1">
                <a:solidFill>
                  <a:schemeClr val="tx1"/>
                </a:solidFill>
              </a:rPr>
              <a:t>terdapat</a:t>
            </a:r>
            <a:r>
              <a:rPr lang="en-US" sz="1477" dirty="0">
                <a:solidFill>
                  <a:schemeClr val="tx1"/>
                </a:solidFill>
              </a:rPr>
              <a:t> </a:t>
            </a:r>
            <a:r>
              <a:rPr lang="en-US" sz="1477" dirty="0" err="1">
                <a:solidFill>
                  <a:schemeClr val="tx1"/>
                </a:solidFill>
              </a:rPr>
              <a:t>peraturan</a:t>
            </a:r>
            <a:r>
              <a:rPr lang="en-US" sz="1477" dirty="0">
                <a:solidFill>
                  <a:schemeClr val="tx1"/>
                </a:solidFill>
              </a:rPr>
              <a:t> KAN / </a:t>
            </a:r>
            <a:r>
              <a:rPr lang="en-US" sz="1477" dirty="0" err="1">
                <a:solidFill>
                  <a:schemeClr val="tx1"/>
                </a:solidFill>
              </a:rPr>
              <a:t>perundangan</a:t>
            </a:r>
            <a:r>
              <a:rPr lang="en-US" sz="1477" dirty="0">
                <a:solidFill>
                  <a:schemeClr val="tx1"/>
                </a:solidFill>
              </a:rPr>
              <a:t> </a:t>
            </a:r>
            <a:r>
              <a:rPr lang="en-US" sz="1477" dirty="0" err="1">
                <a:solidFill>
                  <a:schemeClr val="tx1"/>
                </a:solidFill>
              </a:rPr>
              <a:t>terkait</a:t>
            </a:r>
            <a:r>
              <a:rPr lang="en-US" sz="1477" dirty="0">
                <a:solidFill>
                  <a:schemeClr val="tx1"/>
                </a:solidFill>
              </a:rPr>
              <a:t> </a:t>
            </a:r>
            <a:r>
              <a:rPr lang="en-US" sz="1477" dirty="0" err="1">
                <a:solidFill>
                  <a:schemeClr val="tx1"/>
                </a:solidFill>
              </a:rPr>
              <a:t>dengan</a:t>
            </a:r>
            <a:r>
              <a:rPr lang="en-US" sz="1477" dirty="0">
                <a:solidFill>
                  <a:schemeClr val="tx1"/>
                </a:solidFill>
              </a:rPr>
              <a:t> </a:t>
            </a:r>
            <a:r>
              <a:rPr lang="en-US" sz="1477" dirty="0" err="1">
                <a:solidFill>
                  <a:schemeClr val="tx1"/>
                </a:solidFill>
              </a:rPr>
              <a:t>laboratorium</a:t>
            </a:r>
            <a:r>
              <a:rPr lang="en-US" sz="1477" dirty="0">
                <a:solidFill>
                  <a:schemeClr val="tx1"/>
                </a:solidFill>
              </a:rPr>
              <a:t> yang </a:t>
            </a:r>
            <a:r>
              <a:rPr lang="en-US" sz="1477" dirty="0" err="1">
                <a:solidFill>
                  <a:schemeClr val="tx1"/>
                </a:solidFill>
              </a:rPr>
              <a:t>perlu</a:t>
            </a:r>
            <a:r>
              <a:rPr lang="en-US" sz="1477" dirty="0">
                <a:solidFill>
                  <a:schemeClr val="tx1"/>
                </a:solidFill>
              </a:rPr>
              <a:t> </a:t>
            </a:r>
            <a:r>
              <a:rPr lang="en-US" sz="1477" dirty="0" err="1">
                <a:solidFill>
                  <a:schemeClr val="tx1"/>
                </a:solidFill>
              </a:rPr>
              <a:t>dipertimbangkan</a:t>
            </a:r>
            <a:r>
              <a:rPr lang="en-US" sz="1477" dirty="0">
                <a:solidFill>
                  <a:schemeClr val="tx1"/>
                </a:solidFill>
              </a:rPr>
              <a:t>?</a:t>
            </a:r>
          </a:p>
          <a:p>
            <a:pPr>
              <a:lnSpc>
                <a:spcPts val="1600"/>
              </a:lnSpc>
              <a:buFont typeface="Wingdings" panose="05000000000000000000" pitchFamily="2" charset="2"/>
              <a:buChar char="ü"/>
            </a:pPr>
            <a:r>
              <a:rPr lang="en-US" sz="1477" dirty="0">
                <a:solidFill>
                  <a:schemeClr val="tx1"/>
                </a:solidFill>
              </a:rPr>
              <a:t> </a:t>
            </a:r>
            <a:r>
              <a:rPr lang="en-US" sz="1477" b="1" dirty="0" err="1">
                <a:solidFill>
                  <a:schemeClr val="tx1"/>
                </a:solidFill>
              </a:rPr>
              <a:t>Teknologi</a:t>
            </a:r>
            <a:r>
              <a:rPr lang="en-US" sz="1477" b="1" dirty="0">
                <a:solidFill>
                  <a:schemeClr val="tx1"/>
                </a:solidFill>
              </a:rPr>
              <a:t> : </a:t>
            </a:r>
          </a:p>
          <a:p>
            <a:pPr marL="0" indent="0">
              <a:lnSpc>
                <a:spcPts val="1600"/>
              </a:lnSpc>
              <a:buNone/>
            </a:pPr>
            <a:r>
              <a:rPr lang="en-US" sz="1477" dirty="0" err="1">
                <a:solidFill>
                  <a:schemeClr val="tx1"/>
                </a:solidFill>
              </a:rPr>
              <a:t>Apakah</a:t>
            </a:r>
            <a:r>
              <a:rPr lang="en-US" sz="1477" dirty="0">
                <a:solidFill>
                  <a:schemeClr val="tx1"/>
                </a:solidFill>
              </a:rPr>
              <a:t> </a:t>
            </a:r>
            <a:r>
              <a:rPr lang="en-US" sz="1477" dirty="0" err="1">
                <a:solidFill>
                  <a:schemeClr val="tx1"/>
                </a:solidFill>
              </a:rPr>
              <a:t>terdapat</a:t>
            </a:r>
            <a:r>
              <a:rPr lang="en-US" sz="1477" dirty="0">
                <a:solidFill>
                  <a:schemeClr val="tx1"/>
                </a:solidFill>
              </a:rPr>
              <a:t> </a:t>
            </a:r>
            <a:r>
              <a:rPr lang="en-US" sz="1477" dirty="0" err="1">
                <a:solidFill>
                  <a:schemeClr val="tx1"/>
                </a:solidFill>
              </a:rPr>
              <a:t>teknologi</a:t>
            </a:r>
            <a:r>
              <a:rPr lang="en-US" sz="1477" dirty="0">
                <a:solidFill>
                  <a:schemeClr val="tx1"/>
                </a:solidFill>
              </a:rPr>
              <a:t> yang </a:t>
            </a:r>
            <a:r>
              <a:rPr lang="en-US" sz="1477" dirty="0" err="1">
                <a:solidFill>
                  <a:schemeClr val="tx1"/>
                </a:solidFill>
              </a:rPr>
              <a:t>baru</a:t>
            </a:r>
            <a:r>
              <a:rPr lang="en-US" sz="1477" dirty="0">
                <a:solidFill>
                  <a:schemeClr val="tx1"/>
                </a:solidFill>
              </a:rPr>
              <a:t> yang </a:t>
            </a:r>
            <a:r>
              <a:rPr lang="en-US" sz="1477" dirty="0" err="1">
                <a:solidFill>
                  <a:schemeClr val="tx1"/>
                </a:solidFill>
              </a:rPr>
              <a:t>mempengaruhi</a:t>
            </a:r>
            <a:r>
              <a:rPr lang="en-US" sz="1477" dirty="0">
                <a:solidFill>
                  <a:schemeClr val="tx1"/>
                </a:solidFill>
              </a:rPr>
              <a:t> </a:t>
            </a:r>
            <a:r>
              <a:rPr lang="en-US" sz="1477" dirty="0" err="1">
                <a:solidFill>
                  <a:schemeClr val="tx1"/>
                </a:solidFill>
              </a:rPr>
              <a:t>kinerja</a:t>
            </a:r>
            <a:r>
              <a:rPr lang="en-US" sz="1477" dirty="0">
                <a:solidFill>
                  <a:schemeClr val="tx1"/>
                </a:solidFill>
              </a:rPr>
              <a:t> </a:t>
            </a:r>
            <a:r>
              <a:rPr lang="en-US" sz="1477" dirty="0" err="1">
                <a:solidFill>
                  <a:schemeClr val="tx1"/>
                </a:solidFill>
              </a:rPr>
              <a:t>Laboratorium</a:t>
            </a:r>
            <a:endParaRPr lang="en-US" sz="1477" dirty="0">
              <a:solidFill>
                <a:schemeClr val="tx1"/>
              </a:solidFill>
            </a:endParaRPr>
          </a:p>
          <a:p>
            <a:pPr>
              <a:lnSpc>
                <a:spcPts val="1600"/>
              </a:lnSpc>
              <a:buFont typeface="Wingdings" panose="05000000000000000000" pitchFamily="2" charset="2"/>
              <a:buChar char="ü"/>
            </a:pPr>
            <a:r>
              <a:rPr lang="en-US" sz="1477" dirty="0">
                <a:solidFill>
                  <a:schemeClr val="tx1"/>
                </a:solidFill>
              </a:rPr>
              <a:t> </a:t>
            </a:r>
            <a:r>
              <a:rPr lang="en-US" sz="1477" b="1" dirty="0" err="1">
                <a:solidFill>
                  <a:schemeClr val="tx1"/>
                </a:solidFill>
              </a:rPr>
              <a:t>Kompetisi</a:t>
            </a:r>
            <a:r>
              <a:rPr lang="en-US" sz="1477" b="1" dirty="0">
                <a:solidFill>
                  <a:schemeClr val="tx1"/>
                </a:solidFill>
              </a:rPr>
              <a:t> : </a:t>
            </a:r>
          </a:p>
          <a:p>
            <a:pPr marL="0" indent="0">
              <a:lnSpc>
                <a:spcPts val="1600"/>
              </a:lnSpc>
              <a:buNone/>
            </a:pPr>
            <a:r>
              <a:rPr lang="en-US" sz="1477" dirty="0" err="1">
                <a:solidFill>
                  <a:schemeClr val="tx1"/>
                </a:solidFill>
              </a:rPr>
              <a:t>Bagaimana</a:t>
            </a:r>
            <a:r>
              <a:rPr lang="en-US" sz="1477" dirty="0">
                <a:solidFill>
                  <a:schemeClr val="tx1"/>
                </a:solidFill>
              </a:rPr>
              <a:t> </a:t>
            </a:r>
            <a:r>
              <a:rPr lang="en-US" sz="1477" dirty="0" err="1">
                <a:solidFill>
                  <a:schemeClr val="tx1"/>
                </a:solidFill>
              </a:rPr>
              <a:t>Kompetitor</a:t>
            </a:r>
            <a:r>
              <a:rPr lang="en-US" sz="1477" dirty="0">
                <a:solidFill>
                  <a:schemeClr val="tx1"/>
                </a:solidFill>
              </a:rPr>
              <a:t> </a:t>
            </a:r>
            <a:r>
              <a:rPr lang="en-US" sz="1477" dirty="0" err="1">
                <a:solidFill>
                  <a:schemeClr val="tx1"/>
                </a:solidFill>
              </a:rPr>
              <a:t>saat</a:t>
            </a:r>
            <a:r>
              <a:rPr lang="en-US" sz="1477" dirty="0">
                <a:solidFill>
                  <a:schemeClr val="tx1"/>
                </a:solidFill>
              </a:rPr>
              <a:t> </a:t>
            </a:r>
            <a:r>
              <a:rPr lang="en-US" sz="1477" dirty="0" err="1">
                <a:solidFill>
                  <a:schemeClr val="tx1"/>
                </a:solidFill>
              </a:rPr>
              <a:t>ini</a:t>
            </a:r>
            <a:r>
              <a:rPr lang="en-US" sz="1477" dirty="0">
                <a:solidFill>
                  <a:schemeClr val="tx1"/>
                </a:solidFill>
              </a:rPr>
              <a:t>? </a:t>
            </a:r>
            <a:r>
              <a:rPr lang="en-US" sz="1477" dirty="0" err="1">
                <a:solidFill>
                  <a:schemeClr val="tx1"/>
                </a:solidFill>
              </a:rPr>
              <a:t>Apakah</a:t>
            </a:r>
            <a:r>
              <a:rPr lang="en-US" sz="1477" dirty="0">
                <a:solidFill>
                  <a:schemeClr val="tx1"/>
                </a:solidFill>
              </a:rPr>
              <a:t> </a:t>
            </a:r>
            <a:r>
              <a:rPr lang="en-US" sz="1477" dirty="0" err="1">
                <a:solidFill>
                  <a:schemeClr val="tx1"/>
                </a:solidFill>
              </a:rPr>
              <a:t>terdapat</a:t>
            </a:r>
            <a:r>
              <a:rPr lang="en-US" sz="1477" dirty="0">
                <a:solidFill>
                  <a:schemeClr val="tx1"/>
                </a:solidFill>
              </a:rPr>
              <a:t> </a:t>
            </a:r>
            <a:r>
              <a:rPr lang="en-US" sz="1477" dirty="0" err="1">
                <a:solidFill>
                  <a:schemeClr val="tx1"/>
                </a:solidFill>
              </a:rPr>
              <a:t>pesaing</a:t>
            </a:r>
            <a:r>
              <a:rPr lang="en-US" sz="1477" dirty="0">
                <a:solidFill>
                  <a:schemeClr val="tx1"/>
                </a:solidFill>
              </a:rPr>
              <a:t> </a:t>
            </a:r>
            <a:r>
              <a:rPr lang="en-US" sz="1477" dirty="0" err="1">
                <a:solidFill>
                  <a:schemeClr val="tx1"/>
                </a:solidFill>
              </a:rPr>
              <a:t>baru</a:t>
            </a:r>
            <a:r>
              <a:rPr lang="en-US" sz="1477" dirty="0">
                <a:solidFill>
                  <a:schemeClr val="tx1"/>
                </a:solidFill>
              </a:rPr>
              <a:t>? </a:t>
            </a:r>
          </a:p>
          <a:p>
            <a:pPr>
              <a:lnSpc>
                <a:spcPts val="1600"/>
              </a:lnSpc>
              <a:buFont typeface="Wingdings" panose="05000000000000000000" pitchFamily="2" charset="2"/>
              <a:buChar char="ü"/>
            </a:pPr>
            <a:r>
              <a:rPr lang="en-US" sz="1477" b="1" dirty="0">
                <a:solidFill>
                  <a:schemeClr val="tx1"/>
                </a:solidFill>
              </a:rPr>
              <a:t> </a:t>
            </a:r>
            <a:r>
              <a:rPr lang="en-US" sz="1477" b="1" dirty="0" err="1">
                <a:solidFill>
                  <a:schemeClr val="tx1"/>
                </a:solidFill>
              </a:rPr>
              <a:t>Pasar</a:t>
            </a:r>
            <a:r>
              <a:rPr lang="en-US" sz="1477" b="1" dirty="0">
                <a:solidFill>
                  <a:schemeClr val="tx1"/>
                </a:solidFill>
              </a:rPr>
              <a:t> : </a:t>
            </a:r>
          </a:p>
          <a:p>
            <a:pPr marL="0" indent="0">
              <a:lnSpc>
                <a:spcPts val="1600"/>
              </a:lnSpc>
              <a:buNone/>
            </a:pPr>
            <a:r>
              <a:rPr lang="en-US" sz="1477" dirty="0" err="1">
                <a:solidFill>
                  <a:schemeClr val="tx1"/>
                </a:solidFill>
              </a:rPr>
              <a:t>Bagaimana</a:t>
            </a:r>
            <a:r>
              <a:rPr lang="en-US" sz="1477" dirty="0">
                <a:solidFill>
                  <a:schemeClr val="tx1"/>
                </a:solidFill>
              </a:rPr>
              <a:t> </a:t>
            </a:r>
            <a:r>
              <a:rPr lang="en-US" sz="1477" dirty="0" err="1">
                <a:solidFill>
                  <a:schemeClr val="tx1"/>
                </a:solidFill>
              </a:rPr>
              <a:t>kondisi</a:t>
            </a:r>
            <a:r>
              <a:rPr lang="en-US" sz="1477" dirty="0">
                <a:solidFill>
                  <a:schemeClr val="tx1"/>
                </a:solidFill>
              </a:rPr>
              <a:t> pasar </a:t>
            </a:r>
            <a:r>
              <a:rPr lang="en-US" sz="1477" dirty="0" err="1">
                <a:solidFill>
                  <a:schemeClr val="tx1"/>
                </a:solidFill>
              </a:rPr>
              <a:t>saat</a:t>
            </a:r>
            <a:r>
              <a:rPr lang="en-US" sz="1477" dirty="0">
                <a:solidFill>
                  <a:schemeClr val="tx1"/>
                </a:solidFill>
              </a:rPr>
              <a:t> </a:t>
            </a:r>
            <a:r>
              <a:rPr lang="en-US" sz="1477" dirty="0" err="1">
                <a:solidFill>
                  <a:schemeClr val="tx1"/>
                </a:solidFill>
              </a:rPr>
              <a:t>ini</a:t>
            </a:r>
            <a:r>
              <a:rPr lang="en-US" sz="1477" dirty="0">
                <a:solidFill>
                  <a:schemeClr val="tx1"/>
                </a:solidFill>
              </a:rPr>
              <a:t>? </a:t>
            </a:r>
            <a:r>
              <a:rPr lang="en-US" sz="1477" dirty="0" err="1">
                <a:solidFill>
                  <a:schemeClr val="tx1"/>
                </a:solidFill>
              </a:rPr>
              <a:t>Apakah</a:t>
            </a:r>
            <a:r>
              <a:rPr lang="en-US" sz="1477" dirty="0">
                <a:solidFill>
                  <a:schemeClr val="tx1"/>
                </a:solidFill>
              </a:rPr>
              <a:t> customer </a:t>
            </a:r>
            <a:r>
              <a:rPr lang="en-US" sz="1477" dirty="0" err="1">
                <a:solidFill>
                  <a:schemeClr val="tx1"/>
                </a:solidFill>
              </a:rPr>
              <a:t>banyak</a:t>
            </a:r>
            <a:r>
              <a:rPr lang="en-US" sz="1477" dirty="0">
                <a:solidFill>
                  <a:schemeClr val="tx1"/>
                </a:solidFill>
              </a:rPr>
              <a:t> yang repeat order / customer </a:t>
            </a:r>
            <a:r>
              <a:rPr lang="en-US" sz="1477" dirty="0" err="1">
                <a:solidFill>
                  <a:schemeClr val="tx1"/>
                </a:solidFill>
              </a:rPr>
              <a:t>baru</a:t>
            </a:r>
            <a:r>
              <a:rPr lang="en-US" sz="1477" dirty="0">
                <a:solidFill>
                  <a:schemeClr val="tx1"/>
                </a:solidFill>
              </a:rPr>
              <a:t>?</a:t>
            </a:r>
          </a:p>
          <a:p>
            <a:pPr>
              <a:lnSpc>
                <a:spcPts val="1600"/>
              </a:lnSpc>
              <a:buFont typeface="Wingdings" panose="05000000000000000000" pitchFamily="2" charset="2"/>
              <a:buChar char="ü"/>
            </a:pPr>
            <a:r>
              <a:rPr lang="en-US" sz="1477" dirty="0">
                <a:solidFill>
                  <a:schemeClr val="tx1"/>
                </a:solidFill>
              </a:rPr>
              <a:t> </a:t>
            </a:r>
            <a:r>
              <a:rPr lang="en-US" sz="1477" b="1" dirty="0" err="1">
                <a:solidFill>
                  <a:schemeClr val="tx1"/>
                </a:solidFill>
              </a:rPr>
              <a:t>Budaya</a:t>
            </a:r>
            <a:r>
              <a:rPr lang="en-US" sz="1477" b="1" dirty="0">
                <a:solidFill>
                  <a:schemeClr val="tx1"/>
                </a:solidFill>
              </a:rPr>
              <a:t> : </a:t>
            </a:r>
          </a:p>
          <a:p>
            <a:pPr marL="0" indent="0">
              <a:lnSpc>
                <a:spcPts val="1600"/>
              </a:lnSpc>
              <a:buNone/>
            </a:pPr>
            <a:r>
              <a:rPr lang="en-US" sz="1477" dirty="0" err="1">
                <a:solidFill>
                  <a:schemeClr val="tx1"/>
                </a:solidFill>
              </a:rPr>
              <a:t>Migrasi</a:t>
            </a:r>
            <a:r>
              <a:rPr lang="en-US" sz="1477" dirty="0">
                <a:solidFill>
                  <a:schemeClr val="tx1"/>
                </a:solidFill>
              </a:rPr>
              <a:t>, </a:t>
            </a:r>
            <a:r>
              <a:rPr lang="en-US" sz="1477" dirty="0" err="1">
                <a:solidFill>
                  <a:schemeClr val="tx1"/>
                </a:solidFill>
              </a:rPr>
              <a:t>Keragaman</a:t>
            </a:r>
            <a:r>
              <a:rPr lang="en-US" sz="1477" dirty="0">
                <a:solidFill>
                  <a:schemeClr val="tx1"/>
                </a:solidFill>
              </a:rPr>
              <a:t>?</a:t>
            </a:r>
          </a:p>
          <a:p>
            <a:pPr>
              <a:lnSpc>
                <a:spcPts val="1600"/>
              </a:lnSpc>
              <a:buFont typeface="Wingdings" panose="05000000000000000000" pitchFamily="2" charset="2"/>
              <a:buChar char="ü"/>
            </a:pPr>
            <a:r>
              <a:rPr lang="en-US" sz="1477" dirty="0">
                <a:solidFill>
                  <a:schemeClr val="tx1"/>
                </a:solidFill>
              </a:rPr>
              <a:t> </a:t>
            </a:r>
            <a:r>
              <a:rPr lang="en-US" sz="1477" b="1" dirty="0" err="1">
                <a:solidFill>
                  <a:schemeClr val="tx1"/>
                </a:solidFill>
              </a:rPr>
              <a:t>Sosial</a:t>
            </a:r>
            <a:r>
              <a:rPr lang="en-US" sz="1477" b="1" dirty="0">
                <a:solidFill>
                  <a:schemeClr val="tx1"/>
                </a:solidFill>
              </a:rPr>
              <a:t> : </a:t>
            </a:r>
          </a:p>
          <a:p>
            <a:pPr marL="0" indent="0">
              <a:lnSpc>
                <a:spcPts val="1600"/>
              </a:lnSpc>
              <a:buNone/>
            </a:pPr>
            <a:r>
              <a:rPr lang="en-US" sz="1477" dirty="0" err="1">
                <a:solidFill>
                  <a:schemeClr val="tx1"/>
                </a:solidFill>
              </a:rPr>
              <a:t>Standar</a:t>
            </a:r>
            <a:r>
              <a:rPr lang="en-US" sz="1477" dirty="0">
                <a:solidFill>
                  <a:schemeClr val="tx1"/>
                </a:solidFill>
              </a:rPr>
              <a:t> </a:t>
            </a:r>
            <a:r>
              <a:rPr lang="en-US" sz="1477" dirty="0" err="1">
                <a:solidFill>
                  <a:schemeClr val="tx1"/>
                </a:solidFill>
              </a:rPr>
              <a:t>usia</a:t>
            </a:r>
            <a:r>
              <a:rPr lang="en-US" sz="1477" dirty="0">
                <a:solidFill>
                  <a:schemeClr val="tx1"/>
                </a:solidFill>
              </a:rPr>
              <a:t> </a:t>
            </a:r>
            <a:r>
              <a:rPr lang="en-US" sz="1477" dirty="0" err="1">
                <a:solidFill>
                  <a:schemeClr val="tx1"/>
                </a:solidFill>
              </a:rPr>
              <a:t>pensiun</a:t>
            </a:r>
            <a:endParaRPr lang="en-US" sz="1477" dirty="0">
              <a:solidFill>
                <a:schemeClr val="tx1"/>
              </a:solidFill>
            </a:endParaRPr>
          </a:p>
          <a:p>
            <a:pPr>
              <a:lnSpc>
                <a:spcPts val="1600"/>
              </a:lnSpc>
              <a:buFont typeface="Wingdings" panose="05000000000000000000" pitchFamily="2" charset="2"/>
              <a:buChar char="ü"/>
            </a:pPr>
            <a:r>
              <a:rPr lang="en-US" sz="1477" dirty="0">
                <a:solidFill>
                  <a:schemeClr val="tx1"/>
                </a:solidFill>
              </a:rPr>
              <a:t> </a:t>
            </a:r>
            <a:r>
              <a:rPr lang="en-US" sz="1477" b="1" dirty="0" err="1">
                <a:solidFill>
                  <a:schemeClr val="tx1"/>
                </a:solidFill>
              </a:rPr>
              <a:t>Lingkungan</a:t>
            </a:r>
            <a:r>
              <a:rPr lang="en-US" sz="1477" b="1" dirty="0">
                <a:solidFill>
                  <a:schemeClr val="tx1"/>
                </a:solidFill>
              </a:rPr>
              <a:t> </a:t>
            </a:r>
            <a:r>
              <a:rPr lang="en-US" sz="1477" b="1" dirty="0" err="1">
                <a:solidFill>
                  <a:schemeClr val="tx1"/>
                </a:solidFill>
              </a:rPr>
              <a:t>Ekonomi</a:t>
            </a:r>
            <a:r>
              <a:rPr lang="en-US" sz="1477" b="1" dirty="0">
                <a:solidFill>
                  <a:schemeClr val="tx1"/>
                </a:solidFill>
              </a:rPr>
              <a:t> </a:t>
            </a:r>
            <a:r>
              <a:rPr lang="en-US" sz="1477" dirty="0" err="1">
                <a:solidFill>
                  <a:schemeClr val="tx1"/>
                </a:solidFill>
              </a:rPr>
              <a:t>baik</a:t>
            </a:r>
            <a:r>
              <a:rPr lang="en-US" sz="1477" dirty="0">
                <a:solidFill>
                  <a:schemeClr val="tx1"/>
                </a:solidFill>
              </a:rPr>
              <a:t> </a:t>
            </a:r>
            <a:r>
              <a:rPr lang="en-US" sz="1477" dirty="0" err="1">
                <a:solidFill>
                  <a:schemeClr val="tx1"/>
                </a:solidFill>
              </a:rPr>
              <a:t>internasional</a:t>
            </a:r>
            <a:r>
              <a:rPr lang="en-US" sz="1477" dirty="0">
                <a:solidFill>
                  <a:schemeClr val="tx1"/>
                </a:solidFill>
              </a:rPr>
              <a:t>, </a:t>
            </a:r>
            <a:r>
              <a:rPr lang="en-US" sz="1477" dirty="0" err="1">
                <a:solidFill>
                  <a:schemeClr val="tx1"/>
                </a:solidFill>
              </a:rPr>
              <a:t>nasional</a:t>
            </a:r>
            <a:r>
              <a:rPr lang="en-US" sz="1477" dirty="0">
                <a:solidFill>
                  <a:schemeClr val="tx1"/>
                </a:solidFill>
              </a:rPr>
              <a:t>, regional or </a:t>
            </a:r>
            <a:r>
              <a:rPr lang="en-US" sz="1477" dirty="0" err="1">
                <a:solidFill>
                  <a:schemeClr val="tx1"/>
                </a:solidFill>
              </a:rPr>
              <a:t>lokal</a:t>
            </a:r>
            <a:r>
              <a:rPr lang="en-US" sz="1477" dirty="0">
                <a:solidFill>
                  <a:schemeClr val="tx1"/>
                </a:solidFill>
              </a:rPr>
              <a:t> : </a:t>
            </a:r>
            <a:r>
              <a:rPr lang="en-US" sz="1477" dirty="0" err="1">
                <a:solidFill>
                  <a:schemeClr val="tx1"/>
                </a:solidFill>
              </a:rPr>
              <a:t>Situasi</a:t>
            </a:r>
            <a:r>
              <a:rPr lang="en-US" sz="1477" dirty="0">
                <a:solidFill>
                  <a:schemeClr val="tx1"/>
                </a:solidFill>
              </a:rPr>
              <a:t> </a:t>
            </a:r>
            <a:r>
              <a:rPr lang="en-US" sz="1477" dirty="0" err="1">
                <a:solidFill>
                  <a:schemeClr val="tx1"/>
                </a:solidFill>
              </a:rPr>
              <a:t>politik</a:t>
            </a:r>
            <a:r>
              <a:rPr lang="en-US" sz="1477" dirty="0">
                <a:solidFill>
                  <a:schemeClr val="tx1"/>
                </a:solidFill>
              </a:rPr>
              <a:t>, </a:t>
            </a:r>
            <a:r>
              <a:rPr lang="en-US" sz="1477" dirty="0" err="1">
                <a:solidFill>
                  <a:schemeClr val="tx1"/>
                </a:solidFill>
              </a:rPr>
              <a:t>perubahan</a:t>
            </a:r>
            <a:r>
              <a:rPr lang="en-US" sz="1477" dirty="0">
                <a:solidFill>
                  <a:schemeClr val="tx1"/>
                </a:solidFill>
              </a:rPr>
              <a:t> </a:t>
            </a:r>
            <a:r>
              <a:rPr lang="en-US" sz="1477" dirty="0" err="1">
                <a:solidFill>
                  <a:schemeClr val="tx1"/>
                </a:solidFill>
              </a:rPr>
              <a:t>pemerintah</a:t>
            </a:r>
            <a:r>
              <a:rPr lang="en-US" sz="1477" dirty="0">
                <a:solidFill>
                  <a:schemeClr val="tx1"/>
                </a:solidFill>
              </a:rPr>
              <a:t>, </a:t>
            </a:r>
            <a:r>
              <a:rPr lang="en-US" sz="1477" dirty="0" err="1">
                <a:solidFill>
                  <a:schemeClr val="tx1"/>
                </a:solidFill>
              </a:rPr>
              <a:t>pertumbuhan</a:t>
            </a:r>
            <a:r>
              <a:rPr lang="en-US" sz="1477" dirty="0">
                <a:solidFill>
                  <a:schemeClr val="tx1"/>
                </a:solidFill>
              </a:rPr>
              <a:t> </a:t>
            </a:r>
            <a:r>
              <a:rPr lang="en-US" sz="1477" dirty="0" err="1">
                <a:solidFill>
                  <a:schemeClr val="tx1"/>
                </a:solidFill>
              </a:rPr>
              <a:t>ekonomi</a:t>
            </a:r>
            <a:endParaRPr lang="en-US" sz="1477" dirty="0">
              <a:solidFill>
                <a:schemeClr val="tx1"/>
              </a:solidFill>
            </a:endParaRPr>
          </a:p>
          <a:p>
            <a:pPr>
              <a:buFont typeface="Wingdings" panose="05000000000000000000" pitchFamily="2" charset="2"/>
              <a:buChar char="ü"/>
            </a:pPr>
            <a:endParaRPr lang="en-US" sz="1477" dirty="0">
              <a:solidFill>
                <a:schemeClr val="tx1"/>
              </a:solidFill>
            </a:endParaRPr>
          </a:p>
        </p:txBody>
      </p:sp>
      <p:sp>
        <p:nvSpPr>
          <p:cNvPr id="5" name="Footer Placeholder 4"/>
          <p:cNvSpPr>
            <a:spLocks noGrp="1"/>
          </p:cNvSpPr>
          <p:nvPr>
            <p:ph type="ftr" sz="quarter" idx="11"/>
          </p:nvPr>
        </p:nvSpPr>
        <p:spPr>
          <a:xfrm>
            <a:off x="1537615" y="6159545"/>
            <a:ext cx="3108341" cy="337038"/>
          </a:xfrm>
        </p:spPr>
        <p:txBody>
          <a:bodyPr/>
          <a:lstStyle/>
          <a:p>
            <a:pPr defTabSz="844083"/>
            <a:r>
              <a:rPr lang="en-US">
                <a:solidFill>
                  <a:prstClr val="black">
                    <a:tint val="75000"/>
                  </a:prstClr>
                </a:solidFill>
                <a:latin typeface="Arial" charset="0"/>
                <a:ea typeface="+mn-ea"/>
              </a:rPr>
              <a:t>ISO/IEC 17025/Rev.01 (c)Copyright, Sentral Sistem Oct. 2020</a:t>
            </a:r>
            <a:endParaRPr lang="en-US" dirty="0">
              <a:solidFill>
                <a:prstClr val="black">
                  <a:tint val="75000"/>
                </a:prstClr>
              </a:solidFill>
              <a:latin typeface="Arial" charset="0"/>
              <a:ea typeface="+mn-ea"/>
            </a:endParaRPr>
          </a:p>
        </p:txBody>
      </p:sp>
      <p:sp>
        <p:nvSpPr>
          <p:cNvPr id="6" name="Slide Number Placeholder 5">
            <a:extLst>
              <a:ext uri="{FF2B5EF4-FFF2-40B4-BE49-F238E27FC236}">
                <a16:creationId xmlns:a16="http://schemas.microsoft.com/office/drawing/2014/main" id="{C3B1DFCE-F724-44AA-8D4F-EFFE707DB54D}"/>
              </a:ext>
            </a:extLst>
          </p:cNvPr>
          <p:cNvSpPr>
            <a:spLocks noGrp="1"/>
          </p:cNvSpPr>
          <p:nvPr>
            <p:ph type="sldNum" sz="quarter" idx="12"/>
          </p:nvPr>
        </p:nvSpPr>
        <p:spPr/>
        <p:txBody>
          <a:bodyPr/>
          <a:lstStyle/>
          <a:p>
            <a:fld id="{D613E84E-F90B-4997-BEAD-0068A8707C75}" type="slidenum">
              <a:rPr lang="en-US" smtClean="0"/>
              <a:t>146</a:t>
            </a:fld>
            <a:endParaRPr lang="en-US" dirty="0"/>
          </a:p>
        </p:txBody>
      </p:sp>
    </p:spTree>
    <p:extLst>
      <p:ext uri="{BB962C8B-B14F-4D97-AF65-F5344CB8AC3E}">
        <p14:creationId xmlns:p14="http://schemas.microsoft.com/office/powerpoint/2010/main" val="20748135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946" y="45173"/>
            <a:ext cx="7886700" cy="479047"/>
          </a:xfrm>
        </p:spPr>
        <p:txBody>
          <a:bodyPr>
            <a:normAutofit/>
          </a:bodyPr>
          <a:lstStyle/>
          <a:p>
            <a:r>
              <a:rPr lang="en-US" sz="2215" u="sng" dirty="0" err="1"/>
              <a:t>Contoh</a:t>
            </a:r>
            <a:r>
              <a:rPr lang="en-US" sz="2215" u="sng" dirty="0"/>
              <a:t> </a:t>
            </a:r>
            <a:r>
              <a:rPr lang="en-US" sz="2215" u="sng" dirty="0" err="1"/>
              <a:t>Identifikasi</a:t>
            </a:r>
            <a:r>
              <a:rPr lang="en-US" sz="2215" u="sng" dirty="0"/>
              <a:t> </a:t>
            </a:r>
            <a:r>
              <a:rPr lang="en-US" sz="2215" u="sng" dirty="0" err="1"/>
              <a:t>Isu</a:t>
            </a:r>
            <a:r>
              <a:rPr lang="en-US" sz="2215" u="sng" dirty="0"/>
              <a:t> Internal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75557618"/>
              </p:ext>
            </p:extLst>
          </p:nvPr>
        </p:nvGraphicFramePr>
        <p:xfrm>
          <a:off x="972841" y="599687"/>
          <a:ext cx="8581292" cy="6121790"/>
        </p:xfrm>
        <a:graphic>
          <a:graphicData uri="http://schemas.openxmlformats.org/drawingml/2006/table">
            <a:tbl>
              <a:tblPr firstRow="1" bandRow="1">
                <a:tableStyleId>{7E9639D4-E3E2-4D34-9284-5A2195B3D0D7}</a:tableStyleId>
              </a:tblPr>
              <a:tblGrid>
                <a:gridCol w="1406769">
                  <a:extLst>
                    <a:ext uri="{9D8B030D-6E8A-4147-A177-3AD203B41FA5}">
                      <a16:colId xmlns:a16="http://schemas.microsoft.com/office/drawing/2014/main" val="20000"/>
                    </a:ext>
                  </a:extLst>
                </a:gridCol>
                <a:gridCol w="2649494">
                  <a:extLst>
                    <a:ext uri="{9D8B030D-6E8A-4147-A177-3AD203B41FA5}">
                      <a16:colId xmlns:a16="http://schemas.microsoft.com/office/drawing/2014/main" val="20001"/>
                    </a:ext>
                  </a:extLst>
                </a:gridCol>
                <a:gridCol w="4525029">
                  <a:extLst>
                    <a:ext uri="{9D8B030D-6E8A-4147-A177-3AD203B41FA5}">
                      <a16:colId xmlns:a16="http://schemas.microsoft.com/office/drawing/2014/main" val="20002"/>
                    </a:ext>
                  </a:extLst>
                </a:gridCol>
              </a:tblGrid>
              <a:tr h="342314">
                <a:tc>
                  <a:txBody>
                    <a:bodyPr/>
                    <a:lstStyle/>
                    <a:p>
                      <a:r>
                        <a:rPr lang="id-ID" sz="1700" dirty="0"/>
                        <a:t>Sumber </a:t>
                      </a:r>
                      <a:r>
                        <a:rPr lang="en-US" sz="1700" dirty="0" err="1"/>
                        <a:t>Isu</a:t>
                      </a:r>
                      <a:r>
                        <a:rPr lang="en-US" sz="1700" baseline="0" dirty="0"/>
                        <a:t> Internal</a:t>
                      </a:r>
                      <a:endParaRPr lang="en-US" sz="1700" dirty="0"/>
                    </a:p>
                  </a:txBody>
                  <a:tcPr marL="84406" marR="84406" marT="42203" marB="42203"/>
                </a:tc>
                <a:tc>
                  <a:txBody>
                    <a:bodyPr/>
                    <a:lstStyle/>
                    <a:p>
                      <a:r>
                        <a:rPr lang="en-US" sz="1700" dirty="0" err="1"/>
                        <a:t>Keterangan</a:t>
                      </a:r>
                      <a:endParaRPr lang="en-US" sz="1700" dirty="0"/>
                    </a:p>
                  </a:txBody>
                  <a:tcPr marL="84406" marR="84406" marT="42203" marB="42203"/>
                </a:tc>
                <a:tc>
                  <a:txBody>
                    <a:bodyPr/>
                    <a:lstStyle/>
                    <a:p>
                      <a:r>
                        <a:rPr lang="en-US" sz="1700" dirty="0" err="1"/>
                        <a:t>Contoh</a:t>
                      </a:r>
                      <a:r>
                        <a:rPr lang="en-US" sz="1700" dirty="0"/>
                        <a:t> </a:t>
                      </a:r>
                      <a:r>
                        <a:rPr lang="en-US" sz="1700" dirty="0" err="1"/>
                        <a:t>isu</a:t>
                      </a:r>
                      <a:endParaRPr lang="en-US" sz="1700" dirty="0"/>
                    </a:p>
                  </a:txBody>
                  <a:tcPr marL="84406" marR="84406" marT="42203" marB="42203"/>
                </a:tc>
                <a:extLst>
                  <a:ext uri="{0D108BD9-81ED-4DB2-BD59-A6C34878D82A}">
                    <a16:rowId xmlns:a16="http://schemas.microsoft.com/office/drawing/2014/main" val="10000"/>
                  </a:ext>
                </a:extLst>
              </a:tr>
              <a:tr h="1097280">
                <a:tc>
                  <a:txBody>
                    <a:bodyPr/>
                    <a:lstStyle/>
                    <a:p>
                      <a:r>
                        <a:rPr lang="en-US" sz="1700" dirty="0"/>
                        <a:t>Value</a:t>
                      </a:r>
                    </a:p>
                  </a:txBody>
                  <a:tcPr marL="84406" marR="84406" marT="42203" marB="42203"/>
                </a:tc>
                <a:tc>
                  <a:txBody>
                    <a:bodyPr/>
                    <a:lstStyle/>
                    <a:p>
                      <a:r>
                        <a:rPr lang="en-US" sz="1700" dirty="0" err="1"/>
                        <a:t>Isu</a:t>
                      </a:r>
                      <a:r>
                        <a:rPr lang="en-US" sz="1700" baseline="0" dirty="0"/>
                        <a:t> </a:t>
                      </a:r>
                      <a:r>
                        <a:rPr lang="en-US" sz="1700" baseline="0" dirty="0" err="1"/>
                        <a:t>terkait</a:t>
                      </a:r>
                      <a:r>
                        <a:rPr lang="en-US" sz="1700" baseline="0" dirty="0"/>
                        <a:t> </a:t>
                      </a:r>
                      <a:r>
                        <a:rPr lang="en-US" sz="1700" baseline="0" dirty="0" err="1"/>
                        <a:t>penerapan</a:t>
                      </a:r>
                      <a:r>
                        <a:rPr lang="en-US" sz="1700" baseline="0" dirty="0"/>
                        <a:t> core value </a:t>
                      </a:r>
                      <a:r>
                        <a:rPr lang="en-US" sz="1700" baseline="0" dirty="0" err="1"/>
                        <a:t>perusahaan</a:t>
                      </a:r>
                      <a:r>
                        <a:rPr lang="en-US" sz="1700" baseline="0" dirty="0"/>
                        <a:t>, </a:t>
                      </a:r>
                      <a:r>
                        <a:rPr lang="en-US" sz="1700" baseline="0" dirty="0" err="1"/>
                        <a:t>kelebihan</a:t>
                      </a:r>
                      <a:r>
                        <a:rPr lang="en-US" sz="1700" baseline="0" dirty="0"/>
                        <a:t> core value </a:t>
                      </a:r>
                      <a:r>
                        <a:rPr lang="en-US" sz="1700" baseline="0" dirty="0" err="1"/>
                        <a:t>perusahaan</a:t>
                      </a:r>
                      <a:r>
                        <a:rPr lang="en-US" sz="1700" baseline="0" dirty="0"/>
                        <a:t> yang </a:t>
                      </a:r>
                      <a:r>
                        <a:rPr lang="en-US" sz="1700" baseline="0" dirty="0" err="1"/>
                        <a:t>bisa</a:t>
                      </a:r>
                      <a:r>
                        <a:rPr lang="en-US" sz="1700" baseline="0" dirty="0"/>
                        <a:t> </a:t>
                      </a:r>
                      <a:r>
                        <a:rPr lang="en-US" sz="1700" baseline="0" dirty="0" err="1"/>
                        <a:t>diexploitasi</a:t>
                      </a:r>
                      <a:endParaRPr lang="en-US" sz="1700" dirty="0"/>
                    </a:p>
                  </a:txBody>
                  <a:tcPr marL="84406" marR="84406" marT="42203" marB="42203">
                    <a:solidFill>
                      <a:srgbClr val="FFFF00"/>
                    </a:solidFill>
                  </a:tcPr>
                </a:tc>
                <a:tc>
                  <a:txBody>
                    <a:bodyPr/>
                    <a:lstStyle/>
                    <a:p>
                      <a:r>
                        <a:rPr lang="en-US" sz="1700" dirty="0" err="1"/>
                        <a:t>Penerapan</a:t>
                      </a:r>
                      <a:r>
                        <a:rPr lang="en-US" sz="1700" baseline="0" dirty="0"/>
                        <a:t> core value </a:t>
                      </a:r>
                      <a:r>
                        <a:rPr lang="en-US" sz="1700" baseline="0" dirty="0" err="1"/>
                        <a:t>perusahaan</a:t>
                      </a:r>
                      <a:r>
                        <a:rPr lang="en-US" sz="1700" baseline="0" dirty="0"/>
                        <a:t> : Self improvement </a:t>
                      </a:r>
                      <a:r>
                        <a:rPr lang="en-US" sz="1700" baseline="0" dirty="0" err="1"/>
                        <a:t>masih</a:t>
                      </a:r>
                      <a:r>
                        <a:rPr lang="en-US" sz="1700" baseline="0" dirty="0"/>
                        <a:t> </a:t>
                      </a:r>
                      <a:r>
                        <a:rPr lang="en-US" sz="1700" baseline="0" dirty="0" err="1"/>
                        <a:t>sebatas</a:t>
                      </a:r>
                      <a:r>
                        <a:rPr lang="en-US" sz="1700" baseline="0" dirty="0"/>
                        <a:t> slogan </a:t>
                      </a:r>
                      <a:r>
                        <a:rPr lang="en-US" sz="1700" baseline="0" dirty="0" err="1"/>
                        <a:t>saja</a:t>
                      </a:r>
                      <a:r>
                        <a:rPr lang="en-US" sz="1700" baseline="0" dirty="0"/>
                        <a:t>, </a:t>
                      </a:r>
                      <a:r>
                        <a:rPr lang="en-US" sz="1700" baseline="0" dirty="0" err="1"/>
                        <a:t>belum</a:t>
                      </a:r>
                      <a:r>
                        <a:rPr lang="en-US" sz="1700" baseline="0" dirty="0"/>
                        <a:t> </a:t>
                      </a:r>
                      <a:r>
                        <a:rPr lang="en-US" sz="1700" baseline="0" dirty="0" err="1"/>
                        <a:t>diterapkan</a:t>
                      </a:r>
                      <a:r>
                        <a:rPr lang="en-US" sz="1700" baseline="0" dirty="0"/>
                        <a:t> </a:t>
                      </a:r>
                      <a:r>
                        <a:rPr lang="en-US" sz="1700" baseline="0" dirty="0" err="1"/>
                        <a:t>dalam</a:t>
                      </a:r>
                      <a:r>
                        <a:rPr lang="en-US" sz="1700" baseline="0" dirty="0"/>
                        <a:t> </a:t>
                      </a:r>
                      <a:r>
                        <a:rPr lang="en-US" sz="1700" baseline="0" dirty="0" err="1"/>
                        <a:t>keseharian</a:t>
                      </a:r>
                      <a:r>
                        <a:rPr lang="en-US" sz="1700" baseline="0" dirty="0"/>
                        <a:t>. </a:t>
                      </a:r>
                      <a:r>
                        <a:rPr lang="en-US" sz="1700" baseline="0" dirty="0" err="1"/>
                        <a:t>Karyawan</a:t>
                      </a:r>
                      <a:r>
                        <a:rPr lang="en-US" sz="1700" baseline="0" dirty="0"/>
                        <a:t> </a:t>
                      </a:r>
                      <a:r>
                        <a:rPr lang="en-US" sz="1700" baseline="0" dirty="0" err="1"/>
                        <a:t>masih</a:t>
                      </a:r>
                      <a:r>
                        <a:rPr lang="en-US" sz="1700" baseline="0" dirty="0"/>
                        <a:t> </a:t>
                      </a:r>
                      <a:r>
                        <a:rPr lang="en-US" sz="1700" baseline="0" dirty="0" err="1"/>
                        <a:t>sibuk</a:t>
                      </a:r>
                      <a:r>
                        <a:rPr lang="en-US" sz="1700" baseline="0" dirty="0"/>
                        <a:t> </a:t>
                      </a:r>
                      <a:r>
                        <a:rPr lang="en-US" sz="1700" baseline="0" dirty="0" err="1"/>
                        <a:t>pada</a:t>
                      </a:r>
                      <a:r>
                        <a:rPr lang="en-US" sz="1700" baseline="0" dirty="0"/>
                        <a:t> </a:t>
                      </a:r>
                      <a:r>
                        <a:rPr lang="en-US" sz="1700" baseline="0" dirty="0" err="1"/>
                        <a:t>rutinitas</a:t>
                      </a:r>
                      <a:endParaRPr lang="en-US" sz="1700" dirty="0"/>
                    </a:p>
                  </a:txBody>
                  <a:tcPr marL="84406" marR="84406" marT="42203" marB="42203"/>
                </a:tc>
                <a:extLst>
                  <a:ext uri="{0D108BD9-81ED-4DB2-BD59-A6C34878D82A}">
                    <a16:rowId xmlns:a16="http://schemas.microsoft.com/office/drawing/2014/main" val="10001"/>
                  </a:ext>
                </a:extLst>
              </a:tr>
              <a:tr h="1097280">
                <a:tc>
                  <a:txBody>
                    <a:bodyPr/>
                    <a:lstStyle/>
                    <a:p>
                      <a:r>
                        <a:rPr lang="en-US" sz="1700" dirty="0" err="1"/>
                        <a:t>Budaya</a:t>
                      </a:r>
                      <a:endParaRPr lang="en-US" sz="1700" dirty="0"/>
                    </a:p>
                  </a:txBody>
                  <a:tcPr marL="84406" marR="84406" marT="42203" marB="42203"/>
                </a:tc>
                <a:tc>
                  <a:txBody>
                    <a:bodyPr/>
                    <a:lstStyle/>
                    <a:p>
                      <a:r>
                        <a:rPr lang="en-US" sz="1700" dirty="0" err="1"/>
                        <a:t>Budaya</a:t>
                      </a:r>
                      <a:r>
                        <a:rPr lang="en-US" sz="1700" dirty="0"/>
                        <a:t> (</a:t>
                      </a:r>
                      <a:r>
                        <a:rPr lang="en-US" sz="1700" dirty="0" err="1"/>
                        <a:t>kebiasaan</a:t>
                      </a:r>
                      <a:r>
                        <a:rPr lang="en-US" sz="1700" dirty="0"/>
                        <a:t>)</a:t>
                      </a:r>
                      <a:r>
                        <a:rPr lang="en-US" sz="1700" baseline="0" dirty="0"/>
                        <a:t> </a:t>
                      </a:r>
                      <a:r>
                        <a:rPr lang="en-US" sz="1700" dirty="0" err="1"/>
                        <a:t>positif</a:t>
                      </a:r>
                      <a:r>
                        <a:rPr lang="en-US" sz="1700" dirty="0"/>
                        <a:t> </a:t>
                      </a:r>
                      <a:r>
                        <a:rPr lang="en-US" sz="1700" dirty="0" err="1"/>
                        <a:t>atau</a:t>
                      </a:r>
                      <a:r>
                        <a:rPr lang="en-US" sz="1700" dirty="0"/>
                        <a:t> </a:t>
                      </a:r>
                      <a:r>
                        <a:rPr lang="en-US" sz="1700" dirty="0" err="1"/>
                        <a:t>negatif</a:t>
                      </a:r>
                      <a:endParaRPr lang="en-US" sz="1700" dirty="0"/>
                    </a:p>
                  </a:txBody>
                  <a:tcPr marL="84406" marR="84406" marT="42203" marB="42203">
                    <a:solidFill>
                      <a:srgbClr val="FFFF00"/>
                    </a:solidFill>
                  </a:tcPr>
                </a:tc>
                <a:tc>
                  <a:txBody>
                    <a:bodyPr/>
                    <a:lstStyle/>
                    <a:p>
                      <a:r>
                        <a:rPr lang="en-US" sz="1700" dirty="0" err="1"/>
                        <a:t>Budaya</a:t>
                      </a:r>
                      <a:r>
                        <a:rPr lang="en-US" sz="1700" dirty="0"/>
                        <a:t>  </a:t>
                      </a:r>
                      <a:r>
                        <a:rPr lang="en-US" sz="1700" dirty="0" err="1"/>
                        <a:t>menyembunyikan</a:t>
                      </a:r>
                      <a:r>
                        <a:rPr lang="en-US" sz="1700" dirty="0"/>
                        <a:t> </a:t>
                      </a:r>
                      <a:r>
                        <a:rPr lang="en-US" sz="1700" dirty="0" err="1"/>
                        <a:t>masalah</a:t>
                      </a:r>
                      <a:r>
                        <a:rPr lang="en-US" sz="1700" dirty="0"/>
                        <a:t> </a:t>
                      </a:r>
                      <a:r>
                        <a:rPr lang="en-US" sz="1700" dirty="0" err="1"/>
                        <a:t>karena</a:t>
                      </a:r>
                      <a:r>
                        <a:rPr lang="en-US" sz="1700" dirty="0"/>
                        <a:t> </a:t>
                      </a:r>
                      <a:r>
                        <a:rPr lang="en-US" sz="1700" dirty="0" err="1"/>
                        <a:t>takut</a:t>
                      </a:r>
                      <a:r>
                        <a:rPr lang="en-US" sz="1700" dirty="0"/>
                        <a:t> </a:t>
                      </a:r>
                      <a:r>
                        <a:rPr lang="en-US" sz="1700" dirty="0" err="1"/>
                        <a:t>dimarahi</a:t>
                      </a:r>
                      <a:r>
                        <a:rPr lang="en-US" sz="1700" dirty="0"/>
                        <a:t> </a:t>
                      </a:r>
                      <a:r>
                        <a:rPr lang="en-US" sz="1700" dirty="0" err="1"/>
                        <a:t>atau</a:t>
                      </a:r>
                      <a:r>
                        <a:rPr lang="en-US" sz="1700" dirty="0"/>
                        <a:t> </a:t>
                      </a:r>
                      <a:r>
                        <a:rPr lang="en-US" sz="1700" dirty="0" err="1"/>
                        <a:t>tidak</a:t>
                      </a:r>
                      <a:r>
                        <a:rPr lang="en-US" sz="1700" dirty="0"/>
                        <a:t> </a:t>
                      </a:r>
                      <a:r>
                        <a:rPr lang="en-US" sz="1700" dirty="0" err="1"/>
                        <a:t>enak</a:t>
                      </a:r>
                      <a:r>
                        <a:rPr lang="en-US" sz="1700" dirty="0"/>
                        <a:t> </a:t>
                      </a:r>
                      <a:r>
                        <a:rPr lang="en-US" sz="1700" dirty="0" err="1"/>
                        <a:t>sama</a:t>
                      </a:r>
                      <a:r>
                        <a:rPr lang="en-US" sz="1700" baseline="0" dirty="0"/>
                        <a:t> </a:t>
                      </a:r>
                      <a:r>
                        <a:rPr lang="en-US" sz="1700" baseline="0" dirty="0" err="1"/>
                        <a:t>teman</a:t>
                      </a:r>
                      <a:r>
                        <a:rPr lang="en-US" sz="1700" baseline="0" dirty="0"/>
                        <a:t> (</a:t>
                      </a:r>
                      <a:r>
                        <a:rPr lang="en-US" sz="1700" baseline="0" dirty="0" err="1"/>
                        <a:t>jika</a:t>
                      </a:r>
                      <a:r>
                        <a:rPr lang="en-US" sz="1700" baseline="0" dirty="0"/>
                        <a:t> </a:t>
                      </a:r>
                      <a:r>
                        <a:rPr lang="en-US" sz="1700" baseline="0" dirty="0" err="1"/>
                        <a:t>masalah</a:t>
                      </a:r>
                      <a:r>
                        <a:rPr lang="en-US" sz="1700" baseline="0" dirty="0"/>
                        <a:t> </a:t>
                      </a:r>
                      <a:r>
                        <a:rPr lang="en-US" sz="1700" baseline="0" dirty="0" err="1"/>
                        <a:t>diangkat</a:t>
                      </a:r>
                      <a:r>
                        <a:rPr lang="en-US" sz="1700" baseline="0" dirty="0"/>
                        <a:t> </a:t>
                      </a:r>
                      <a:r>
                        <a:rPr lang="en-US" sz="1700" baseline="0" dirty="0" err="1"/>
                        <a:t>nanti</a:t>
                      </a:r>
                      <a:r>
                        <a:rPr lang="en-US" sz="1700" baseline="0" dirty="0"/>
                        <a:t> </a:t>
                      </a:r>
                      <a:r>
                        <a:rPr lang="en-US" sz="1700" baseline="0" dirty="0" err="1"/>
                        <a:t>ada</a:t>
                      </a:r>
                      <a:r>
                        <a:rPr lang="en-US" sz="1700" baseline="0" dirty="0"/>
                        <a:t> yang </a:t>
                      </a:r>
                      <a:r>
                        <a:rPr lang="en-US" sz="1700" baseline="0" dirty="0" err="1"/>
                        <a:t>tersinggung</a:t>
                      </a:r>
                      <a:r>
                        <a:rPr lang="en-US" sz="1700" baseline="0" dirty="0"/>
                        <a:t>).</a:t>
                      </a:r>
                    </a:p>
                    <a:p>
                      <a:r>
                        <a:rPr lang="en-US" sz="1700" baseline="0" dirty="0" err="1"/>
                        <a:t>Budaya</a:t>
                      </a:r>
                      <a:r>
                        <a:rPr lang="en-US" sz="1700" baseline="0" dirty="0"/>
                        <a:t> </a:t>
                      </a:r>
                      <a:r>
                        <a:rPr lang="en-US" sz="1700" baseline="0" dirty="0" err="1"/>
                        <a:t>hemat</a:t>
                      </a:r>
                      <a:r>
                        <a:rPr lang="en-US" sz="1700" baseline="0" dirty="0"/>
                        <a:t> </a:t>
                      </a:r>
                      <a:r>
                        <a:rPr lang="en-US" sz="1700" baseline="0" dirty="0" err="1"/>
                        <a:t>listrik</a:t>
                      </a:r>
                      <a:r>
                        <a:rPr lang="en-US" sz="1700" baseline="0" dirty="0"/>
                        <a:t> yang </a:t>
                      </a:r>
                      <a:r>
                        <a:rPr lang="en-US" sz="1700" baseline="0" dirty="0" err="1"/>
                        <a:t>masih</a:t>
                      </a:r>
                      <a:r>
                        <a:rPr lang="en-US" sz="1700" baseline="0" dirty="0"/>
                        <a:t> </a:t>
                      </a:r>
                      <a:r>
                        <a:rPr lang="en-US" sz="1700" baseline="0" dirty="0" err="1"/>
                        <a:t>rendah</a:t>
                      </a:r>
                      <a:r>
                        <a:rPr lang="en-US" sz="1700" baseline="0" dirty="0"/>
                        <a:t> </a:t>
                      </a:r>
                      <a:endParaRPr lang="en-US" sz="1700" dirty="0"/>
                    </a:p>
                  </a:txBody>
                  <a:tcPr marL="84406" marR="84406" marT="42203" marB="42203"/>
                </a:tc>
                <a:extLst>
                  <a:ext uri="{0D108BD9-81ED-4DB2-BD59-A6C34878D82A}">
                    <a16:rowId xmlns:a16="http://schemas.microsoft.com/office/drawing/2014/main" val="10002"/>
                  </a:ext>
                </a:extLst>
              </a:tr>
              <a:tr h="1350498">
                <a:tc>
                  <a:txBody>
                    <a:bodyPr/>
                    <a:lstStyle/>
                    <a:p>
                      <a:r>
                        <a:rPr lang="en-US" sz="1700" dirty="0" err="1"/>
                        <a:t>Pengetahuan</a:t>
                      </a:r>
                      <a:endParaRPr lang="en-US" sz="1700" dirty="0"/>
                    </a:p>
                  </a:txBody>
                  <a:tcPr marL="84406" marR="84406" marT="42203" marB="42203"/>
                </a:tc>
                <a:tc>
                  <a:txBody>
                    <a:bodyPr/>
                    <a:lstStyle/>
                    <a:p>
                      <a:r>
                        <a:rPr lang="en-US" sz="1700" dirty="0" err="1"/>
                        <a:t>Pengetahuan</a:t>
                      </a:r>
                      <a:r>
                        <a:rPr lang="en-US" sz="1700" baseline="0" dirty="0"/>
                        <a:t> </a:t>
                      </a:r>
                      <a:r>
                        <a:rPr lang="en-US" sz="1700" baseline="0" dirty="0" err="1"/>
                        <a:t>apa</a:t>
                      </a:r>
                      <a:r>
                        <a:rPr lang="en-US" sz="1700" baseline="0" dirty="0"/>
                        <a:t> yang </a:t>
                      </a:r>
                      <a:r>
                        <a:rPr lang="en-US" sz="1700" baseline="0" dirty="0" err="1"/>
                        <a:t>dirasa</a:t>
                      </a:r>
                      <a:r>
                        <a:rPr lang="en-US" sz="1700" baseline="0" dirty="0"/>
                        <a:t> </a:t>
                      </a:r>
                      <a:r>
                        <a:rPr lang="en-US" sz="1700" baseline="0" dirty="0" err="1"/>
                        <a:t>masih</a:t>
                      </a:r>
                      <a:r>
                        <a:rPr lang="en-US" sz="1700" baseline="0" dirty="0"/>
                        <a:t> </a:t>
                      </a:r>
                      <a:r>
                        <a:rPr lang="en-US" sz="1700" baseline="0" dirty="0" err="1"/>
                        <a:t>kurang</a:t>
                      </a:r>
                      <a:r>
                        <a:rPr lang="en-US" sz="1700" baseline="0" dirty="0"/>
                        <a:t>, </a:t>
                      </a:r>
                      <a:r>
                        <a:rPr lang="en-US" sz="1700" baseline="0" dirty="0" err="1"/>
                        <a:t>pengetahuan</a:t>
                      </a:r>
                      <a:r>
                        <a:rPr lang="en-US" sz="1700" baseline="0" dirty="0"/>
                        <a:t> </a:t>
                      </a:r>
                      <a:r>
                        <a:rPr lang="en-US" sz="1700" baseline="0" dirty="0" err="1"/>
                        <a:t>apa</a:t>
                      </a:r>
                      <a:r>
                        <a:rPr lang="en-US" sz="1700" baseline="0" dirty="0"/>
                        <a:t> yang </a:t>
                      </a:r>
                      <a:r>
                        <a:rPr lang="en-US" sz="1700" baseline="0" dirty="0" err="1"/>
                        <a:t>menjadi</a:t>
                      </a:r>
                      <a:r>
                        <a:rPr lang="en-US" sz="1700" baseline="0" dirty="0"/>
                        <a:t> </a:t>
                      </a:r>
                      <a:r>
                        <a:rPr lang="en-US" sz="1700" baseline="0" dirty="0" err="1"/>
                        <a:t>keunggulan</a:t>
                      </a:r>
                      <a:r>
                        <a:rPr lang="en-US" sz="1700" baseline="0" dirty="0"/>
                        <a:t> </a:t>
                      </a:r>
                      <a:r>
                        <a:rPr lang="en-US" sz="1700" baseline="0" dirty="0" err="1"/>
                        <a:t>perusahaan</a:t>
                      </a:r>
                      <a:endParaRPr lang="en-US" sz="1700" dirty="0"/>
                    </a:p>
                  </a:txBody>
                  <a:tcPr marL="84406" marR="84406" marT="42203" marB="42203">
                    <a:solidFill>
                      <a:srgbClr val="FFFF00"/>
                    </a:solidFill>
                  </a:tcPr>
                </a:tc>
                <a:tc>
                  <a:txBody>
                    <a:bodyPr/>
                    <a:lstStyle/>
                    <a:p>
                      <a:r>
                        <a:rPr lang="en-US" sz="1700" dirty="0"/>
                        <a:t>Perusahaan </a:t>
                      </a:r>
                      <a:r>
                        <a:rPr lang="en-US" sz="1700" dirty="0" err="1"/>
                        <a:t>lemah</a:t>
                      </a:r>
                      <a:r>
                        <a:rPr lang="en-US" sz="1700" dirty="0"/>
                        <a:t> </a:t>
                      </a:r>
                      <a:r>
                        <a:rPr lang="en-US" sz="1700" dirty="0" err="1"/>
                        <a:t>di</a:t>
                      </a:r>
                      <a:r>
                        <a:rPr lang="en-US" sz="1700" dirty="0"/>
                        <a:t> </a:t>
                      </a:r>
                      <a:r>
                        <a:rPr lang="en-US" sz="1700" dirty="0" err="1"/>
                        <a:t>pengetahuan</a:t>
                      </a:r>
                      <a:r>
                        <a:rPr lang="en-US" sz="1700" dirty="0"/>
                        <a:t> </a:t>
                      </a:r>
                      <a:r>
                        <a:rPr lang="en-US" sz="1700" dirty="0" err="1"/>
                        <a:t>terkait</a:t>
                      </a:r>
                      <a:r>
                        <a:rPr lang="en-US" sz="1700" dirty="0"/>
                        <a:t> problem solving, </a:t>
                      </a:r>
                      <a:r>
                        <a:rPr lang="en-US" sz="1700" dirty="0" err="1"/>
                        <a:t>akibatnya</a:t>
                      </a:r>
                      <a:r>
                        <a:rPr lang="en-US" sz="1700" dirty="0"/>
                        <a:t> </a:t>
                      </a:r>
                      <a:r>
                        <a:rPr lang="en-US" sz="1700" dirty="0" err="1"/>
                        <a:t>banyak</a:t>
                      </a:r>
                      <a:r>
                        <a:rPr lang="en-US" sz="1700" baseline="0" dirty="0"/>
                        <a:t> </a:t>
                      </a:r>
                      <a:r>
                        <a:rPr lang="en-US" sz="1700" baseline="0" dirty="0" err="1"/>
                        <a:t>masalah</a:t>
                      </a:r>
                      <a:r>
                        <a:rPr lang="en-US" sz="1700" baseline="0" dirty="0"/>
                        <a:t> yang </a:t>
                      </a:r>
                      <a:r>
                        <a:rPr lang="en-US" sz="1700" baseline="0" dirty="0" err="1"/>
                        <a:t>terulang</a:t>
                      </a:r>
                      <a:endParaRPr lang="en-US" sz="1700" baseline="0" dirty="0"/>
                    </a:p>
                    <a:p>
                      <a:r>
                        <a:rPr lang="en-US" sz="1700" baseline="0" dirty="0" err="1"/>
                        <a:t>Pengetahuan</a:t>
                      </a:r>
                      <a:r>
                        <a:rPr lang="en-US" sz="1700" baseline="0" dirty="0"/>
                        <a:t> </a:t>
                      </a:r>
                      <a:r>
                        <a:rPr lang="en-US" sz="1700" baseline="0" dirty="0" err="1"/>
                        <a:t>tentang</a:t>
                      </a:r>
                      <a:r>
                        <a:rPr lang="en-US" sz="1700" baseline="0" dirty="0"/>
                        <a:t> B3, non B3, </a:t>
                      </a:r>
                      <a:r>
                        <a:rPr lang="en-US" sz="1700" baseline="0" dirty="0" err="1"/>
                        <a:t>masih</a:t>
                      </a:r>
                      <a:r>
                        <a:rPr lang="en-US" sz="1700" baseline="0" dirty="0"/>
                        <a:t> </a:t>
                      </a:r>
                      <a:r>
                        <a:rPr lang="en-US" sz="1700" baseline="0" dirty="0" err="1"/>
                        <a:t>tercampur</a:t>
                      </a:r>
                      <a:r>
                        <a:rPr lang="en-US" sz="1700" baseline="0" dirty="0"/>
                        <a:t> </a:t>
                      </a:r>
                      <a:endParaRPr lang="en-US" sz="1700" dirty="0"/>
                    </a:p>
                  </a:txBody>
                  <a:tcPr marL="84406" marR="84406" marT="42203" marB="42203"/>
                </a:tc>
                <a:extLst>
                  <a:ext uri="{0D108BD9-81ED-4DB2-BD59-A6C34878D82A}">
                    <a16:rowId xmlns:a16="http://schemas.microsoft.com/office/drawing/2014/main" val="10003"/>
                  </a:ext>
                </a:extLst>
              </a:tr>
              <a:tr h="1097280">
                <a:tc>
                  <a:txBody>
                    <a:bodyPr/>
                    <a:lstStyle/>
                    <a:p>
                      <a:r>
                        <a:rPr lang="en-US" sz="1700" dirty="0" err="1"/>
                        <a:t>Kinerja</a:t>
                      </a:r>
                      <a:r>
                        <a:rPr lang="en-US" sz="1700" dirty="0"/>
                        <a:t> </a:t>
                      </a:r>
                      <a:r>
                        <a:rPr lang="en-US" sz="1700" dirty="0" err="1"/>
                        <a:t>Organisasi</a:t>
                      </a:r>
                      <a:endParaRPr lang="en-US" sz="1700" dirty="0"/>
                    </a:p>
                  </a:txBody>
                  <a:tcPr marL="84406" marR="84406" marT="42203" marB="42203"/>
                </a:tc>
                <a:tc>
                  <a:txBody>
                    <a:bodyPr/>
                    <a:lstStyle/>
                    <a:p>
                      <a:r>
                        <a:rPr lang="en-US" sz="1700" dirty="0"/>
                        <a:t>Area</a:t>
                      </a:r>
                      <a:r>
                        <a:rPr lang="en-US" sz="1700" baseline="0" dirty="0"/>
                        <a:t> </a:t>
                      </a:r>
                      <a:r>
                        <a:rPr lang="en-US" sz="1700" baseline="0" dirty="0" err="1"/>
                        <a:t>Kinerja</a:t>
                      </a:r>
                      <a:r>
                        <a:rPr lang="en-US" sz="1700" baseline="0" dirty="0"/>
                        <a:t> </a:t>
                      </a:r>
                      <a:r>
                        <a:rPr lang="en-US" sz="1700" baseline="0" dirty="0" err="1"/>
                        <a:t>apa</a:t>
                      </a:r>
                      <a:r>
                        <a:rPr lang="en-US" sz="1700" baseline="0" dirty="0"/>
                        <a:t> yang </a:t>
                      </a:r>
                      <a:r>
                        <a:rPr lang="en-US" sz="1700" baseline="0" dirty="0" err="1"/>
                        <a:t>dirasakan</a:t>
                      </a:r>
                      <a:r>
                        <a:rPr lang="en-US" sz="1700" baseline="0" dirty="0"/>
                        <a:t> </a:t>
                      </a:r>
                      <a:r>
                        <a:rPr lang="en-US" sz="1700" baseline="0" dirty="0" err="1"/>
                        <a:t>masih</a:t>
                      </a:r>
                      <a:r>
                        <a:rPr lang="en-US" sz="1700" baseline="0" dirty="0"/>
                        <a:t> </a:t>
                      </a:r>
                      <a:r>
                        <a:rPr lang="en-US" sz="1700" baseline="0" dirty="0" err="1"/>
                        <a:t>lemah</a:t>
                      </a:r>
                      <a:r>
                        <a:rPr lang="en-US" sz="1700" baseline="0" dirty="0"/>
                        <a:t> </a:t>
                      </a:r>
                      <a:r>
                        <a:rPr lang="en-US" sz="1700" baseline="0" dirty="0" err="1"/>
                        <a:t>atau</a:t>
                      </a:r>
                      <a:r>
                        <a:rPr lang="en-US" sz="1700" baseline="0" dirty="0"/>
                        <a:t> area </a:t>
                      </a:r>
                      <a:r>
                        <a:rPr lang="en-US" sz="1700" baseline="0" dirty="0" err="1"/>
                        <a:t>kinerja</a:t>
                      </a:r>
                      <a:r>
                        <a:rPr lang="en-US" sz="1700" baseline="0" dirty="0"/>
                        <a:t> yang </a:t>
                      </a:r>
                      <a:r>
                        <a:rPr lang="en-US" sz="1700" baseline="0" dirty="0" err="1"/>
                        <a:t>unggul</a:t>
                      </a:r>
                      <a:r>
                        <a:rPr lang="en-US" sz="1700" baseline="0" dirty="0"/>
                        <a:t> yang </a:t>
                      </a:r>
                      <a:r>
                        <a:rPr lang="en-US" sz="1700" baseline="0" dirty="0" err="1"/>
                        <a:t>bisa</a:t>
                      </a:r>
                      <a:r>
                        <a:rPr lang="en-US" sz="1700" baseline="0" dirty="0"/>
                        <a:t> </a:t>
                      </a:r>
                      <a:r>
                        <a:rPr lang="en-US" sz="1700" baseline="0" dirty="0" err="1"/>
                        <a:t>diexploitasi</a:t>
                      </a:r>
                      <a:endParaRPr lang="en-US" sz="1700" dirty="0"/>
                    </a:p>
                  </a:txBody>
                  <a:tcPr marL="84406" marR="84406" marT="42203" marB="42203">
                    <a:solidFill>
                      <a:srgbClr val="FFFF00"/>
                    </a:solidFill>
                  </a:tcPr>
                </a:tc>
                <a:tc>
                  <a:txBody>
                    <a:bodyPr/>
                    <a:lstStyle/>
                    <a:p>
                      <a:pPr marL="173038" indent="-173038">
                        <a:buFont typeface="Arial" pitchFamily="34" charset="0"/>
                        <a:buChar char="•"/>
                      </a:pPr>
                      <a:r>
                        <a:rPr lang="en-US" sz="1700" dirty="0" err="1"/>
                        <a:t>Efisiensi</a:t>
                      </a:r>
                      <a:r>
                        <a:rPr lang="en-US" sz="1700" baseline="0" dirty="0"/>
                        <a:t> </a:t>
                      </a:r>
                      <a:r>
                        <a:rPr lang="en-US" sz="1700" baseline="0" dirty="0" err="1"/>
                        <a:t>perusahaan</a:t>
                      </a:r>
                      <a:r>
                        <a:rPr lang="en-US" sz="1700" baseline="0" dirty="0"/>
                        <a:t> </a:t>
                      </a:r>
                      <a:r>
                        <a:rPr lang="en-US" sz="1700" baseline="0" dirty="0" err="1"/>
                        <a:t>masih</a:t>
                      </a:r>
                      <a:r>
                        <a:rPr lang="en-US" sz="1700" baseline="0" dirty="0"/>
                        <a:t> </a:t>
                      </a:r>
                      <a:r>
                        <a:rPr lang="en-US" sz="1700" baseline="0" dirty="0" err="1"/>
                        <a:t>rendah</a:t>
                      </a:r>
                      <a:endParaRPr lang="en-US" sz="1700" baseline="0" dirty="0"/>
                    </a:p>
                    <a:p>
                      <a:pPr marL="173038" indent="-173038">
                        <a:buFont typeface="Arial" pitchFamily="34" charset="0"/>
                        <a:buChar char="•"/>
                      </a:pPr>
                      <a:r>
                        <a:rPr lang="en-US" sz="1700" baseline="0" dirty="0" err="1"/>
                        <a:t>Banyak</a:t>
                      </a:r>
                      <a:r>
                        <a:rPr lang="en-US" sz="1700" baseline="0" dirty="0"/>
                        <a:t> </a:t>
                      </a:r>
                      <a:r>
                        <a:rPr lang="en-US" sz="1700" baseline="0" dirty="0" err="1"/>
                        <a:t>terjadi</a:t>
                      </a:r>
                      <a:r>
                        <a:rPr lang="en-US" sz="1700" baseline="0" dirty="0"/>
                        <a:t> </a:t>
                      </a:r>
                      <a:r>
                        <a:rPr lang="en-US" sz="1700" baseline="0" dirty="0" err="1"/>
                        <a:t>ceceran</a:t>
                      </a:r>
                      <a:r>
                        <a:rPr lang="en-US" sz="1700" baseline="0" dirty="0"/>
                        <a:t>, </a:t>
                      </a:r>
                      <a:r>
                        <a:rPr lang="en-US" sz="1700" baseline="0" dirty="0" err="1"/>
                        <a:t>tumpahan</a:t>
                      </a:r>
                      <a:endParaRPr lang="en-US" sz="1700" dirty="0"/>
                    </a:p>
                  </a:txBody>
                  <a:tcPr marL="84406" marR="84406" marT="42203" marB="42203"/>
                </a:tc>
                <a:extLst>
                  <a:ext uri="{0D108BD9-81ED-4DB2-BD59-A6C34878D82A}">
                    <a16:rowId xmlns:a16="http://schemas.microsoft.com/office/drawing/2014/main" val="10004"/>
                  </a:ext>
                </a:extLst>
              </a:tr>
            </a:tbl>
          </a:graphicData>
        </a:graphic>
      </p:graphicFrame>
      <p:sp>
        <p:nvSpPr>
          <p:cNvPr id="9" name="Footer Placeholder 4">
            <a:extLst>
              <a:ext uri="{FF2B5EF4-FFF2-40B4-BE49-F238E27FC236}">
                <a16:creationId xmlns:a16="http://schemas.microsoft.com/office/drawing/2014/main" id="{BE97CF1D-160E-4B83-8F31-8E6A38EFFCC4}"/>
              </a:ext>
            </a:extLst>
          </p:cNvPr>
          <p:cNvSpPr>
            <a:spLocks noGrp="1"/>
          </p:cNvSpPr>
          <p:nvPr>
            <p:ph type="ftr" sz="quarter" idx="11"/>
          </p:nvPr>
        </p:nvSpPr>
        <p:spPr>
          <a:xfrm>
            <a:off x="5263487" y="6334863"/>
            <a:ext cx="3108341" cy="337038"/>
          </a:xfrm>
        </p:spPr>
        <p:txBody>
          <a:bodyPr/>
          <a:lstStyle/>
          <a:p>
            <a:pPr defTabSz="844083"/>
            <a:r>
              <a:rPr lang="en-US" dirty="0">
                <a:solidFill>
                  <a:prstClr val="black">
                    <a:tint val="75000"/>
                  </a:prstClr>
                </a:solidFill>
                <a:latin typeface="Arial" charset="0"/>
                <a:ea typeface="+mn-ea"/>
              </a:rPr>
              <a:t>ISO/IEC 17025/Rev.01 (c)Copyright, </a:t>
            </a:r>
            <a:r>
              <a:rPr lang="en-US" dirty="0" err="1">
                <a:solidFill>
                  <a:prstClr val="black">
                    <a:tint val="75000"/>
                  </a:prstClr>
                </a:solidFill>
                <a:latin typeface="Arial" charset="0"/>
                <a:ea typeface="+mn-ea"/>
              </a:rPr>
              <a:t>Sentral</a:t>
            </a:r>
            <a:r>
              <a:rPr lang="en-US" dirty="0">
                <a:solidFill>
                  <a:prstClr val="black">
                    <a:tint val="75000"/>
                  </a:prstClr>
                </a:solidFill>
                <a:latin typeface="Arial" charset="0"/>
                <a:ea typeface="+mn-ea"/>
              </a:rPr>
              <a:t> </a:t>
            </a:r>
            <a:r>
              <a:rPr lang="en-US" dirty="0" err="1">
                <a:solidFill>
                  <a:prstClr val="black">
                    <a:tint val="75000"/>
                  </a:prstClr>
                </a:solidFill>
                <a:latin typeface="Arial" charset="0"/>
                <a:ea typeface="+mn-ea"/>
              </a:rPr>
              <a:t>Sistem</a:t>
            </a:r>
            <a:r>
              <a:rPr lang="en-US" dirty="0">
                <a:solidFill>
                  <a:prstClr val="black">
                    <a:tint val="75000"/>
                  </a:prstClr>
                </a:solidFill>
                <a:latin typeface="Arial" charset="0"/>
                <a:ea typeface="+mn-ea"/>
              </a:rPr>
              <a:t> Oct. 2020</a:t>
            </a:r>
          </a:p>
        </p:txBody>
      </p:sp>
      <p:sp>
        <p:nvSpPr>
          <p:cNvPr id="3" name="Slide Number Placeholder 2">
            <a:extLst>
              <a:ext uri="{FF2B5EF4-FFF2-40B4-BE49-F238E27FC236}">
                <a16:creationId xmlns:a16="http://schemas.microsoft.com/office/drawing/2014/main" id="{DE6AA020-46FB-47A0-8A18-58BA23B13E3E}"/>
              </a:ext>
            </a:extLst>
          </p:cNvPr>
          <p:cNvSpPr>
            <a:spLocks noGrp="1"/>
          </p:cNvSpPr>
          <p:nvPr>
            <p:ph type="sldNum" sz="quarter" idx="12"/>
          </p:nvPr>
        </p:nvSpPr>
        <p:spPr/>
        <p:txBody>
          <a:bodyPr/>
          <a:lstStyle/>
          <a:p>
            <a:fld id="{D613E84E-F90B-4997-BEAD-0068A8707C75}" type="slidenum">
              <a:rPr lang="en-US" smtClean="0"/>
              <a:t>147</a:t>
            </a:fld>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err="1"/>
              <a:t>Penetapan</a:t>
            </a:r>
            <a:r>
              <a:rPr lang="en-US" u="sng" dirty="0"/>
              <a:t> </a:t>
            </a:r>
            <a:r>
              <a:rPr lang="en-US" u="sng" dirty="0" err="1"/>
              <a:t>Peringkat</a:t>
            </a:r>
            <a:r>
              <a:rPr lang="en-US" u="sng" dirty="0"/>
              <a:t>  </a:t>
            </a:r>
          </a:p>
        </p:txBody>
      </p:sp>
      <p:sp>
        <p:nvSpPr>
          <p:cNvPr id="3" name="Content Placeholder 2"/>
          <p:cNvSpPr>
            <a:spLocks noGrp="1"/>
          </p:cNvSpPr>
          <p:nvPr>
            <p:ph idx="1"/>
          </p:nvPr>
        </p:nvSpPr>
        <p:spPr>
          <a:xfrm>
            <a:off x="842466" y="1451356"/>
            <a:ext cx="7886700" cy="4016620"/>
          </a:xfrm>
        </p:spPr>
        <p:txBody>
          <a:bodyPr>
            <a:normAutofit lnSpcReduction="10000"/>
          </a:bodyPr>
          <a:lstStyle/>
          <a:p>
            <a:pPr marL="0" indent="0">
              <a:buNone/>
            </a:pPr>
            <a:r>
              <a:rPr lang="en-US" sz="2215" b="1" dirty="0" err="1"/>
              <a:t>Peringkat</a:t>
            </a:r>
            <a:r>
              <a:rPr lang="en-US" sz="2215" b="1" dirty="0"/>
              <a:t> </a:t>
            </a:r>
            <a:r>
              <a:rPr lang="en-US" sz="2215" b="1" dirty="0" err="1"/>
              <a:t>Resiko</a:t>
            </a:r>
            <a:r>
              <a:rPr lang="en-US" sz="2215" b="1" dirty="0"/>
              <a:t> – </a:t>
            </a:r>
            <a:r>
              <a:rPr lang="en-US" sz="2215" dirty="0" err="1"/>
              <a:t>Menetapkan</a:t>
            </a:r>
            <a:r>
              <a:rPr lang="en-US" sz="2215" dirty="0"/>
              <a:t> </a:t>
            </a:r>
            <a:r>
              <a:rPr lang="en-US" sz="2215" dirty="0" err="1"/>
              <a:t>peringkat</a:t>
            </a:r>
            <a:r>
              <a:rPr lang="en-US" sz="2215" dirty="0"/>
              <a:t> </a:t>
            </a:r>
            <a:r>
              <a:rPr lang="en-US" sz="2215" dirty="0" err="1"/>
              <a:t>resiko</a:t>
            </a:r>
            <a:r>
              <a:rPr lang="en-US" sz="2215" dirty="0"/>
              <a:t> </a:t>
            </a:r>
            <a:r>
              <a:rPr lang="en-US" sz="2215" dirty="0" err="1"/>
              <a:t>berdasarkan</a:t>
            </a:r>
            <a:r>
              <a:rPr lang="en-US" sz="2215" dirty="0"/>
              <a:t> </a:t>
            </a:r>
            <a:r>
              <a:rPr lang="en-US" sz="2215" dirty="0" err="1"/>
              <a:t>frekuensi</a:t>
            </a:r>
            <a:r>
              <a:rPr lang="en-US" sz="2215" dirty="0"/>
              <a:t> </a:t>
            </a:r>
            <a:r>
              <a:rPr lang="en-US" sz="2215" dirty="0" err="1"/>
              <a:t>kejadian</a:t>
            </a:r>
            <a:r>
              <a:rPr lang="en-US" sz="2215" dirty="0"/>
              <a:t>, </a:t>
            </a:r>
            <a:r>
              <a:rPr lang="en-US" sz="2215" dirty="0" err="1"/>
              <a:t>keparahan</a:t>
            </a:r>
            <a:r>
              <a:rPr lang="en-US" sz="2215" dirty="0"/>
              <a:t>, </a:t>
            </a:r>
            <a:r>
              <a:rPr lang="en-US" sz="2215" dirty="0" err="1"/>
              <a:t>dampak</a:t>
            </a:r>
            <a:r>
              <a:rPr lang="en-US" sz="2215" dirty="0"/>
              <a:t> </a:t>
            </a:r>
            <a:r>
              <a:rPr lang="en-US" sz="2215" dirty="0" err="1"/>
              <a:t>terhadap</a:t>
            </a:r>
            <a:r>
              <a:rPr lang="en-US" sz="2215" dirty="0"/>
              <a:t> </a:t>
            </a:r>
            <a:r>
              <a:rPr lang="en-US" sz="2215" dirty="0" err="1"/>
              <a:t>sasaran</a:t>
            </a:r>
            <a:r>
              <a:rPr lang="en-US" sz="2215" dirty="0"/>
              <a:t>, </a:t>
            </a:r>
            <a:r>
              <a:rPr lang="en-US" sz="2215" dirty="0" err="1"/>
              <a:t>konsekuensi</a:t>
            </a:r>
            <a:r>
              <a:rPr lang="en-US" sz="2215" dirty="0"/>
              <a:t> </a:t>
            </a:r>
            <a:r>
              <a:rPr lang="en-US" sz="2215" dirty="0" err="1"/>
              <a:t>keuangan</a:t>
            </a:r>
            <a:r>
              <a:rPr lang="en-US" sz="2215" dirty="0"/>
              <a:t>, </a:t>
            </a:r>
            <a:r>
              <a:rPr lang="en-US" sz="2215" dirty="0" err="1"/>
              <a:t>pelanggaran</a:t>
            </a:r>
            <a:r>
              <a:rPr lang="en-US" sz="2215" dirty="0"/>
              <a:t> </a:t>
            </a:r>
            <a:r>
              <a:rPr lang="en-US" sz="2215" dirty="0" err="1"/>
              <a:t>hukum</a:t>
            </a:r>
            <a:r>
              <a:rPr lang="en-US" sz="2215" dirty="0"/>
              <a:t>, </a:t>
            </a:r>
            <a:r>
              <a:rPr lang="en-US" sz="2215" dirty="0" err="1"/>
              <a:t>dampak</a:t>
            </a:r>
            <a:r>
              <a:rPr lang="en-US" sz="2215" dirty="0"/>
              <a:t> </a:t>
            </a:r>
            <a:r>
              <a:rPr lang="en-US" sz="2215" dirty="0" err="1"/>
              <a:t>terhadap</a:t>
            </a:r>
            <a:r>
              <a:rPr lang="en-US" sz="2215" dirty="0"/>
              <a:t> </a:t>
            </a:r>
            <a:r>
              <a:rPr lang="en-US" sz="2215" dirty="0" err="1"/>
              <a:t>pihak</a:t>
            </a:r>
            <a:r>
              <a:rPr lang="en-US" sz="2215" dirty="0"/>
              <a:t> yang </a:t>
            </a:r>
            <a:r>
              <a:rPr lang="en-US" sz="2215" dirty="0" err="1"/>
              <a:t>berkepentingan</a:t>
            </a:r>
            <a:r>
              <a:rPr lang="en-US" sz="2215" dirty="0"/>
              <a:t>, </a:t>
            </a:r>
            <a:r>
              <a:rPr lang="en-US" sz="2215" dirty="0" err="1"/>
              <a:t>dll</a:t>
            </a:r>
            <a:endParaRPr lang="en-US" sz="2215" dirty="0"/>
          </a:p>
          <a:p>
            <a:pPr marL="552464" lvl="1" indent="-209556"/>
            <a:r>
              <a:rPr lang="en-US" sz="1846" dirty="0"/>
              <a:t>Tingkat </a:t>
            </a:r>
            <a:r>
              <a:rPr lang="en-US" sz="1846" dirty="0" err="1"/>
              <a:t>Kejadian</a:t>
            </a:r>
            <a:r>
              <a:rPr lang="en-US" sz="1846" dirty="0"/>
              <a:t> : </a:t>
            </a:r>
          </a:p>
          <a:p>
            <a:pPr marL="974506" lvl="2" indent="-209556">
              <a:spcBef>
                <a:spcPts val="750"/>
              </a:spcBef>
            </a:pPr>
            <a:r>
              <a:rPr lang="en-US" sz="1846" dirty="0" err="1"/>
              <a:t>Seberapa</a:t>
            </a:r>
            <a:r>
              <a:rPr lang="en-US" sz="1846" dirty="0"/>
              <a:t> </a:t>
            </a:r>
            <a:r>
              <a:rPr lang="en-US" sz="1846" dirty="0" err="1"/>
              <a:t>sering</a:t>
            </a:r>
            <a:r>
              <a:rPr lang="en-US" sz="1846" dirty="0"/>
              <a:t> </a:t>
            </a:r>
            <a:r>
              <a:rPr lang="en-US" sz="1846" dirty="0" err="1"/>
              <a:t>suatu</a:t>
            </a:r>
            <a:r>
              <a:rPr lang="en-US" sz="1846" dirty="0"/>
              <a:t> </a:t>
            </a:r>
            <a:r>
              <a:rPr lang="en-US" sz="1846" dirty="0" err="1"/>
              <a:t>peristiwa</a:t>
            </a:r>
            <a:r>
              <a:rPr lang="en-US" sz="1846" dirty="0"/>
              <a:t> </a:t>
            </a:r>
            <a:r>
              <a:rPr lang="en-US" sz="1846" dirty="0" err="1"/>
              <a:t>terjadi</a:t>
            </a:r>
            <a:endParaRPr lang="en-US" sz="1846" dirty="0"/>
          </a:p>
          <a:p>
            <a:pPr marL="974506" lvl="2" indent="-209556">
              <a:spcBef>
                <a:spcPts val="750"/>
              </a:spcBef>
            </a:pPr>
            <a:r>
              <a:rPr lang="en-US" sz="1846" dirty="0" err="1"/>
              <a:t>Seberapa</a:t>
            </a:r>
            <a:r>
              <a:rPr lang="en-US" sz="1846" dirty="0"/>
              <a:t> </a:t>
            </a:r>
            <a:r>
              <a:rPr lang="en-US" sz="1846" dirty="0" err="1"/>
              <a:t>sering</a:t>
            </a:r>
            <a:r>
              <a:rPr lang="en-US" sz="1846" dirty="0"/>
              <a:t> material </a:t>
            </a:r>
            <a:r>
              <a:rPr lang="en-US" sz="1846" dirty="0" err="1"/>
              <a:t>datang</a:t>
            </a:r>
            <a:r>
              <a:rPr lang="en-US" sz="1846" dirty="0"/>
              <a:t> </a:t>
            </a:r>
            <a:r>
              <a:rPr lang="en-US" sz="1846" dirty="0" err="1"/>
              <a:t>terlambat</a:t>
            </a:r>
            <a:r>
              <a:rPr lang="en-US" sz="1846" dirty="0"/>
              <a:t> ? </a:t>
            </a:r>
          </a:p>
          <a:p>
            <a:pPr marL="552464" lvl="1" indent="-209556"/>
            <a:r>
              <a:rPr lang="en-US" sz="1846" dirty="0" err="1"/>
              <a:t>Keparahan</a:t>
            </a:r>
            <a:r>
              <a:rPr lang="en-US" sz="1846" dirty="0"/>
              <a:t> : </a:t>
            </a:r>
          </a:p>
          <a:p>
            <a:pPr marL="974506" lvl="2" indent="-209556">
              <a:spcBef>
                <a:spcPts val="750"/>
              </a:spcBef>
            </a:pPr>
            <a:r>
              <a:rPr lang="it-IT" sz="1846" dirty="0"/>
              <a:t>Tingkat keparahan dari suatu peristiwa </a:t>
            </a:r>
          </a:p>
          <a:p>
            <a:pPr marL="974506" lvl="2" indent="-209556">
              <a:spcBef>
                <a:spcPts val="750"/>
              </a:spcBef>
            </a:pPr>
            <a:r>
              <a:rPr lang="it-IT" sz="1846" dirty="0"/>
              <a:t>Keparahan material datang terlambat : Produksi berhenti mengakibatkan kerugian akibat karyawan tidak bekerja, tidak menghasilkan </a:t>
            </a:r>
            <a:endParaRPr lang="en-US" sz="1846" dirty="0"/>
          </a:p>
          <a:p>
            <a:endParaRPr lang="en-US" sz="2954" b="1" dirty="0"/>
          </a:p>
          <a:p>
            <a:endParaRPr lang="en-US" sz="2954" b="1" dirty="0"/>
          </a:p>
          <a:p>
            <a:endParaRPr lang="en-US" sz="2954" dirty="0"/>
          </a:p>
          <a:p>
            <a:pPr marL="422041" indent="-422041">
              <a:buFont typeface="+mj-lt"/>
              <a:buAutoNum type="arabicPeriod"/>
            </a:pPr>
            <a:endParaRPr lang="en-US" dirty="0"/>
          </a:p>
        </p:txBody>
      </p:sp>
      <p:sp>
        <p:nvSpPr>
          <p:cNvPr id="7"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4" name="Slide Number Placeholder 3">
            <a:extLst>
              <a:ext uri="{FF2B5EF4-FFF2-40B4-BE49-F238E27FC236}">
                <a16:creationId xmlns:a16="http://schemas.microsoft.com/office/drawing/2014/main" id="{6EA19121-6355-443A-B107-903B5DB487AC}"/>
              </a:ext>
            </a:extLst>
          </p:cNvPr>
          <p:cNvSpPr>
            <a:spLocks noGrp="1"/>
          </p:cNvSpPr>
          <p:nvPr>
            <p:ph type="sldNum" sz="quarter" idx="12"/>
          </p:nvPr>
        </p:nvSpPr>
        <p:spPr/>
        <p:txBody>
          <a:bodyPr/>
          <a:lstStyle/>
          <a:p>
            <a:fld id="{D613E84E-F90B-4997-BEAD-0068A8707C75}" type="slidenum">
              <a:rPr lang="en-US" smtClean="0"/>
              <a:t>148</a:t>
            </a:fld>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158" y="451593"/>
            <a:ext cx="7886700" cy="1223597"/>
          </a:xfrm>
        </p:spPr>
        <p:txBody>
          <a:bodyPr/>
          <a:lstStyle/>
          <a:p>
            <a:pPr algn="ctr"/>
            <a:r>
              <a:rPr lang="en-US" u="sng" dirty="0" err="1"/>
              <a:t>Contoh</a:t>
            </a:r>
            <a:r>
              <a:rPr lang="en-US" u="sng" dirty="0"/>
              <a:t> </a:t>
            </a:r>
            <a:r>
              <a:rPr lang="en-US" u="sng" dirty="0" err="1"/>
              <a:t>Penilaian</a:t>
            </a:r>
            <a:r>
              <a:rPr lang="en-US" u="sng" dirty="0"/>
              <a:t> </a:t>
            </a:r>
            <a:r>
              <a:rPr lang="en-US" u="sng" dirty="0" err="1"/>
              <a:t>Keparahan</a:t>
            </a:r>
            <a:r>
              <a:rPr lang="en-US" u="sng" dirty="0"/>
              <a:t>  </a:t>
            </a:r>
          </a:p>
        </p:txBody>
      </p:sp>
      <p:pic>
        <p:nvPicPr>
          <p:cNvPr id="668674" name="Picture 2"/>
          <p:cNvPicPr>
            <a:picLocks noChangeAspect="1" noChangeArrowheads="1"/>
          </p:cNvPicPr>
          <p:nvPr/>
        </p:nvPicPr>
        <p:blipFill>
          <a:blip r:embed="rId2"/>
          <a:srcRect/>
          <a:stretch>
            <a:fillRect/>
          </a:stretch>
        </p:blipFill>
        <p:spPr bwMode="auto">
          <a:xfrm>
            <a:off x="771680" y="1211765"/>
            <a:ext cx="9384162" cy="5045427"/>
          </a:xfrm>
          <a:prstGeom prst="rect">
            <a:avLst/>
          </a:prstGeom>
          <a:noFill/>
          <a:ln w="9525">
            <a:noFill/>
            <a:miter lim="800000"/>
            <a:headEnd/>
            <a:tailEnd/>
          </a:ln>
          <a:effectLst/>
        </p:spPr>
      </p:pic>
      <p:sp>
        <p:nvSpPr>
          <p:cNvPr id="10"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3" name="Slide Number Placeholder 2">
            <a:extLst>
              <a:ext uri="{FF2B5EF4-FFF2-40B4-BE49-F238E27FC236}">
                <a16:creationId xmlns:a16="http://schemas.microsoft.com/office/drawing/2014/main" id="{ABF3A13D-DA08-4741-A902-450CF188811F}"/>
              </a:ext>
            </a:extLst>
          </p:cNvPr>
          <p:cNvSpPr>
            <a:spLocks noGrp="1"/>
          </p:cNvSpPr>
          <p:nvPr>
            <p:ph type="sldNum" sz="quarter" idx="12"/>
          </p:nvPr>
        </p:nvSpPr>
        <p:spPr/>
        <p:txBody>
          <a:bodyPr/>
          <a:lstStyle/>
          <a:p>
            <a:fld id="{D613E84E-F90B-4997-BEAD-0068A8707C75}" type="slidenum">
              <a:rPr lang="en-US" smtClean="0"/>
              <a:t>149</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942108"/>
            <a:ext cx="9120784" cy="1904331"/>
          </a:xfrm>
        </p:spPr>
        <p:txBody>
          <a:bodyPr/>
          <a:lstStyle/>
          <a:p>
            <a:r>
              <a:rPr lang="en-US" sz="3600" dirty="0"/>
              <a:t>3. Istilah – </a:t>
            </a:r>
            <a:r>
              <a:rPr lang="en-US" sz="3600" dirty="0" err="1"/>
              <a:t>istilah</a:t>
            </a:r>
            <a:r>
              <a:rPr lang="en-US" sz="3600" dirty="0"/>
              <a:t> </a:t>
            </a:r>
            <a:r>
              <a:rPr lang="en-US" sz="3600" dirty="0" err="1"/>
              <a:t>penting</a:t>
            </a:r>
            <a:r>
              <a:rPr lang="en-US" sz="3600" dirty="0"/>
              <a:t> </a:t>
            </a:r>
            <a:r>
              <a:rPr lang="en-US" sz="3600" dirty="0" err="1"/>
              <a:t>dalam</a:t>
            </a:r>
            <a:r>
              <a:rPr lang="en-US" sz="3600" dirty="0"/>
              <a:t> </a:t>
            </a:r>
            <a:br>
              <a:rPr lang="en-US" sz="3600" dirty="0"/>
            </a:br>
            <a:r>
              <a:rPr lang="en-US" sz="3600" dirty="0"/>
              <a:t>    ISO/IEC 17025:2017 </a:t>
            </a:r>
            <a:br>
              <a:rPr lang="en-US" sz="3600" dirty="0"/>
            </a:br>
            <a:endParaRPr lang="en-US" sz="3600" dirty="0"/>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3" name="Slide Number Placeholder 2">
            <a:extLst>
              <a:ext uri="{FF2B5EF4-FFF2-40B4-BE49-F238E27FC236}">
                <a16:creationId xmlns:a16="http://schemas.microsoft.com/office/drawing/2014/main" id="{D48FFB70-BD56-4CE0-9365-B799264ACF37}"/>
              </a:ext>
            </a:extLst>
          </p:cNvPr>
          <p:cNvSpPr>
            <a:spLocks noGrp="1"/>
          </p:cNvSpPr>
          <p:nvPr>
            <p:ph type="sldNum" sz="quarter" idx="12"/>
          </p:nvPr>
        </p:nvSpPr>
        <p:spPr/>
        <p:txBody>
          <a:bodyPr/>
          <a:lstStyle/>
          <a:p>
            <a:fld id="{D613E84E-F90B-4997-BEAD-0068A8707C75}" type="slidenum">
              <a:rPr lang="en-US" smtClean="0"/>
              <a:pPr/>
              <a:t>15</a:t>
            </a:fld>
            <a:endParaRPr lang="en-US" dirty="0"/>
          </a:p>
        </p:txBody>
      </p:sp>
    </p:spTree>
    <p:extLst>
      <p:ext uri="{BB962C8B-B14F-4D97-AF65-F5344CB8AC3E}">
        <p14:creationId xmlns:p14="http://schemas.microsoft.com/office/powerpoint/2010/main" val="32175984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282" y="651773"/>
            <a:ext cx="7886700" cy="1223597"/>
          </a:xfrm>
        </p:spPr>
        <p:txBody>
          <a:bodyPr>
            <a:normAutofit/>
          </a:bodyPr>
          <a:lstStyle/>
          <a:p>
            <a:pPr algn="ctr"/>
            <a:r>
              <a:rPr lang="en-US" u="sng" dirty="0" err="1"/>
              <a:t>Contoh</a:t>
            </a:r>
            <a:r>
              <a:rPr lang="en-US" u="sng" dirty="0"/>
              <a:t> </a:t>
            </a:r>
            <a:r>
              <a:rPr lang="en-US" u="sng" dirty="0" err="1"/>
              <a:t>Penilaian</a:t>
            </a:r>
            <a:r>
              <a:rPr lang="en-US" u="sng" dirty="0"/>
              <a:t> Tingkat </a:t>
            </a:r>
            <a:r>
              <a:rPr lang="en-US" u="sng" dirty="0" err="1"/>
              <a:t>Kejadian</a:t>
            </a:r>
            <a:r>
              <a:rPr lang="en-US" u="sng" dirty="0"/>
              <a:t>  </a:t>
            </a:r>
          </a:p>
        </p:txBody>
      </p:sp>
      <p:pic>
        <p:nvPicPr>
          <p:cNvPr id="2050" name="Picture 2"/>
          <p:cNvPicPr>
            <a:picLocks noChangeAspect="1" noChangeArrowheads="1"/>
          </p:cNvPicPr>
          <p:nvPr/>
        </p:nvPicPr>
        <p:blipFill>
          <a:blip r:embed="rId2"/>
          <a:srcRect/>
          <a:stretch>
            <a:fillRect/>
          </a:stretch>
        </p:blipFill>
        <p:spPr bwMode="auto">
          <a:xfrm>
            <a:off x="2031723" y="1433316"/>
            <a:ext cx="5978769" cy="4474059"/>
          </a:xfrm>
          <a:prstGeom prst="rect">
            <a:avLst/>
          </a:prstGeom>
          <a:noFill/>
          <a:ln w="9525">
            <a:noFill/>
            <a:miter lim="800000"/>
            <a:headEnd/>
            <a:tailEnd/>
          </a:ln>
          <a:effectLst/>
        </p:spPr>
      </p:pic>
      <p:sp>
        <p:nvSpPr>
          <p:cNvPr id="7"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3" name="Slide Number Placeholder 2">
            <a:extLst>
              <a:ext uri="{FF2B5EF4-FFF2-40B4-BE49-F238E27FC236}">
                <a16:creationId xmlns:a16="http://schemas.microsoft.com/office/drawing/2014/main" id="{583B08F8-94D7-43B3-8C96-523327B86B6E}"/>
              </a:ext>
            </a:extLst>
          </p:cNvPr>
          <p:cNvSpPr>
            <a:spLocks noGrp="1"/>
          </p:cNvSpPr>
          <p:nvPr>
            <p:ph type="sldNum" sz="quarter" idx="12"/>
          </p:nvPr>
        </p:nvSpPr>
        <p:spPr/>
        <p:txBody>
          <a:bodyPr/>
          <a:lstStyle/>
          <a:p>
            <a:fld id="{D613E84E-F90B-4997-BEAD-0068A8707C75}" type="slidenum">
              <a:rPr lang="en-US" smtClean="0"/>
              <a:t>150</a:t>
            </a:fld>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834533"/>
            <a:ext cx="7886700" cy="1223597"/>
          </a:xfrm>
        </p:spPr>
        <p:txBody>
          <a:bodyPr/>
          <a:lstStyle/>
          <a:p>
            <a:pPr algn="ctr"/>
            <a:r>
              <a:rPr lang="en-US" u="sng" dirty="0" err="1"/>
              <a:t>Contoh</a:t>
            </a:r>
            <a:r>
              <a:rPr lang="en-US" u="sng" dirty="0"/>
              <a:t> </a:t>
            </a:r>
            <a:r>
              <a:rPr lang="en-US" u="sng" dirty="0" err="1"/>
              <a:t>Klasifikasi</a:t>
            </a:r>
            <a:r>
              <a:rPr lang="en-US" u="sng" dirty="0"/>
              <a:t> </a:t>
            </a:r>
            <a:r>
              <a:rPr lang="en-US" u="sng" dirty="0" err="1"/>
              <a:t>Peluang</a:t>
            </a:r>
            <a:r>
              <a:rPr lang="en-US" u="sng" dirty="0"/>
              <a:t>  </a:t>
            </a:r>
          </a:p>
        </p:txBody>
      </p:sp>
      <p:pic>
        <p:nvPicPr>
          <p:cNvPr id="670722" name="Picture 2"/>
          <p:cNvPicPr>
            <a:picLocks noChangeAspect="1" noChangeArrowheads="1"/>
          </p:cNvPicPr>
          <p:nvPr/>
        </p:nvPicPr>
        <p:blipFill>
          <a:blip r:embed="rId2"/>
          <a:srcRect/>
          <a:stretch>
            <a:fillRect/>
          </a:stretch>
        </p:blipFill>
        <p:spPr bwMode="auto">
          <a:xfrm>
            <a:off x="1001106" y="1951894"/>
            <a:ext cx="8831625" cy="3459774"/>
          </a:xfrm>
          <a:prstGeom prst="rect">
            <a:avLst/>
          </a:prstGeom>
          <a:noFill/>
          <a:ln w="9525">
            <a:noFill/>
            <a:miter lim="800000"/>
            <a:headEnd/>
            <a:tailEnd/>
          </a:ln>
          <a:effectLst/>
        </p:spPr>
      </p:pic>
      <p:sp>
        <p:nvSpPr>
          <p:cNvPr id="10"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3" name="Slide Number Placeholder 2">
            <a:extLst>
              <a:ext uri="{FF2B5EF4-FFF2-40B4-BE49-F238E27FC236}">
                <a16:creationId xmlns:a16="http://schemas.microsoft.com/office/drawing/2014/main" id="{D38756E5-C6EC-4E6D-B168-DF675EDC2A87}"/>
              </a:ext>
            </a:extLst>
          </p:cNvPr>
          <p:cNvSpPr>
            <a:spLocks noGrp="1"/>
          </p:cNvSpPr>
          <p:nvPr>
            <p:ph type="sldNum" sz="quarter" idx="12"/>
          </p:nvPr>
        </p:nvSpPr>
        <p:spPr/>
        <p:txBody>
          <a:bodyPr/>
          <a:lstStyle/>
          <a:p>
            <a:fld id="{D613E84E-F90B-4997-BEAD-0068A8707C75}" type="slidenum">
              <a:rPr lang="en-US" smtClean="0"/>
              <a:t>151</a:t>
            </a:fld>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623" y="768768"/>
            <a:ext cx="7886700" cy="1223597"/>
          </a:xfrm>
        </p:spPr>
        <p:txBody>
          <a:bodyPr>
            <a:normAutofit/>
          </a:bodyPr>
          <a:lstStyle/>
          <a:p>
            <a:pPr algn="ctr"/>
            <a:r>
              <a:rPr lang="en-US" sz="2769" u="sng" dirty="0" err="1"/>
              <a:t>Penetapan</a:t>
            </a:r>
            <a:r>
              <a:rPr lang="en-US" sz="2769" u="sng" dirty="0"/>
              <a:t> </a:t>
            </a:r>
            <a:r>
              <a:rPr lang="en-US" sz="2769" u="sng" dirty="0" err="1"/>
              <a:t>Peringkat</a:t>
            </a:r>
            <a:r>
              <a:rPr lang="en-US" sz="2769" u="sng" dirty="0"/>
              <a:t> </a:t>
            </a:r>
            <a:r>
              <a:rPr lang="en-US" sz="2769" u="sng" dirty="0" err="1"/>
              <a:t>Resiko</a:t>
            </a:r>
            <a:r>
              <a:rPr lang="en-US" sz="2769" u="sng" dirty="0"/>
              <a:t>  </a:t>
            </a:r>
          </a:p>
        </p:txBody>
      </p:sp>
      <p:sp>
        <p:nvSpPr>
          <p:cNvPr id="3" name="Content Placeholder 2"/>
          <p:cNvSpPr>
            <a:spLocks noGrp="1"/>
          </p:cNvSpPr>
          <p:nvPr>
            <p:ph idx="1"/>
          </p:nvPr>
        </p:nvSpPr>
        <p:spPr>
          <a:xfrm>
            <a:off x="831343" y="1617260"/>
            <a:ext cx="3560666" cy="4016620"/>
          </a:xfrm>
        </p:spPr>
        <p:txBody>
          <a:bodyPr>
            <a:normAutofit fontScale="92500" lnSpcReduction="10000"/>
          </a:bodyPr>
          <a:lstStyle/>
          <a:p>
            <a:r>
              <a:rPr lang="en-US" sz="2215" dirty="0" err="1"/>
              <a:t>Kombinasi</a:t>
            </a:r>
            <a:r>
              <a:rPr lang="en-US" sz="2215" dirty="0"/>
              <a:t> </a:t>
            </a:r>
            <a:r>
              <a:rPr lang="en-US" sz="2215" dirty="0" err="1"/>
              <a:t>Frekuensi</a:t>
            </a:r>
            <a:r>
              <a:rPr lang="en-US" sz="2215" dirty="0"/>
              <a:t> </a:t>
            </a:r>
            <a:r>
              <a:rPr lang="en-US" sz="2215" dirty="0" err="1"/>
              <a:t>Kejadian</a:t>
            </a:r>
            <a:r>
              <a:rPr lang="en-US" sz="2215" dirty="0"/>
              <a:t> </a:t>
            </a:r>
            <a:r>
              <a:rPr lang="en-US" sz="2215" dirty="0" err="1"/>
              <a:t>vs</a:t>
            </a:r>
            <a:r>
              <a:rPr lang="en-US" sz="2215" dirty="0"/>
              <a:t> </a:t>
            </a:r>
            <a:r>
              <a:rPr lang="en-US" sz="2215" dirty="0" err="1"/>
              <a:t>Keparahan</a:t>
            </a:r>
            <a:r>
              <a:rPr lang="en-US" sz="2215" dirty="0"/>
              <a:t> </a:t>
            </a:r>
          </a:p>
          <a:p>
            <a:pPr marL="764950" lvl="1" indent="-422041">
              <a:buFont typeface="+mj-lt"/>
              <a:buAutoNum type="arabicPeriod"/>
            </a:pPr>
            <a:r>
              <a:rPr lang="en-US" sz="2215" dirty="0" err="1"/>
              <a:t>Resiko</a:t>
            </a:r>
            <a:r>
              <a:rPr lang="en-US" sz="2215" dirty="0"/>
              <a:t> </a:t>
            </a:r>
            <a:r>
              <a:rPr lang="en-US" sz="2215" dirty="0" err="1"/>
              <a:t>bisa</a:t>
            </a:r>
            <a:r>
              <a:rPr lang="en-US" sz="2215" dirty="0"/>
              <a:t> </a:t>
            </a:r>
            <a:r>
              <a:rPr lang="en-US" sz="2215" dirty="0" err="1"/>
              <a:t>diterima</a:t>
            </a:r>
            <a:endParaRPr lang="en-US" sz="2215" dirty="0"/>
          </a:p>
          <a:p>
            <a:pPr marL="764950" lvl="1" indent="-422041">
              <a:buFont typeface="+mj-lt"/>
              <a:buAutoNum type="arabicPeriod"/>
            </a:pPr>
            <a:r>
              <a:rPr lang="en-US" sz="2215" dirty="0" err="1"/>
              <a:t>Resiko</a:t>
            </a:r>
            <a:r>
              <a:rPr lang="en-US" sz="2215" dirty="0"/>
              <a:t> </a:t>
            </a:r>
            <a:r>
              <a:rPr lang="en-US" sz="2215" dirty="0" err="1"/>
              <a:t>Penting</a:t>
            </a:r>
            <a:r>
              <a:rPr lang="en-US" sz="2215" dirty="0"/>
              <a:t> </a:t>
            </a:r>
            <a:r>
              <a:rPr lang="en-US" sz="2215" dirty="0" err="1"/>
              <a:t>Bisa</a:t>
            </a:r>
            <a:r>
              <a:rPr lang="en-US" sz="2215" dirty="0"/>
              <a:t> </a:t>
            </a:r>
            <a:r>
              <a:rPr lang="en-US" sz="2215" dirty="0" err="1"/>
              <a:t>diterima</a:t>
            </a:r>
            <a:r>
              <a:rPr lang="en-US" sz="2215" dirty="0"/>
              <a:t> </a:t>
            </a:r>
            <a:r>
              <a:rPr lang="en-US" sz="2215" dirty="0" err="1"/>
              <a:t>karena</a:t>
            </a:r>
            <a:r>
              <a:rPr lang="en-US" sz="2215" dirty="0"/>
              <a:t> </a:t>
            </a:r>
            <a:r>
              <a:rPr lang="en-US" sz="2215" dirty="0" err="1"/>
              <a:t>sudah</a:t>
            </a:r>
            <a:r>
              <a:rPr lang="en-US" sz="2215" dirty="0"/>
              <a:t> </a:t>
            </a:r>
            <a:r>
              <a:rPr lang="en-US" sz="2215" dirty="0" err="1"/>
              <a:t>memiliki</a:t>
            </a:r>
            <a:r>
              <a:rPr lang="en-US" sz="2215" dirty="0"/>
              <a:t> </a:t>
            </a:r>
            <a:r>
              <a:rPr lang="en-US" sz="2215" dirty="0" err="1"/>
              <a:t>sistem</a:t>
            </a:r>
            <a:r>
              <a:rPr lang="en-US" sz="2215" dirty="0"/>
              <a:t> </a:t>
            </a:r>
            <a:r>
              <a:rPr lang="en-US" sz="2215" dirty="0" err="1"/>
              <a:t>pengendalian</a:t>
            </a:r>
            <a:r>
              <a:rPr lang="en-US" sz="2215" dirty="0"/>
              <a:t> yang </a:t>
            </a:r>
            <a:r>
              <a:rPr lang="en-US" sz="2215" dirty="0" err="1"/>
              <a:t>cukup</a:t>
            </a:r>
            <a:r>
              <a:rPr lang="en-US" sz="2215" dirty="0"/>
              <a:t> </a:t>
            </a:r>
            <a:r>
              <a:rPr lang="en-US" sz="2215" dirty="0" err="1"/>
              <a:t>baik</a:t>
            </a:r>
            <a:r>
              <a:rPr lang="en-US" sz="2215" dirty="0"/>
              <a:t> (</a:t>
            </a:r>
            <a:r>
              <a:rPr lang="en-US" sz="2215" dirty="0" err="1"/>
              <a:t>Keparahan</a:t>
            </a:r>
            <a:r>
              <a:rPr lang="en-US" sz="2215" dirty="0"/>
              <a:t> </a:t>
            </a:r>
            <a:r>
              <a:rPr lang="en-US" sz="2215" dirty="0" err="1"/>
              <a:t>besar</a:t>
            </a:r>
            <a:r>
              <a:rPr lang="en-US" sz="2215" dirty="0"/>
              <a:t> </a:t>
            </a:r>
            <a:r>
              <a:rPr lang="en-US" sz="2215" dirty="0" err="1"/>
              <a:t>namun</a:t>
            </a:r>
            <a:r>
              <a:rPr lang="en-US" sz="2215" dirty="0"/>
              <a:t> </a:t>
            </a:r>
            <a:r>
              <a:rPr lang="en-US" sz="2215" dirty="0" err="1"/>
              <a:t>belum</a:t>
            </a:r>
            <a:r>
              <a:rPr lang="en-US" sz="2215" dirty="0"/>
              <a:t> </a:t>
            </a:r>
            <a:r>
              <a:rPr lang="en-US" sz="2215" dirty="0" err="1"/>
              <a:t>pernah</a:t>
            </a:r>
            <a:r>
              <a:rPr lang="en-US" sz="2215" dirty="0"/>
              <a:t> </a:t>
            </a:r>
            <a:r>
              <a:rPr lang="en-US" sz="2215" dirty="0" err="1"/>
              <a:t>terjadi</a:t>
            </a:r>
            <a:r>
              <a:rPr lang="en-US" sz="2215" dirty="0"/>
              <a:t>) </a:t>
            </a:r>
          </a:p>
          <a:p>
            <a:pPr marL="764950" lvl="1" indent="-422041">
              <a:buFont typeface="+mj-lt"/>
              <a:buAutoNum type="arabicPeriod"/>
            </a:pPr>
            <a:r>
              <a:rPr lang="en-US" sz="2215" dirty="0" err="1"/>
              <a:t>Resiko</a:t>
            </a:r>
            <a:r>
              <a:rPr lang="en-US" sz="2215" dirty="0"/>
              <a:t> </a:t>
            </a:r>
            <a:r>
              <a:rPr lang="en-US" sz="2215" dirty="0" err="1"/>
              <a:t>Penting</a:t>
            </a:r>
            <a:r>
              <a:rPr lang="en-US" sz="2215" dirty="0"/>
              <a:t> </a:t>
            </a:r>
            <a:r>
              <a:rPr lang="en-US" sz="2215" dirty="0" err="1"/>
              <a:t>tidak</a:t>
            </a:r>
            <a:r>
              <a:rPr lang="en-US" sz="2215" dirty="0"/>
              <a:t> </a:t>
            </a:r>
            <a:r>
              <a:rPr lang="en-US" sz="2215" dirty="0" err="1"/>
              <a:t>bisa</a:t>
            </a:r>
            <a:r>
              <a:rPr lang="en-US" sz="2215" dirty="0"/>
              <a:t> </a:t>
            </a:r>
            <a:r>
              <a:rPr lang="en-US" sz="2215" dirty="0" err="1"/>
              <a:t>diterima</a:t>
            </a:r>
            <a:endParaRPr lang="en-US" sz="2215" dirty="0"/>
          </a:p>
        </p:txBody>
      </p:sp>
      <p:sp>
        <p:nvSpPr>
          <p:cNvPr id="9" name="TextBox 8"/>
          <p:cNvSpPr txBox="1"/>
          <p:nvPr/>
        </p:nvSpPr>
        <p:spPr>
          <a:xfrm>
            <a:off x="5673969" y="1751649"/>
            <a:ext cx="3541354" cy="348109"/>
          </a:xfrm>
          <a:prstGeom prst="rect">
            <a:avLst/>
          </a:prstGeom>
          <a:noFill/>
        </p:spPr>
        <p:txBody>
          <a:bodyPr wrap="none" rtlCol="0">
            <a:spAutoFit/>
          </a:bodyPr>
          <a:lstStyle/>
          <a:p>
            <a:pPr defTabSz="844083"/>
            <a:r>
              <a:rPr lang="en-US" sz="1662" u="sng" dirty="0" err="1">
                <a:solidFill>
                  <a:prstClr val="black"/>
                </a:solidFill>
                <a:latin typeface="Arial" charset="0"/>
              </a:rPr>
              <a:t>Contoh</a:t>
            </a:r>
            <a:r>
              <a:rPr lang="en-US" sz="1662" u="sng" dirty="0">
                <a:solidFill>
                  <a:prstClr val="black"/>
                </a:solidFill>
                <a:latin typeface="Arial" charset="0"/>
              </a:rPr>
              <a:t> </a:t>
            </a:r>
            <a:r>
              <a:rPr lang="en-US" sz="1662" u="sng" dirty="0" err="1">
                <a:solidFill>
                  <a:prstClr val="black"/>
                </a:solidFill>
                <a:latin typeface="Arial" charset="0"/>
              </a:rPr>
              <a:t>Penilaian</a:t>
            </a:r>
            <a:r>
              <a:rPr lang="en-US" sz="1662" u="sng" dirty="0">
                <a:solidFill>
                  <a:prstClr val="black"/>
                </a:solidFill>
                <a:latin typeface="Arial" charset="0"/>
              </a:rPr>
              <a:t> </a:t>
            </a:r>
            <a:r>
              <a:rPr lang="en-US" sz="1662" u="sng" dirty="0" err="1">
                <a:solidFill>
                  <a:prstClr val="black"/>
                </a:solidFill>
                <a:latin typeface="Arial" charset="0"/>
              </a:rPr>
              <a:t>Peringkat</a:t>
            </a:r>
            <a:r>
              <a:rPr lang="en-US" sz="1662" u="sng" dirty="0">
                <a:solidFill>
                  <a:prstClr val="black"/>
                </a:solidFill>
                <a:latin typeface="Arial" charset="0"/>
              </a:rPr>
              <a:t> </a:t>
            </a:r>
            <a:r>
              <a:rPr lang="en-US" sz="1662" u="sng" dirty="0" err="1">
                <a:solidFill>
                  <a:prstClr val="black"/>
                </a:solidFill>
                <a:latin typeface="Arial" charset="0"/>
              </a:rPr>
              <a:t>Resiko</a:t>
            </a:r>
            <a:r>
              <a:rPr lang="en-US" sz="1662" u="sng" dirty="0">
                <a:solidFill>
                  <a:prstClr val="black"/>
                </a:solidFill>
                <a:latin typeface="Arial" charset="0"/>
              </a:rPr>
              <a:t> </a:t>
            </a:r>
          </a:p>
        </p:txBody>
      </p:sp>
      <p:sp>
        <p:nvSpPr>
          <p:cNvPr id="10" name="Rectangle 9"/>
          <p:cNvSpPr/>
          <p:nvPr/>
        </p:nvSpPr>
        <p:spPr>
          <a:xfrm>
            <a:off x="4474678" y="1600704"/>
            <a:ext cx="5486400" cy="40092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662">
              <a:solidFill>
                <a:prstClr val="white"/>
              </a:solidFill>
              <a:latin typeface="Calibri"/>
            </a:endParaRPr>
          </a:p>
        </p:txBody>
      </p:sp>
      <p:pic>
        <p:nvPicPr>
          <p:cNvPr id="669698" name="Picture 2"/>
          <p:cNvPicPr>
            <a:picLocks noChangeAspect="1" noChangeArrowheads="1"/>
          </p:cNvPicPr>
          <p:nvPr/>
        </p:nvPicPr>
        <p:blipFill>
          <a:blip r:embed="rId2"/>
          <a:srcRect/>
          <a:stretch>
            <a:fillRect/>
          </a:stretch>
        </p:blipFill>
        <p:spPr bwMode="auto">
          <a:xfrm>
            <a:off x="4654188" y="2516229"/>
            <a:ext cx="5127380" cy="2722685"/>
          </a:xfrm>
          <a:prstGeom prst="rect">
            <a:avLst/>
          </a:prstGeom>
          <a:noFill/>
          <a:ln w="9525">
            <a:noFill/>
            <a:miter lim="800000"/>
            <a:headEnd/>
            <a:tailEnd/>
          </a:ln>
          <a:effectLst/>
        </p:spPr>
      </p:pic>
      <p:sp>
        <p:nvSpPr>
          <p:cNvPr id="11"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4" name="Slide Number Placeholder 3">
            <a:extLst>
              <a:ext uri="{FF2B5EF4-FFF2-40B4-BE49-F238E27FC236}">
                <a16:creationId xmlns:a16="http://schemas.microsoft.com/office/drawing/2014/main" id="{42EB81DC-A5EB-4EAD-8F66-ACF6082B83AA}"/>
              </a:ext>
            </a:extLst>
          </p:cNvPr>
          <p:cNvSpPr>
            <a:spLocks noGrp="1"/>
          </p:cNvSpPr>
          <p:nvPr>
            <p:ph type="sldNum" sz="quarter" idx="12"/>
          </p:nvPr>
        </p:nvSpPr>
        <p:spPr/>
        <p:txBody>
          <a:bodyPr/>
          <a:lstStyle/>
          <a:p>
            <a:fld id="{D613E84E-F90B-4997-BEAD-0068A8707C75}" type="slidenum">
              <a:rPr lang="en-US" smtClean="0"/>
              <a:t>152</a:t>
            </a:fld>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875694" y="1761768"/>
            <a:ext cx="8440615" cy="3988402"/>
          </a:xfrm>
        </p:spPr>
        <p:txBody>
          <a:bodyPr>
            <a:noAutofit/>
          </a:bodyPr>
          <a:lstStyle/>
          <a:p>
            <a:pPr marL="0" indent="0">
              <a:buNone/>
            </a:pPr>
            <a:r>
              <a:rPr lang="en-US" sz="2031" dirty="0" err="1"/>
              <a:t>Organisasi</a:t>
            </a:r>
            <a:r>
              <a:rPr lang="en-US" sz="2031" dirty="0"/>
              <a:t> </a:t>
            </a:r>
            <a:r>
              <a:rPr lang="en-US" sz="2031" b="1" u="sng" dirty="0" err="1"/>
              <a:t>harus</a:t>
            </a:r>
            <a:r>
              <a:rPr lang="en-US" sz="2031" dirty="0"/>
              <a:t> </a:t>
            </a:r>
            <a:r>
              <a:rPr lang="en-US" sz="2031" dirty="0" err="1"/>
              <a:t>merencanakan</a:t>
            </a:r>
            <a:r>
              <a:rPr lang="en-US" sz="2031" dirty="0"/>
              <a:t> dan </a:t>
            </a:r>
            <a:r>
              <a:rPr lang="en-US" sz="2031" dirty="0" err="1"/>
              <a:t>menerapkan</a:t>
            </a:r>
            <a:r>
              <a:rPr lang="en-US" sz="2031" dirty="0"/>
              <a:t> </a:t>
            </a:r>
            <a:r>
              <a:rPr lang="en-US" sz="2031" dirty="0" err="1"/>
              <a:t>tindakan</a:t>
            </a:r>
            <a:r>
              <a:rPr lang="en-US" sz="2031" dirty="0"/>
              <a:t> </a:t>
            </a:r>
            <a:r>
              <a:rPr lang="en-US" sz="2031" dirty="0" err="1"/>
              <a:t>untuk</a:t>
            </a:r>
            <a:r>
              <a:rPr lang="en-US" sz="2031" dirty="0"/>
              <a:t> </a:t>
            </a:r>
            <a:r>
              <a:rPr lang="en-US" sz="2031" dirty="0" err="1"/>
              <a:t>mengatasi</a:t>
            </a:r>
            <a:r>
              <a:rPr lang="en-US" sz="2031" dirty="0"/>
              <a:t> </a:t>
            </a:r>
            <a:r>
              <a:rPr lang="en-US" sz="2031" dirty="0" err="1"/>
              <a:t>Resiko</a:t>
            </a:r>
            <a:r>
              <a:rPr lang="en-US" sz="2031" dirty="0"/>
              <a:t> dan </a:t>
            </a:r>
            <a:r>
              <a:rPr lang="id-ID" sz="2031" dirty="0"/>
              <a:t>Peluang (8.5)</a:t>
            </a:r>
            <a:endParaRPr lang="en-US" sz="2031" dirty="0"/>
          </a:p>
          <a:p>
            <a:pPr marL="0" indent="0">
              <a:buNone/>
            </a:pPr>
            <a:endParaRPr lang="en-US" sz="1846" dirty="0"/>
          </a:p>
        </p:txBody>
      </p:sp>
      <p:sp>
        <p:nvSpPr>
          <p:cNvPr id="9" name="TextBox 8"/>
          <p:cNvSpPr txBox="1"/>
          <p:nvPr/>
        </p:nvSpPr>
        <p:spPr>
          <a:xfrm>
            <a:off x="3845169" y="877803"/>
            <a:ext cx="3538148" cy="518475"/>
          </a:xfrm>
          <a:prstGeom prst="rect">
            <a:avLst/>
          </a:prstGeom>
          <a:noFill/>
        </p:spPr>
        <p:txBody>
          <a:bodyPr wrap="none" rtlCol="0">
            <a:spAutoFit/>
          </a:bodyPr>
          <a:lstStyle/>
          <a:p>
            <a:pPr defTabSz="844083"/>
            <a:r>
              <a:rPr lang="en-US" sz="2769" u="sng" dirty="0" err="1">
                <a:solidFill>
                  <a:prstClr val="black"/>
                </a:solidFill>
                <a:latin typeface="Arial" charset="0"/>
              </a:rPr>
              <a:t>Pengendalian</a:t>
            </a:r>
            <a:r>
              <a:rPr lang="en-US" sz="2769" u="sng" dirty="0">
                <a:solidFill>
                  <a:prstClr val="black"/>
                </a:solidFill>
                <a:latin typeface="Arial" charset="0"/>
              </a:rPr>
              <a:t> </a:t>
            </a:r>
            <a:r>
              <a:rPr lang="en-US" sz="2769" u="sng" dirty="0" err="1">
                <a:solidFill>
                  <a:prstClr val="black"/>
                </a:solidFill>
                <a:latin typeface="Arial" charset="0"/>
              </a:rPr>
              <a:t>Resiko</a:t>
            </a:r>
            <a:endParaRPr lang="en-US" sz="2769" u="sng" dirty="0">
              <a:solidFill>
                <a:prstClr val="black"/>
              </a:solidFill>
              <a:latin typeface="Arial" charset="0"/>
            </a:endParaRPr>
          </a:p>
        </p:txBody>
      </p:sp>
      <p:sp>
        <p:nvSpPr>
          <p:cNvPr id="11" name="Content Placeholder 9"/>
          <p:cNvSpPr txBox="1">
            <a:spLocks/>
          </p:cNvSpPr>
          <p:nvPr/>
        </p:nvSpPr>
        <p:spPr>
          <a:xfrm>
            <a:off x="1866900" y="2655277"/>
            <a:ext cx="7886700" cy="3376246"/>
          </a:xfrm>
          <a:prstGeom prst="rect">
            <a:avLst/>
          </a:prstGeom>
        </p:spPr>
        <p:txBody>
          <a:bodyPr vert="horz" lIns="84406" tIns="42203" rIns="84406" bIns="42203" rtlCol="0">
            <a:normAutofit/>
          </a:bodyPr>
          <a:lstStyle/>
          <a:p>
            <a:pPr marL="422041" indent="-422041" defTabSz="685817">
              <a:lnSpc>
                <a:spcPct val="90000"/>
              </a:lnSpc>
              <a:spcBef>
                <a:spcPts val="750"/>
              </a:spcBef>
              <a:defRPr/>
            </a:pPr>
            <a:endParaRPr lang="en-US" sz="2100" dirty="0">
              <a:solidFill>
                <a:prstClr val="black"/>
              </a:solidFill>
              <a:latin typeface="Calibri"/>
            </a:endParaRPr>
          </a:p>
          <a:p>
            <a:pPr marL="422041" indent="-422041" defTabSz="685817">
              <a:lnSpc>
                <a:spcPct val="90000"/>
              </a:lnSpc>
              <a:spcBef>
                <a:spcPts val="750"/>
              </a:spcBef>
              <a:defRPr/>
            </a:pPr>
            <a:r>
              <a:rPr lang="en-US" sz="2100" dirty="0" err="1">
                <a:solidFill>
                  <a:prstClr val="black"/>
                </a:solidFill>
                <a:latin typeface="Calibri"/>
              </a:rPr>
              <a:t>Penanganan</a:t>
            </a:r>
            <a:r>
              <a:rPr lang="en-US" sz="2100" dirty="0">
                <a:solidFill>
                  <a:prstClr val="black"/>
                </a:solidFill>
                <a:latin typeface="Calibri"/>
              </a:rPr>
              <a:t> </a:t>
            </a:r>
            <a:r>
              <a:rPr lang="en-US" sz="2100" dirty="0" err="1">
                <a:solidFill>
                  <a:prstClr val="black"/>
                </a:solidFill>
                <a:latin typeface="Calibri"/>
              </a:rPr>
              <a:t>Resiko</a:t>
            </a:r>
            <a:r>
              <a:rPr lang="en-US" sz="2100" dirty="0">
                <a:solidFill>
                  <a:prstClr val="black"/>
                </a:solidFill>
                <a:latin typeface="Calibri"/>
              </a:rPr>
              <a:t> : </a:t>
            </a:r>
          </a:p>
          <a:p>
            <a:pPr marL="687283" indent="-260845" defTabSz="685817">
              <a:lnSpc>
                <a:spcPct val="90000"/>
              </a:lnSpc>
              <a:spcBef>
                <a:spcPts val="750"/>
              </a:spcBef>
              <a:buFont typeface="Arial" pitchFamily="34" charset="0"/>
              <a:buChar char="•"/>
              <a:defRPr/>
            </a:pPr>
            <a:r>
              <a:rPr lang="en-US" sz="2100" dirty="0" err="1">
                <a:solidFill>
                  <a:prstClr val="black"/>
                </a:solidFill>
                <a:latin typeface="Calibri"/>
              </a:rPr>
              <a:t>Pengelolaan</a:t>
            </a:r>
            <a:r>
              <a:rPr lang="en-US" sz="2100" dirty="0">
                <a:solidFill>
                  <a:prstClr val="black"/>
                </a:solidFill>
                <a:latin typeface="Calibri"/>
              </a:rPr>
              <a:t> </a:t>
            </a:r>
            <a:r>
              <a:rPr lang="en-US" sz="2100" dirty="0" err="1">
                <a:solidFill>
                  <a:prstClr val="black"/>
                </a:solidFill>
                <a:latin typeface="Calibri"/>
              </a:rPr>
              <a:t>risiko</a:t>
            </a:r>
            <a:r>
              <a:rPr lang="en-US" sz="2100" dirty="0">
                <a:solidFill>
                  <a:prstClr val="black"/>
                </a:solidFill>
                <a:latin typeface="Calibri"/>
              </a:rPr>
              <a:t> </a:t>
            </a:r>
            <a:r>
              <a:rPr lang="en-US" sz="2100" dirty="0" err="1">
                <a:solidFill>
                  <a:prstClr val="black"/>
                </a:solidFill>
                <a:latin typeface="Calibri"/>
              </a:rPr>
              <a:t>secara</a:t>
            </a:r>
            <a:r>
              <a:rPr lang="en-US" sz="2100" dirty="0">
                <a:solidFill>
                  <a:prstClr val="black"/>
                </a:solidFill>
                <a:latin typeface="Calibri"/>
              </a:rPr>
              <a:t> </a:t>
            </a:r>
            <a:r>
              <a:rPr lang="en-US" sz="2100" dirty="0" err="1">
                <a:solidFill>
                  <a:prstClr val="black"/>
                </a:solidFill>
                <a:latin typeface="Calibri"/>
              </a:rPr>
              <a:t>proaktif</a:t>
            </a:r>
            <a:r>
              <a:rPr lang="en-US" sz="2100" dirty="0">
                <a:solidFill>
                  <a:prstClr val="black"/>
                </a:solidFill>
                <a:latin typeface="Calibri"/>
              </a:rPr>
              <a:t> </a:t>
            </a:r>
            <a:r>
              <a:rPr lang="en-US" sz="2100" dirty="0" err="1">
                <a:solidFill>
                  <a:prstClr val="black"/>
                </a:solidFill>
                <a:latin typeface="Calibri"/>
              </a:rPr>
              <a:t>dengan</a:t>
            </a:r>
            <a:r>
              <a:rPr lang="en-US" sz="2100" dirty="0">
                <a:solidFill>
                  <a:prstClr val="black"/>
                </a:solidFill>
                <a:latin typeface="Calibri"/>
              </a:rPr>
              <a:t> </a:t>
            </a:r>
            <a:r>
              <a:rPr lang="en-US" sz="2100" dirty="0" err="1">
                <a:solidFill>
                  <a:prstClr val="black"/>
                </a:solidFill>
                <a:latin typeface="Calibri"/>
              </a:rPr>
              <a:t>menggunakan</a:t>
            </a:r>
            <a:r>
              <a:rPr lang="en-US" sz="2100" dirty="0">
                <a:solidFill>
                  <a:prstClr val="black"/>
                </a:solidFill>
                <a:latin typeface="Calibri"/>
              </a:rPr>
              <a:t> </a:t>
            </a:r>
            <a:r>
              <a:rPr lang="en-US" sz="2100" dirty="0" err="1">
                <a:solidFill>
                  <a:prstClr val="black"/>
                </a:solidFill>
                <a:latin typeface="Calibri"/>
              </a:rPr>
              <a:t>tindakan</a:t>
            </a:r>
            <a:r>
              <a:rPr lang="en-US" sz="2100" dirty="0">
                <a:solidFill>
                  <a:prstClr val="black"/>
                </a:solidFill>
                <a:latin typeface="Calibri"/>
              </a:rPr>
              <a:t> </a:t>
            </a:r>
            <a:r>
              <a:rPr lang="en-US" sz="2100" dirty="0" err="1">
                <a:solidFill>
                  <a:prstClr val="black"/>
                </a:solidFill>
                <a:latin typeface="Calibri"/>
              </a:rPr>
              <a:t>pencegahan</a:t>
            </a:r>
            <a:r>
              <a:rPr lang="en-US" sz="2100" dirty="0">
                <a:solidFill>
                  <a:prstClr val="black"/>
                </a:solidFill>
                <a:latin typeface="Calibri"/>
              </a:rPr>
              <a:t> </a:t>
            </a:r>
            <a:r>
              <a:rPr lang="en-US" sz="2100" dirty="0" err="1">
                <a:solidFill>
                  <a:prstClr val="black"/>
                </a:solidFill>
                <a:latin typeface="Calibri"/>
              </a:rPr>
              <a:t>dan</a:t>
            </a:r>
            <a:r>
              <a:rPr lang="en-US" sz="2100" dirty="0">
                <a:solidFill>
                  <a:prstClr val="black"/>
                </a:solidFill>
                <a:latin typeface="Calibri"/>
              </a:rPr>
              <a:t> </a:t>
            </a:r>
            <a:r>
              <a:rPr lang="en-US" sz="2100" dirty="0" err="1">
                <a:solidFill>
                  <a:prstClr val="black"/>
                </a:solidFill>
                <a:latin typeface="Calibri"/>
              </a:rPr>
              <a:t>kontrol</a:t>
            </a:r>
            <a:r>
              <a:rPr lang="en-US" sz="2100" dirty="0">
                <a:solidFill>
                  <a:prstClr val="black"/>
                </a:solidFill>
                <a:latin typeface="Calibri"/>
              </a:rPr>
              <a:t> (</a:t>
            </a:r>
            <a:r>
              <a:rPr lang="en-US" sz="2100" dirty="0" err="1">
                <a:solidFill>
                  <a:prstClr val="black"/>
                </a:solidFill>
                <a:latin typeface="Calibri"/>
              </a:rPr>
              <a:t>pengendalian</a:t>
            </a:r>
            <a:r>
              <a:rPr lang="en-US" sz="2100" dirty="0">
                <a:solidFill>
                  <a:prstClr val="black"/>
                </a:solidFill>
                <a:latin typeface="Calibri"/>
              </a:rPr>
              <a:t>) </a:t>
            </a:r>
          </a:p>
          <a:p>
            <a:pPr marL="1191379" lvl="1" indent="-342900" defTabSz="685817">
              <a:lnSpc>
                <a:spcPct val="90000"/>
              </a:lnSpc>
              <a:spcBef>
                <a:spcPts val="750"/>
              </a:spcBef>
              <a:buFont typeface="Wingdings" panose="05000000000000000000" pitchFamily="2" charset="2"/>
              <a:buChar char="§"/>
            </a:pPr>
            <a:r>
              <a:rPr lang="en-US" sz="2100" dirty="0" err="1">
                <a:solidFill>
                  <a:prstClr val="black"/>
                </a:solidFill>
                <a:latin typeface="Calibri"/>
              </a:rPr>
              <a:t>Resiko</a:t>
            </a:r>
            <a:r>
              <a:rPr lang="en-US" sz="2100" dirty="0">
                <a:solidFill>
                  <a:prstClr val="black"/>
                </a:solidFill>
                <a:latin typeface="Calibri"/>
              </a:rPr>
              <a:t> </a:t>
            </a:r>
            <a:r>
              <a:rPr lang="en-US" sz="2100" dirty="0" err="1">
                <a:solidFill>
                  <a:prstClr val="black"/>
                </a:solidFill>
                <a:latin typeface="Calibri"/>
              </a:rPr>
              <a:t>Negatif</a:t>
            </a:r>
            <a:r>
              <a:rPr lang="en-US" sz="2100" dirty="0">
                <a:solidFill>
                  <a:prstClr val="black"/>
                </a:solidFill>
                <a:latin typeface="Calibri"/>
              </a:rPr>
              <a:t>  </a:t>
            </a:r>
            <a:r>
              <a:rPr lang="en-US" sz="2100" dirty="0">
                <a:solidFill>
                  <a:prstClr val="black"/>
                </a:solidFill>
                <a:latin typeface="Calibri"/>
                <a:sym typeface="Wingdings" pitchFamily="2" charset="2"/>
              </a:rPr>
              <a:t> </a:t>
            </a:r>
            <a:r>
              <a:rPr lang="en-US" sz="2100" dirty="0" err="1">
                <a:solidFill>
                  <a:prstClr val="black"/>
                </a:solidFill>
                <a:latin typeface="Calibri"/>
                <a:sym typeface="Wingdings" pitchFamily="2" charset="2"/>
              </a:rPr>
              <a:t>Kurangi</a:t>
            </a:r>
            <a:r>
              <a:rPr lang="en-US" sz="2100" dirty="0">
                <a:solidFill>
                  <a:prstClr val="black"/>
                </a:solidFill>
                <a:latin typeface="Calibri"/>
                <a:sym typeface="Wingdings" pitchFamily="2" charset="2"/>
              </a:rPr>
              <a:t> </a:t>
            </a:r>
            <a:r>
              <a:rPr lang="en-US" sz="2100" dirty="0" err="1">
                <a:solidFill>
                  <a:prstClr val="black"/>
                </a:solidFill>
                <a:latin typeface="Calibri"/>
              </a:rPr>
              <a:t>dampak</a:t>
            </a:r>
            <a:r>
              <a:rPr lang="en-US" sz="2100" dirty="0">
                <a:solidFill>
                  <a:prstClr val="black"/>
                </a:solidFill>
                <a:latin typeface="Calibri"/>
              </a:rPr>
              <a:t> </a:t>
            </a:r>
            <a:r>
              <a:rPr lang="en-US" sz="2100" dirty="0" err="1">
                <a:solidFill>
                  <a:prstClr val="black"/>
                </a:solidFill>
                <a:latin typeface="Calibri"/>
              </a:rPr>
              <a:t>resiko</a:t>
            </a:r>
            <a:r>
              <a:rPr lang="en-US" sz="2100" dirty="0">
                <a:solidFill>
                  <a:prstClr val="black"/>
                </a:solidFill>
                <a:latin typeface="Calibri"/>
              </a:rPr>
              <a:t> </a:t>
            </a:r>
          </a:p>
          <a:p>
            <a:pPr marL="1191379" lvl="1" indent="-342900" defTabSz="685817">
              <a:lnSpc>
                <a:spcPct val="90000"/>
              </a:lnSpc>
              <a:spcBef>
                <a:spcPts val="750"/>
              </a:spcBef>
              <a:buFont typeface="Wingdings" panose="05000000000000000000" pitchFamily="2" charset="2"/>
              <a:buChar char="§"/>
            </a:pPr>
            <a:r>
              <a:rPr lang="en-US" sz="2100" dirty="0" err="1">
                <a:solidFill>
                  <a:prstClr val="black"/>
                </a:solidFill>
                <a:latin typeface="Calibri"/>
              </a:rPr>
              <a:t>Resiko</a:t>
            </a:r>
            <a:r>
              <a:rPr lang="en-US" sz="2100" dirty="0">
                <a:solidFill>
                  <a:prstClr val="black"/>
                </a:solidFill>
                <a:latin typeface="Calibri"/>
              </a:rPr>
              <a:t> </a:t>
            </a:r>
            <a:r>
              <a:rPr lang="en-US" sz="2100" dirty="0" err="1">
                <a:solidFill>
                  <a:prstClr val="black"/>
                </a:solidFill>
                <a:latin typeface="Calibri"/>
              </a:rPr>
              <a:t>Positif</a:t>
            </a:r>
            <a:r>
              <a:rPr lang="en-US" sz="2100" dirty="0">
                <a:solidFill>
                  <a:prstClr val="black"/>
                </a:solidFill>
                <a:latin typeface="Calibri"/>
              </a:rPr>
              <a:t> </a:t>
            </a:r>
            <a:r>
              <a:rPr lang="id-ID" sz="2100" dirty="0">
                <a:solidFill>
                  <a:prstClr val="black"/>
                </a:solidFill>
                <a:latin typeface="Calibri"/>
              </a:rPr>
              <a:t>(peluang)</a:t>
            </a:r>
            <a:r>
              <a:rPr lang="en-US" sz="2100" dirty="0">
                <a:solidFill>
                  <a:prstClr val="black"/>
                </a:solidFill>
                <a:latin typeface="Calibri"/>
              </a:rPr>
              <a:t>   </a:t>
            </a:r>
            <a:r>
              <a:rPr lang="en-US" sz="2100" dirty="0">
                <a:solidFill>
                  <a:prstClr val="black"/>
                </a:solidFill>
                <a:latin typeface="Calibri"/>
                <a:sym typeface="Wingdings" pitchFamily="2" charset="2"/>
              </a:rPr>
              <a:t> </a:t>
            </a:r>
            <a:r>
              <a:rPr lang="en-US" sz="2100" dirty="0" err="1">
                <a:solidFill>
                  <a:prstClr val="black"/>
                </a:solidFill>
                <a:latin typeface="Calibri"/>
              </a:rPr>
              <a:t>Optimalkan</a:t>
            </a:r>
            <a:r>
              <a:rPr lang="en-US" sz="2100" dirty="0">
                <a:solidFill>
                  <a:prstClr val="black"/>
                </a:solidFill>
                <a:latin typeface="Calibri"/>
              </a:rPr>
              <a:t> </a:t>
            </a:r>
            <a:r>
              <a:rPr lang="en-US" sz="2100" dirty="0" err="1">
                <a:solidFill>
                  <a:prstClr val="black"/>
                </a:solidFill>
                <a:latin typeface="Calibri"/>
              </a:rPr>
              <a:t>efek</a:t>
            </a:r>
            <a:r>
              <a:rPr lang="en-US" sz="2100" dirty="0">
                <a:solidFill>
                  <a:prstClr val="black"/>
                </a:solidFill>
                <a:latin typeface="Calibri"/>
              </a:rPr>
              <a:t> </a:t>
            </a:r>
          </a:p>
        </p:txBody>
      </p:sp>
      <p:sp>
        <p:nvSpPr>
          <p:cNvPr id="12"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2" name="Slide Number Placeholder 1">
            <a:extLst>
              <a:ext uri="{FF2B5EF4-FFF2-40B4-BE49-F238E27FC236}">
                <a16:creationId xmlns:a16="http://schemas.microsoft.com/office/drawing/2014/main" id="{D1914A72-E04D-49BC-9CC4-FC01821F1809}"/>
              </a:ext>
            </a:extLst>
          </p:cNvPr>
          <p:cNvSpPr>
            <a:spLocks noGrp="1"/>
          </p:cNvSpPr>
          <p:nvPr>
            <p:ph type="sldNum" sz="quarter" idx="12"/>
          </p:nvPr>
        </p:nvSpPr>
        <p:spPr/>
        <p:txBody>
          <a:bodyPr/>
          <a:lstStyle/>
          <a:p>
            <a:fld id="{D613E84E-F90B-4997-BEAD-0068A8707C75}" type="slidenum">
              <a:rPr lang="en-US" smtClean="0"/>
              <a:t>153</a:t>
            </a:fld>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04494" y="615463"/>
            <a:ext cx="4488729" cy="518475"/>
          </a:xfrm>
          <a:prstGeom prst="rect">
            <a:avLst/>
          </a:prstGeom>
          <a:noFill/>
        </p:spPr>
        <p:txBody>
          <a:bodyPr wrap="none" rtlCol="0">
            <a:spAutoFit/>
          </a:bodyPr>
          <a:lstStyle/>
          <a:p>
            <a:pPr defTabSz="844083"/>
            <a:r>
              <a:rPr lang="en-US" sz="2769" b="1" dirty="0">
                <a:solidFill>
                  <a:prstClr val="black"/>
                </a:solidFill>
                <a:latin typeface="Arial" charset="0"/>
              </a:rPr>
              <a:t>PENGENDALIAN RESIKO</a:t>
            </a:r>
          </a:p>
        </p:txBody>
      </p:sp>
      <p:sp>
        <p:nvSpPr>
          <p:cNvPr id="9" name="Content Placeholder 2"/>
          <p:cNvSpPr>
            <a:spLocks noGrp="1"/>
          </p:cNvSpPr>
          <p:nvPr>
            <p:ph idx="1"/>
          </p:nvPr>
        </p:nvSpPr>
        <p:spPr>
          <a:xfrm>
            <a:off x="604913" y="1100258"/>
            <a:ext cx="9678570" cy="4864444"/>
          </a:xfrm>
        </p:spPr>
        <p:txBody>
          <a:bodyPr>
            <a:noAutofit/>
          </a:bodyPr>
          <a:lstStyle/>
          <a:p>
            <a:r>
              <a:rPr lang="en-US" sz="2000" b="1" dirty="0" err="1"/>
              <a:t>Resiko</a:t>
            </a:r>
            <a:r>
              <a:rPr lang="en-US" sz="2000" b="1" dirty="0"/>
              <a:t> </a:t>
            </a:r>
            <a:r>
              <a:rPr lang="en-US" sz="2000" b="1" dirty="0" err="1"/>
              <a:t>dapat</a:t>
            </a:r>
            <a:r>
              <a:rPr lang="en-US" sz="2000" b="1" dirty="0"/>
              <a:t> </a:t>
            </a:r>
            <a:r>
              <a:rPr lang="en-US" sz="2000" b="1" dirty="0" err="1"/>
              <a:t>diterima</a:t>
            </a:r>
            <a:r>
              <a:rPr lang="en-US" sz="2000" b="1" dirty="0"/>
              <a:t> </a:t>
            </a:r>
            <a:r>
              <a:rPr lang="en-US" sz="2000" b="1" dirty="0">
                <a:sym typeface="Wingdings" pitchFamily="2" charset="2"/>
              </a:rPr>
              <a:t> </a:t>
            </a:r>
            <a:r>
              <a:rPr lang="en-US" sz="2000" dirty="0" err="1"/>
              <a:t>tidak</a:t>
            </a:r>
            <a:r>
              <a:rPr lang="en-US" sz="2000" dirty="0"/>
              <a:t> </a:t>
            </a:r>
            <a:r>
              <a:rPr lang="en-US" sz="2000" dirty="0" err="1"/>
              <a:t>mengambil</a:t>
            </a:r>
            <a:r>
              <a:rPr lang="en-US" sz="2000" dirty="0"/>
              <a:t> </a:t>
            </a:r>
            <a:r>
              <a:rPr lang="en-US" sz="2000" dirty="0" err="1"/>
              <a:t>tindakan</a:t>
            </a:r>
            <a:r>
              <a:rPr lang="en-US" sz="2000" dirty="0"/>
              <a:t>, </a:t>
            </a:r>
            <a:r>
              <a:rPr lang="en-US" sz="2000" dirty="0" err="1"/>
              <a:t>menerima</a:t>
            </a:r>
            <a:r>
              <a:rPr lang="en-US" sz="2000" dirty="0"/>
              <a:t> </a:t>
            </a:r>
            <a:r>
              <a:rPr lang="en-US" sz="2000" dirty="0" err="1"/>
              <a:t>konsekuensinya</a:t>
            </a:r>
            <a:endParaRPr lang="en-US" sz="2000" dirty="0"/>
          </a:p>
          <a:p>
            <a:r>
              <a:rPr lang="en-US" sz="2000" b="1" dirty="0" err="1"/>
              <a:t>Resiko</a:t>
            </a:r>
            <a:r>
              <a:rPr lang="en-US" sz="2000" b="1" dirty="0"/>
              <a:t> </a:t>
            </a:r>
            <a:r>
              <a:rPr lang="en-US" sz="2000" b="1" dirty="0" err="1"/>
              <a:t>Penting</a:t>
            </a:r>
            <a:r>
              <a:rPr lang="en-US" sz="2000" b="1" dirty="0"/>
              <a:t> </a:t>
            </a:r>
            <a:r>
              <a:rPr lang="en-US" sz="2000" b="1" dirty="0" err="1"/>
              <a:t>dapat</a:t>
            </a:r>
            <a:r>
              <a:rPr lang="en-US" sz="2000" b="1" dirty="0"/>
              <a:t> </a:t>
            </a:r>
            <a:r>
              <a:rPr lang="en-US" sz="2000" b="1" dirty="0" err="1"/>
              <a:t>diterima</a:t>
            </a:r>
            <a:r>
              <a:rPr lang="en-US" sz="2000" b="1" dirty="0"/>
              <a:t> </a:t>
            </a:r>
            <a:r>
              <a:rPr lang="en-US" sz="2000" dirty="0"/>
              <a:t>(</a:t>
            </a:r>
            <a:r>
              <a:rPr lang="en-US" sz="2000" dirty="0" err="1"/>
              <a:t>Keparahan</a:t>
            </a:r>
            <a:r>
              <a:rPr lang="en-US" sz="2000" dirty="0"/>
              <a:t> </a:t>
            </a:r>
            <a:r>
              <a:rPr lang="en-US" sz="2000" dirty="0" err="1"/>
              <a:t>besar</a:t>
            </a:r>
            <a:r>
              <a:rPr lang="en-US" sz="2000" dirty="0"/>
              <a:t>, </a:t>
            </a:r>
            <a:r>
              <a:rPr lang="en-US" sz="2000" dirty="0" err="1"/>
              <a:t>tapi</a:t>
            </a:r>
            <a:r>
              <a:rPr lang="en-US" sz="2000" dirty="0"/>
              <a:t> </a:t>
            </a:r>
            <a:r>
              <a:rPr lang="en-US" sz="2000" dirty="0" err="1"/>
              <a:t>tidak</a:t>
            </a:r>
            <a:r>
              <a:rPr lang="en-US" sz="2000" dirty="0"/>
              <a:t> </a:t>
            </a:r>
            <a:r>
              <a:rPr lang="en-US" sz="2000" dirty="0" err="1"/>
              <a:t>pernah</a:t>
            </a:r>
            <a:r>
              <a:rPr lang="en-US" sz="2000" dirty="0"/>
              <a:t> </a:t>
            </a:r>
            <a:r>
              <a:rPr lang="en-US" sz="2000" dirty="0" err="1"/>
              <a:t>terjadi</a:t>
            </a:r>
            <a:r>
              <a:rPr lang="en-US" sz="2000" dirty="0"/>
              <a:t> </a:t>
            </a:r>
            <a:r>
              <a:rPr lang="en-US" sz="2000" dirty="0" err="1"/>
              <a:t>karena</a:t>
            </a:r>
            <a:r>
              <a:rPr lang="en-US" sz="2000" dirty="0"/>
              <a:t> </a:t>
            </a:r>
            <a:r>
              <a:rPr lang="en-US" sz="2000" dirty="0" err="1"/>
              <a:t>sudah</a:t>
            </a:r>
            <a:r>
              <a:rPr lang="en-US" sz="2000" dirty="0"/>
              <a:t> </a:t>
            </a:r>
            <a:r>
              <a:rPr lang="en-US" sz="2000" dirty="0" err="1"/>
              <a:t>memiliki</a:t>
            </a:r>
            <a:r>
              <a:rPr lang="en-US" sz="2000" dirty="0"/>
              <a:t> </a:t>
            </a:r>
            <a:r>
              <a:rPr lang="en-US" sz="2000" dirty="0" err="1"/>
              <a:t>sistem</a:t>
            </a:r>
            <a:r>
              <a:rPr lang="en-US" sz="2000" dirty="0"/>
              <a:t> </a:t>
            </a:r>
            <a:r>
              <a:rPr lang="en-US" sz="2000" dirty="0" err="1"/>
              <a:t>pengendalian</a:t>
            </a:r>
            <a:r>
              <a:rPr lang="en-US" sz="2000" dirty="0"/>
              <a:t> yang </a:t>
            </a:r>
            <a:r>
              <a:rPr lang="en-US" sz="2000" dirty="0" err="1"/>
              <a:t>cukup</a:t>
            </a:r>
            <a:r>
              <a:rPr lang="en-US" sz="2000" dirty="0"/>
              <a:t> </a:t>
            </a:r>
            <a:r>
              <a:rPr lang="en-US" sz="2000" dirty="0" err="1"/>
              <a:t>baik</a:t>
            </a:r>
            <a:r>
              <a:rPr lang="en-US" sz="2000" dirty="0"/>
              <a:t>) </a:t>
            </a:r>
            <a:r>
              <a:rPr lang="en-US" sz="2000" dirty="0">
                <a:sym typeface="Wingdings" pitchFamily="2" charset="2"/>
              </a:rPr>
              <a:t> </a:t>
            </a:r>
            <a:r>
              <a:rPr lang="en-US" sz="2000" dirty="0" err="1">
                <a:sym typeface="Wingdings" pitchFamily="2" charset="2"/>
              </a:rPr>
              <a:t>Tingkatkan</a:t>
            </a:r>
            <a:r>
              <a:rPr lang="en-US" sz="2000" dirty="0">
                <a:sym typeface="Wingdings" pitchFamily="2" charset="2"/>
              </a:rPr>
              <a:t> </a:t>
            </a:r>
            <a:r>
              <a:rPr lang="en-US" sz="2000" dirty="0" err="1">
                <a:sym typeface="Wingdings" pitchFamily="2" charset="2"/>
              </a:rPr>
              <a:t>kewaspadaan</a:t>
            </a:r>
            <a:r>
              <a:rPr lang="en-US" sz="2000" dirty="0">
                <a:sym typeface="Wingdings" pitchFamily="2" charset="2"/>
              </a:rPr>
              <a:t>, </a:t>
            </a:r>
            <a:r>
              <a:rPr lang="en-US" sz="2000" dirty="0" err="1">
                <a:sym typeface="Wingdings" pitchFamily="2" charset="2"/>
              </a:rPr>
              <a:t>lakukan</a:t>
            </a:r>
            <a:r>
              <a:rPr lang="en-US" sz="2000" dirty="0">
                <a:sym typeface="Wingdings" pitchFamily="2" charset="2"/>
              </a:rPr>
              <a:t> </a:t>
            </a:r>
            <a:r>
              <a:rPr lang="en-US" sz="2000" dirty="0" err="1">
                <a:sym typeface="Wingdings" pitchFamily="2" charset="2"/>
              </a:rPr>
              <a:t>evaluasi</a:t>
            </a:r>
            <a:r>
              <a:rPr lang="en-US" sz="2000" dirty="0">
                <a:sym typeface="Wingdings" pitchFamily="2" charset="2"/>
              </a:rPr>
              <a:t> </a:t>
            </a:r>
            <a:r>
              <a:rPr lang="en-US" sz="2000" dirty="0" err="1">
                <a:sym typeface="Wingdings" pitchFamily="2" charset="2"/>
              </a:rPr>
              <a:t>secara</a:t>
            </a:r>
            <a:r>
              <a:rPr lang="en-US" sz="2000" dirty="0">
                <a:sym typeface="Wingdings" pitchFamily="2" charset="2"/>
              </a:rPr>
              <a:t> </a:t>
            </a:r>
            <a:r>
              <a:rPr lang="en-US" sz="2000" dirty="0" err="1">
                <a:sym typeface="Wingdings" pitchFamily="2" charset="2"/>
              </a:rPr>
              <a:t>rutin</a:t>
            </a:r>
            <a:r>
              <a:rPr lang="en-US" sz="2000" dirty="0">
                <a:sym typeface="Wingdings" pitchFamily="2" charset="2"/>
              </a:rPr>
              <a:t> </a:t>
            </a:r>
            <a:endParaRPr lang="en-US" sz="2000" b="1" dirty="0"/>
          </a:p>
          <a:p>
            <a:r>
              <a:rPr lang="en-US" sz="2000" b="1" dirty="0" err="1"/>
              <a:t>Resiko</a:t>
            </a:r>
            <a:r>
              <a:rPr lang="en-US" sz="2000" b="1" dirty="0"/>
              <a:t> </a:t>
            </a:r>
            <a:r>
              <a:rPr lang="en-US" sz="2000" b="1" dirty="0" err="1"/>
              <a:t>tidak</a:t>
            </a:r>
            <a:r>
              <a:rPr lang="en-US" sz="2000" b="1" dirty="0"/>
              <a:t> </a:t>
            </a:r>
            <a:r>
              <a:rPr lang="en-US" sz="2000" b="1" dirty="0" err="1"/>
              <a:t>dapat</a:t>
            </a:r>
            <a:r>
              <a:rPr lang="en-US" sz="2000" b="1" dirty="0"/>
              <a:t> </a:t>
            </a:r>
            <a:r>
              <a:rPr lang="en-US" sz="2000" b="1" dirty="0" err="1"/>
              <a:t>diterima</a:t>
            </a:r>
            <a:r>
              <a:rPr lang="en-US" sz="2000" b="1" dirty="0"/>
              <a:t> </a:t>
            </a:r>
          </a:p>
          <a:p>
            <a:pPr marL="764950" lvl="1" indent="-422041">
              <a:buFont typeface="+mj-lt"/>
              <a:buAutoNum type="arabicPeriod"/>
            </a:pPr>
            <a:r>
              <a:rPr lang="en-US" b="1" dirty="0" err="1"/>
              <a:t>Menghindari</a:t>
            </a:r>
            <a:r>
              <a:rPr lang="en-US" b="1" dirty="0"/>
              <a:t> </a:t>
            </a:r>
            <a:r>
              <a:rPr lang="en-US" dirty="0"/>
              <a:t>– </a:t>
            </a:r>
            <a:r>
              <a:rPr lang="en-US" dirty="0" err="1"/>
              <a:t>menghilangkan</a:t>
            </a:r>
            <a:r>
              <a:rPr lang="en-US" dirty="0"/>
              <a:t> </a:t>
            </a:r>
            <a:r>
              <a:rPr lang="en-US" dirty="0" err="1"/>
              <a:t>penyebab</a:t>
            </a:r>
            <a:r>
              <a:rPr lang="en-US" dirty="0"/>
              <a:t>, </a:t>
            </a:r>
            <a:r>
              <a:rPr lang="en-US" dirty="0" err="1"/>
              <a:t>mengubah</a:t>
            </a:r>
            <a:r>
              <a:rPr lang="en-US" dirty="0"/>
              <a:t> </a:t>
            </a:r>
            <a:r>
              <a:rPr lang="en-US" dirty="0" err="1"/>
              <a:t>rencana</a:t>
            </a:r>
            <a:r>
              <a:rPr lang="en-US" dirty="0"/>
              <a:t>, </a:t>
            </a:r>
            <a:r>
              <a:rPr lang="en-US" dirty="0" err="1"/>
              <a:t>menghentikan</a:t>
            </a:r>
            <a:r>
              <a:rPr lang="en-US" dirty="0"/>
              <a:t> </a:t>
            </a:r>
            <a:r>
              <a:rPr lang="en-US" dirty="0" err="1"/>
              <a:t>kegiatan</a:t>
            </a:r>
            <a:r>
              <a:rPr lang="en-US" dirty="0"/>
              <a:t>, </a:t>
            </a:r>
            <a:r>
              <a:rPr lang="en-US" dirty="0" err="1"/>
              <a:t>dll</a:t>
            </a:r>
            <a:r>
              <a:rPr lang="en-US" dirty="0"/>
              <a:t> </a:t>
            </a:r>
          </a:p>
          <a:p>
            <a:pPr marL="764950" lvl="1" indent="-422041">
              <a:buFont typeface="+mj-lt"/>
              <a:buAutoNum type="arabicPeriod"/>
            </a:pPr>
            <a:r>
              <a:rPr lang="en-US" b="1" dirty="0" err="1"/>
              <a:t>Mitigasi</a:t>
            </a:r>
            <a:r>
              <a:rPr lang="en-US" b="1" dirty="0"/>
              <a:t> </a:t>
            </a:r>
            <a:r>
              <a:rPr lang="en-US" dirty="0"/>
              <a:t>– </a:t>
            </a:r>
            <a:r>
              <a:rPr lang="en-US" dirty="0" err="1"/>
              <a:t>mengurangi</a:t>
            </a:r>
            <a:r>
              <a:rPr lang="en-US" dirty="0"/>
              <a:t> </a:t>
            </a:r>
            <a:r>
              <a:rPr lang="en-US" dirty="0" err="1"/>
              <a:t>kemungkinan</a:t>
            </a:r>
            <a:r>
              <a:rPr lang="en-US" dirty="0"/>
              <a:t> </a:t>
            </a:r>
            <a:r>
              <a:rPr lang="en-US" dirty="0" err="1"/>
              <a:t>kejadian</a:t>
            </a:r>
            <a:r>
              <a:rPr lang="en-US" dirty="0"/>
              <a:t>, </a:t>
            </a:r>
            <a:r>
              <a:rPr lang="en-US" dirty="0" err="1"/>
              <a:t>membatasi</a:t>
            </a:r>
            <a:r>
              <a:rPr lang="en-US" dirty="0"/>
              <a:t> </a:t>
            </a:r>
            <a:r>
              <a:rPr lang="en-US" dirty="0" err="1"/>
              <a:t>paparan</a:t>
            </a:r>
            <a:r>
              <a:rPr lang="en-US" dirty="0"/>
              <a:t>, </a:t>
            </a:r>
            <a:r>
              <a:rPr lang="en-US" dirty="0" err="1"/>
              <a:t>mengurangi</a:t>
            </a:r>
            <a:r>
              <a:rPr lang="en-US" dirty="0"/>
              <a:t> </a:t>
            </a:r>
            <a:r>
              <a:rPr lang="en-US" dirty="0" err="1"/>
              <a:t>dampak</a:t>
            </a:r>
            <a:r>
              <a:rPr lang="en-US" dirty="0"/>
              <a:t>, </a:t>
            </a:r>
            <a:r>
              <a:rPr lang="en-US" dirty="0" err="1"/>
              <a:t>dll</a:t>
            </a:r>
            <a:r>
              <a:rPr lang="en-US" dirty="0"/>
              <a:t> </a:t>
            </a:r>
          </a:p>
          <a:p>
            <a:pPr marL="764950" lvl="1" indent="-422041">
              <a:buFont typeface="+mj-lt"/>
              <a:buAutoNum type="arabicPeriod"/>
            </a:pPr>
            <a:r>
              <a:rPr lang="en-US" b="1" dirty="0" err="1"/>
              <a:t>Memindahkan</a:t>
            </a:r>
            <a:r>
              <a:rPr lang="en-US" b="1" dirty="0"/>
              <a:t> </a:t>
            </a:r>
            <a:r>
              <a:rPr lang="en-US" b="1" dirty="0" err="1"/>
              <a:t>Resiko</a:t>
            </a:r>
            <a:r>
              <a:rPr lang="en-US" b="1" dirty="0"/>
              <a:t> </a:t>
            </a:r>
            <a:r>
              <a:rPr lang="en-US" dirty="0"/>
              <a:t>– </a:t>
            </a:r>
            <a:r>
              <a:rPr lang="en-US" dirty="0" err="1"/>
              <a:t>menghapus</a:t>
            </a:r>
            <a:r>
              <a:rPr lang="en-US" dirty="0"/>
              <a:t> </a:t>
            </a:r>
            <a:r>
              <a:rPr lang="en-US" dirty="0" err="1"/>
              <a:t>dampak</a:t>
            </a:r>
            <a:r>
              <a:rPr lang="en-US" dirty="0"/>
              <a:t> / </a:t>
            </a:r>
            <a:r>
              <a:rPr lang="en-US" dirty="0" err="1"/>
              <a:t>konsekuensi</a:t>
            </a:r>
            <a:r>
              <a:rPr lang="en-US" dirty="0"/>
              <a:t> </a:t>
            </a:r>
            <a:r>
              <a:rPr lang="en-US" dirty="0" err="1"/>
              <a:t>dengan</a:t>
            </a:r>
            <a:r>
              <a:rPr lang="en-US" dirty="0"/>
              <a:t> </a:t>
            </a:r>
            <a:r>
              <a:rPr lang="en-US" dirty="0" err="1"/>
              <a:t>memindahkan</a:t>
            </a:r>
            <a:r>
              <a:rPr lang="en-US" dirty="0"/>
              <a:t> </a:t>
            </a:r>
            <a:r>
              <a:rPr lang="en-US" dirty="0" err="1"/>
              <a:t>resiko</a:t>
            </a:r>
            <a:r>
              <a:rPr lang="en-US" dirty="0"/>
              <a:t> </a:t>
            </a:r>
            <a:r>
              <a:rPr lang="en-US" dirty="0" err="1"/>
              <a:t>ke</a:t>
            </a:r>
            <a:r>
              <a:rPr lang="en-US" dirty="0"/>
              <a:t> </a:t>
            </a:r>
            <a:r>
              <a:rPr lang="en-US" dirty="0" err="1"/>
              <a:t>luar</a:t>
            </a:r>
            <a:r>
              <a:rPr lang="en-US" dirty="0"/>
              <a:t> </a:t>
            </a:r>
            <a:r>
              <a:rPr lang="en-US" dirty="0" err="1"/>
              <a:t>organisasi</a:t>
            </a:r>
            <a:r>
              <a:rPr lang="en-US" dirty="0"/>
              <a:t> </a:t>
            </a:r>
          </a:p>
          <a:p>
            <a:r>
              <a:rPr lang="en-US" sz="2000" b="1" dirty="0" err="1"/>
              <a:t>Exploitasi</a:t>
            </a:r>
            <a:r>
              <a:rPr lang="en-US" sz="2000" b="1" dirty="0"/>
              <a:t> </a:t>
            </a:r>
            <a:r>
              <a:rPr lang="en-US" sz="2000" b="1" dirty="0" err="1"/>
              <a:t>Peluang</a:t>
            </a:r>
            <a:r>
              <a:rPr lang="en-US" sz="2000" b="1" dirty="0"/>
              <a:t> </a:t>
            </a:r>
            <a:r>
              <a:rPr lang="en-US" sz="2000" dirty="0"/>
              <a:t>– </a:t>
            </a:r>
            <a:r>
              <a:rPr lang="en-US" sz="2000" dirty="0" err="1"/>
              <a:t>Meningkatkan</a:t>
            </a:r>
            <a:r>
              <a:rPr lang="en-US" sz="2000" dirty="0"/>
              <a:t> </a:t>
            </a:r>
            <a:r>
              <a:rPr lang="en-US" sz="2000" dirty="0" err="1"/>
              <a:t>kemungkinan</a:t>
            </a:r>
            <a:r>
              <a:rPr lang="en-US" sz="2000" dirty="0"/>
              <a:t> </a:t>
            </a:r>
            <a:r>
              <a:rPr lang="en-US" sz="2000" dirty="0" err="1"/>
              <a:t>sambil</a:t>
            </a:r>
            <a:r>
              <a:rPr lang="en-US" sz="2000" dirty="0"/>
              <a:t> </a:t>
            </a:r>
            <a:r>
              <a:rPr lang="en-US" sz="2000" dirty="0" err="1"/>
              <a:t>memaksimalkan</a:t>
            </a:r>
            <a:r>
              <a:rPr lang="en-US" sz="2000" dirty="0"/>
              <a:t> </a:t>
            </a:r>
            <a:r>
              <a:rPr lang="en-US" sz="2000" dirty="0" err="1"/>
              <a:t>efek</a:t>
            </a:r>
            <a:r>
              <a:rPr lang="en-US" sz="2000" dirty="0"/>
              <a:t> yang </a:t>
            </a:r>
            <a:r>
              <a:rPr lang="en-US" sz="2000" dirty="0" err="1"/>
              <a:t>mungkin</a:t>
            </a:r>
            <a:r>
              <a:rPr lang="en-US" sz="2000" dirty="0"/>
              <a:t> </a:t>
            </a:r>
            <a:r>
              <a:rPr lang="en-US" sz="2000" dirty="0" err="1"/>
              <a:t>terjadi</a:t>
            </a:r>
            <a:r>
              <a:rPr lang="en-US" sz="2000" dirty="0"/>
              <a:t> </a:t>
            </a:r>
          </a:p>
        </p:txBody>
      </p:sp>
      <p:sp>
        <p:nvSpPr>
          <p:cNvPr id="8"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2" name="Slide Number Placeholder 1">
            <a:extLst>
              <a:ext uri="{FF2B5EF4-FFF2-40B4-BE49-F238E27FC236}">
                <a16:creationId xmlns:a16="http://schemas.microsoft.com/office/drawing/2014/main" id="{74FDFFD5-452D-4131-B1BE-43DB53EB0CDD}"/>
              </a:ext>
            </a:extLst>
          </p:cNvPr>
          <p:cNvSpPr>
            <a:spLocks noGrp="1"/>
          </p:cNvSpPr>
          <p:nvPr>
            <p:ph type="sldNum" sz="quarter" idx="12"/>
          </p:nvPr>
        </p:nvSpPr>
        <p:spPr/>
        <p:txBody>
          <a:bodyPr/>
          <a:lstStyle/>
          <a:p>
            <a:fld id="{D613E84E-F90B-4997-BEAD-0068A8707C75}" type="slidenum">
              <a:rPr lang="en-US" smtClean="0"/>
              <a:t>154</a:t>
            </a:fld>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4534486" y="3469396"/>
            <a:ext cx="5205046" cy="11957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8" name="Rounded Rectangle 27"/>
          <p:cNvSpPr/>
          <p:nvPr/>
        </p:nvSpPr>
        <p:spPr>
          <a:xfrm>
            <a:off x="4393810" y="5016843"/>
            <a:ext cx="5205046" cy="9847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6" name="Rounded Rectangle 25"/>
          <p:cNvSpPr/>
          <p:nvPr/>
        </p:nvSpPr>
        <p:spPr>
          <a:xfrm>
            <a:off x="876888" y="3399058"/>
            <a:ext cx="2954215" cy="21101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3" name="Rounded Rectangle 22"/>
          <p:cNvSpPr/>
          <p:nvPr/>
        </p:nvSpPr>
        <p:spPr>
          <a:xfrm>
            <a:off x="4253132" y="1218565"/>
            <a:ext cx="5416062" cy="1992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dirty="0">
              <a:solidFill>
                <a:prstClr val="black"/>
              </a:solidFill>
              <a:latin typeface="Calibri"/>
            </a:endParaRPr>
          </a:p>
        </p:txBody>
      </p:sp>
      <p:sp>
        <p:nvSpPr>
          <p:cNvPr id="20" name="Rounded Rectangle 19"/>
          <p:cNvSpPr/>
          <p:nvPr/>
        </p:nvSpPr>
        <p:spPr>
          <a:xfrm>
            <a:off x="876888" y="1148227"/>
            <a:ext cx="2954215" cy="1922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dirty="0">
              <a:solidFill>
                <a:prstClr val="black"/>
              </a:solidFill>
              <a:latin typeface="Calibri"/>
            </a:endParaRPr>
          </a:p>
        </p:txBody>
      </p:sp>
      <p:sp>
        <p:nvSpPr>
          <p:cNvPr id="4" name="TextBox 3"/>
          <p:cNvSpPr txBox="1"/>
          <p:nvPr/>
        </p:nvSpPr>
        <p:spPr>
          <a:xfrm>
            <a:off x="1017565" y="1598449"/>
            <a:ext cx="2602523" cy="1456168"/>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Isu</a:t>
            </a:r>
            <a:r>
              <a:rPr lang="en-US" sz="1477" b="1" u="sng" dirty="0">
                <a:solidFill>
                  <a:prstClr val="black"/>
                </a:solidFill>
                <a:latin typeface="Arial" charset="0"/>
              </a:rPr>
              <a:t> Internal</a:t>
            </a:r>
          </a:p>
          <a:p>
            <a:pPr defTabSz="844083"/>
            <a:r>
              <a:rPr lang="en-US" sz="1477" dirty="0" err="1">
                <a:solidFill>
                  <a:prstClr val="black"/>
                </a:solidFill>
                <a:latin typeface="Arial" charset="0"/>
              </a:rPr>
              <a:t>Budaya</a:t>
            </a:r>
            <a:r>
              <a:rPr lang="en-US" sz="1477" dirty="0">
                <a:solidFill>
                  <a:prstClr val="black"/>
                </a:solidFill>
                <a:latin typeface="Arial" charset="0"/>
              </a:rPr>
              <a:t> : </a:t>
            </a:r>
            <a:r>
              <a:rPr lang="en-US" sz="1477" dirty="0" err="1">
                <a:solidFill>
                  <a:prstClr val="black"/>
                </a:solidFill>
                <a:latin typeface="Arial" charset="0"/>
              </a:rPr>
              <a:t>masalah</a:t>
            </a:r>
            <a:r>
              <a:rPr lang="en-US" sz="1477" dirty="0">
                <a:solidFill>
                  <a:prstClr val="black"/>
                </a:solidFill>
                <a:latin typeface="Arial" charset="0"/>
              </a:rPr>
              <a:t> </a:t>
            </a:r>
            <a:r>
              <a:rPr lang="en-US" sz="1477" dirty="0" err="1">
                <a:solidFill>
                  <a:prstClr val="black"/>
                </a:solidFill>
                <a:latin typeface="Arial" charset="0"/>
              </a:rPr>
              <a:t>disembunyikan</a:t>
            </a:r>
            <a:r>
              <a:rPr lang="en-US" sz="1477" dirty="0">
                <a:solidFill>
                  <a:prstClr val="black"/>
                </a:solidFill>
                <a:latin typeface="Arial" charset="0"/>
              </a:rPr>
              <a:t>,  </a:t>
            </a:r>
            <a:r>
              <a:rPr lang="en-US" sz="1477" dirty="0" err="1">
                <a:solidFill>
                  <a:prstClr val="black"/>
                </a:solidFill>
                <a:latin typeface="Arial" charset="0"/>
              </a:rPr>
              <a:t>tidak</a:t>
            </a:r>
            <a:r>
              <a:rPr lang="en-US" sz="1477" dirty="0">
                <a:solidFill>
                  <a:prstClr val="black"/>
                </a:solidFill>
                <a:latin typeface="Arial" charset="0"/>
              </a:rPr>
              <a:t> </a:t>
            </a:r>
            <a:r>
              <a:rPr lang="en-US" sz="1477" dirty="0" err="1">
                <a:solidFill>
                  <a:prstClr val="black"/>
                </a:solidFill>
                <a:latin typeface="Arial" charset="0"/>
              </a:rPr>
              <a:t>dilapor</a:t>
            </a:r>
            <a:r>
              <a:rPr lang="en-US" sz="1477" dirty="0">
                <a:solidFill>
                  <a:prstClr val="black"/>
                </a:solidFill>
                <a:latin typeface="Arial" charset="0"/>
              </a:rPr>
              <a:t> </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tidak</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enak</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sama</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teman</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takut</a:t>
            </a:r>
            <a:r>
              <a:rPr lang="en-US" sz="1477" dirty="0">
                <a:solidFill>
                  <a:prstClr val="black"/>
                </a:solidFill>
                <a:latin typeface="Arial" charset="0"/>
                <a:sym typeface="Wingdings" pitchFamily="2" charset="2"/>
              </a:rPr>
              <a:t> </a:t>
            </a:r>
            <a:r>
              <a:rPr lang="en-US" sz="1477" dirty="0" err="1">
                <a:solidFill>
                  <a:prstClr val="black"/>
                </a:solidFill>
                <a:latin typeface="Arial" charset="0"/>
                <a:sym typeface="Wingdings" pitchFamily="2" charset="2"/>
              </a:rPr>
              <a:t>dimarahi</a:t>
            </a:r>
            <a:r>
              <a:rPr lang="en-US" sz="1477" dirty="0">
                <a:solidFill>
                  <a:prstClr val="black"/>
                </a:solidFill>
                <a:latin typeface="Arial" charset="0"/>
              </a:rPr>
              <a:t> </a:t>
            </a:r>
          </a:p>
          <a:p>
            <a:pPr defTabSz="844083"/>
            <a:endParaRPr lang="en-US" sz="1477" dirty="0">
              <a:solidFill>
                <a:prstClr val="black"/>
              </a:solidFill>
              <a:latin typeface="Arial" charset="0"/>
            </a:endParaRPr>
          </a:p>
        </p:txBody>
      </p:sp>
      <p:sp>
        <p:nvSpPr>
          <p:cNvPr id="5" name="TextBox 4"/>
          <p:cNvSpPr txBox="1"/>
          <p:nvPr/>
        </p:nvSpPr>
        <p:spPr>
          <a:xfrm>
            <a:off x="4534487" y="1640377"/>
            <a:ext cx="2250831" cy="1683474"/>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Keparahan</a:t>
            </a:r>
            <a:r>
              <a:rPr lang="en-US" sz="1477" b="1" u="sng" dirty="0">
                <a:solidFill>
                  <a:prstClr val="black"/>
                </a:solidFill>
                <a:latin typeface="Arial" charset="0"/>
              </a:rPr>
              <a:t> </a:t>
            </a:r>
          </a:p>
          <a:p>
            <a:pPr defTabSz="844083"/>
            <a:r>
              <a:rPr lang="en-US" sz="1477" dirty="0" err="1">
                <a:solidFill>
                  <a:prstClr val="black"/>
                </a:solidFill>
                <a:latin typeface="Arial" charset="0"/>
              </a:rPr>
              <a:t>Masalah</a:t>
            </a:r>
            <a:r>
              <a:rPr lang="en-US" sz="1477" dirty="0">
                <a:solidFill>
                  <a:prstClr val="black"/>
                </a:solidFill>
                <a:latin typeface="Arial" charset="0"/>
              </a:rPr>
              <a:t> </a:t>
            </a:r>
            <a:r>
              <a:rPr lang="en-US" sz="1477" dirty="0" err="1">
                <a:solidFill>
                  <a:prstClr val="black"/>
                </a:solidFill>
                <a:latin typeface="Arial" charset="0"/>
              </a:rPr>
              <a:t>baru</a:t>
            </a:r>
            <a:r>
              <a:rPr lang="en-US" sz="1477" dirty="0">
                <a:solidFill>
                  <a:prstClr val="black"/>
                </a:solidFill>
                <a:latin typeface="Arial" charset="0"/>
              </a:rPr>
              <a:t> </a:t>
            </a:r>
            <a:r>
              <a:rPr lang="en-US" sz="1477" dirty="0" err="1">
                <a:solidFill>
                  <a:prstClr val="black"/>
                </a:solidFill>
                <a:latin typeface="Arial" charset="0"/>
              </a:rPr>
              <a:t>ketahuan</a:t>
            </a:r>
            <a:r>
              <a:rPr lang="en-US" sz="1477" dirty="0">
                <a:solidFill>
                  <a:prstClr val="black"/>
                </a:solidFill>
                <a:latin typeface="Arial" charset="0"/>
              </a:rPr>
              <a:t> </a:t>
            </a:r>
            <a:r>
              <a:rPr lang="en-US" sz="1477" dirty="0" err="1">
                <a:solidFill>
                  <a:prstClr val="black"/>
                </a:solidFill>
                <a:latin typeface="Arial" charset="0"/>
              </a:rPr>
              <a:t>setelah</a:t>
            </a:r>
            <a:r>
              <a:rPr lang="en-US" sz="1477" dirty="0">
                <a:solidFill>
                  <a:prstClr val="black"/>
                </a:solidFill>
                <a:latin typeface="Arial" charset="0"/>
              </a:rPr>
              <a:t> </a:t>
            </a:r>
            <a:r>
              <a:rPr lang="en-US" sz="1477" dirty="0" err="1">
                <a:solidFill>
                  <a:prstClr val="black"/>
                </a:solidFill>
                <a:latin typeface="Arial" charset="0"/>
              </a:rPr>
              <a:t>masalah</a:t>
            </a:r>
            <a:r>
              <a:rPr lang="en-US" sz="1477" dirty="0">
                <a:solidFill>
                  <a:prstClr val="black"/>
                </a:solidFill>
                <a:latin typeface="Arial" charset="0"/>
              </a:rPr>
              <a:t> </a:t>
            </a:r>
            <a:r>
              <a:rPr lang="en-US" sz="1477" dirty="0" err="1">
                <a:solidFill>
                  <a:prstClr val="black"/>
                </a:solidFill>
                <a:latin typeface="Arial" charset="0"/>
              </a:rPr>
              <a:t>menjadi</a:t>
            </a:r>
            <a:r>
              <a:rPr lang="en-US" sz="1477" dirty="0">
                <a:solidFill>
                  <a:prstClr val="black"/>
                </a:solidFill>
                <a:latin typeface="Arial" charset="0"/>
              </a:rPr>
              <a:t> </a:t>
            </a:r>
            <a:r>
              <a:rPr lang="en-US" sz="1477" dirty="0" err="1">
                <a:solidFill>
                  <a:prstClr val="black"/>
                </a:solidFill>
                <a:latin typeface="Arial" charset="0"/>
              </a:rPr>
              <a:t>besar</a:t>
            </a:r>
            <a:r>
              <a:rPr lang="en-US" sz="1477" dirty="0">
                <a:solidFill>
                  <a:prstClr val="black"/>
                </a:solidFill>
                <a:latin typeface="Arial" charset="0"/>
              </a:rPr>
              <a:t>, </a:t>
            </a:r>
            <a:r>
              <a:rPr lang="en-US" sz="1477" dirty="0" err="1">
                <a:solidFill>
                  <a:prstClr val="black"/>
                </a:solidFill>
                <a:latin typeface="Arial" charset="0"/>
              </a:rPr>
              <a:t>atau</a:t>
            </a:r>
            <a:r>
              <a:rPr lang="en-US" sz="1477" dirty="0">
                <a:solidFill>
                  <a:prstClr val="black"/>
                </a:solidFill>
                <a:latin typeface="Arial" charset="0"/>
              </a:rPr>
              <a:t> </a:t>
            </a:r>
            <a:r>
              <a:rPr lang="en-US" sz="1477" dirty="0" err="1">
                <a:solidFill>
                  <a:prstClr val="black"/>
                </a:solidFill>
                <a:latin typeface="Arial" charset="0"/>
              </a:rPr>
              <a:t>justru</a:t>
            </a:r>
            <a:r>
              <a:rPr lang="en-US" sz="1477" dirty="0">
                <a:solidFill>
                  <a:prstClr val="black"/>
                </a:solidFill>
                <a:latin typeface="Arial" charset="0"/>
              </a:rPr>
              <a:t> </a:t>
            </a:r>
            <a:r>
              <a:rPr lang="en-US" sz="1477" dirty="0" err="1">
                <a:solidFill>
                  <a:prstClr val="black"/>
                </a:solidFill>
                <a:latin typeface="Arial" charset="0"/>
              </a:rPr>
              <a:t>diketahui</a:t>
            </a:r>
            <a:r>
              <a:rPr lang="en-US" sz="1477" dirty="0">
                <a:solidFill>
                  <a:prstClr val="black"/>
                </a:solidFill>
                <a:latin typeface="Arial" charset="0"/>
              </a:rPr>
              <a:t> </a:t>
            </a:r>
            <a:r>
              <a:rPr lang="en-US" sz="1477" dirty="0" err="1">
                <a:solidFill>
                  <a:prstClr val="black"/>
                </a:solidFill>
                <a:latin typeface="Arial" charset="0"/>
              </a:rPr>
              <a:t>dari</a:t>
            </a:r>
            <a:r>
              <a:rPr lang="en-US" sz="1477" dirty="0">
                <a:solidFill>
                  <a:prstClr val="black"/>
                </a:solidFill>
                <a:latin typeface="Arial" charset="0"/>
              </a:rPr>
              <a:t> Customer (Customer complain)</a:t>
            </a:r>
          </a:p>
        </p:txBody>
      </p:sp>
      <p:sp>
        <p:nvSpPr>
          <p:cNvPr id="6" name="TextBox 5"/>
          <p:cNvSpPr txBox="1"/>
          <p:nvPr/>
        </p:nvSpPr>
        <p:spPr>
          <a:xfrm>
            <a:off x="7277688" y="1668789"/>
            <a:ext cx="2321169" cy="1228863"/>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Keseriusan</a:t>
            </a:r>
            <a:r>
              <a:rPr lang="en-US" sz="1477" b="1" u="sng" dirty="0">
                <a:solidFill>
                  <a:prstClr val="black"/>
                </a:solidFill>
                <a:latin typeface="Arial" charset="0"/>
              </a:rPr>
              <a:t> </a:t>
            </a:r>
            <a:r>
              <a:rPr lang="en-US" sz="1477" b="1" u="sng" dirty="0" err="1">
                <a:solidFill>
                  <a:prstClr val="black"/>
                </a:solidFill>
                <a:latin typeface="Arial" charset="0"/>
              </a:rPr>
              <a:t>keparahan</a:t>
            </a:r>
            <a:r>
              <a:rPr lang="en-US" sz="1477" b="1" u="sng" dirty="0">
                <a:solidFill>
                  <a:prstClr val="black"/>
                </a:solidFill>
                <a:latin typeface="Arial" charset="0"/>
              </a:rPr>
              <a:t> </a:t>
            </a:r>
          </a:p>
          <a:p>
            <a:pPr defTabSz="844083"/>
            <a:r>
              <a:rPr lang="en-US" sz="1477" dirty="0" err="1">
                <a:solidFill>
                  <a:prstClr val="black"/>
                </a:solidFill>
                <a:latin typeface="Arial" charset="0"/>
              </a:rPr>
              <a:t>Sangat</a:t>
            </a:r>
            <a:r>
              <a:rPr lang="en-US" sz="1477" dirty="0">
                <a:solidFill>
                  <a:prstClr val="black"/>
                </a:solidFill>
                <a:latin typeface="Arial" charset="0"/>
              </a:rPr>
              <a:t> </a:t>
            </a:r>
            <a:r>
              <a:rPr lang="en-US" sz="1477" dirty="0" err="1">
                <a:solidFill>
                  <a:prstClr val="black"/>
                </a:solidFill>
                <a:latin typeface="Arial" charset="0"/>
              </a:rPr>
              <a:t>serius</a:t>
            </a:r>
            <a:r>
              <a:rPr lang="en-US" sz="1477" dirty="0">
                <a:solidFill>
                  <a:prstClr val="black"/>
                </a:solidFill>
                <a:latin typeface="Arial" charset="0"/>
              </a:rPr>
              <a:t>, Customer complain </a:t>
            </a:r>
            <a:r>
              <a:rPr lang="en-US" sz="1477" dirty="0" err="1">
                <a:solidFill>
                  <a:prstClr val="black"/>
                </a:solidFill>
                <a:latin typeface="Arial" charset="0"/>
              </a:rPr>
              <a:t>besar</a:t>
            </a:r>
            <a:r>
              <a:rPr lang="en-US" sz="1477" dirty="0">
                <a:solidFill>
                  <a:prstClr val="black"/>
                </a:solidFill>
                <a:latin typeface="Arial" charset="0"/>
              </a:rPr>
              <a:t>, </a:t>
            </a:r>
            <a:r>
              <a:rPr lang="en-US" sz="1477" dirty="0" err="1">
                <a:solidFill>
                  <a:prstClr val="black"/>
                </a:solidFill>
                <a:latin typeface="Arial" charset="0"/>
              </a:rPr>
              <a:t>kerugian</a:t>
            </a:r>
            <a:r>
              <a:rPr lang="en-US" sz="1477" dirty="0">
                <a:solidFill>
                  <a:prstClr val="black"/>
                </a:solidFill>
                <a:latin typeface="Arial" charset="0"/>
              </a:rPr>
              <a:t> </a:t>
            </a:r>
            <a:r>
              <a:rPr lang="en-US" sz="1477" dirty="0" err="1">
                <a:solidFill>
                  <a:prstClr val="black"/>
                </a:solidFill>
                <a:latin typeface="Arial" charset="0"/>
              </a:rPr>
              <a:t>membesar</a:t>
            </a:r>
            <a:r>
              <a:rPr lang="en-US" sz="1477" dirty="0">
                <a:solidFill>
                  <a:prstClr val="black"/>
                </a:solidFill>
                <a:latin typeface="Arial" charset="0"/>
              </a:rPr>
              <a:t>, </a:t>
            </a:r>
          </a:p>
          <a:p>
            <a:pPr defTabSz="844083"/>
            <a:r>
              <a:rPr lang="en-US" sz="1477" dirty="0">
                <a:solidFill>
                  <a:prstClr val="black"/>
                </a:solidFill>
                <a:latin typeface="Arial" charset="0"/>
              </a:rPr>
              <a:t>score : 5</a:t>
            </a:r>
          </a:p>
        </p:txBody>
      </p:sp>
      <p:sp>
        <p:nvSpPr>
          <p:cNvPr id="7" name="TextBox 6"/>
          <p:cNvSpPr txBox="1"/>
          <p:nvPr/>
        </p:nvSpPr>
        <p:spPr>
          <a:xfrm>
            <a:off x="1158241" y="4374180"/>
            <a:ext cx="2321169" cy="1001556"/>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Seberapa</a:t>
            </a:r>
            <a:r>
              <a:rPr lang="en-US" sz="1477" b="1" u="sng" dirty="0">
                <a:solidFill>
                  <a:prstClr val="black"/>
                </a:solidFill>
                <a:latin typeface="Arial" charset="0"/>
              </a:rPr>
              <a:t> </a:t>
            </a:r>
            <a:r>
              <a:rPr lang="en-US" sz="1477" b="1" u="sng" dirty="0" err="1">
                <a:solidFill>
                  <a:prstClr val="black"/>
                </a:solidFill>
                <a:latin typeface="Arial" charset="0"/>
              </a:rPr>
              <a:t>sering</a:t>
            </a:r>
            <a:r>
              <a:rPr lang="en-US" sz="1477" b="1" u="sng" dirty="0">
                <a:solidFill>
                  <a:prstClr val="black"/>
                </a:solidFill>
                <a:latin typeface="Arial" charset="0"/>
              </a:rPr>
              <a:t> </a:t>
            </a:r>
            <a:r>
              <a:rPr lang="en-US" sz="1477" b="1" u="sng" dirty="0" err="1">
                <a:solidFill>
                  <a:prstClr val="black"/>
                </a:solidFill>
                <a:latin typeface="Arial" charset="0"/>
              </a:rPr>
              <a:t>isu</a:t>
            </a:r>
            <a:r>
              <a:rPr lang="en-US" sz="1477" b="1" u="sng" dirty="0">
                <a:solidFill>
                  <a:prstClr val="black"/>
                </a:solidFill>
                <a:latin typeface="Arial" charset="0"/>
              </a:rPr>
              <a:t> </a:t>
            </a:r>
            <a:r>
              <a:rPr lang="en-US" sz="1477" b="1" u="sng" dirty="0" err="1">
                <a:solidFill>
                  <a:prstClr val="black"/>
                </a:solidFill>
                <a:latin typeface="Arial" charset="0"/>
              </a:rPr>
              <a:t>terjadi</a:t>
            </a:r>
            <a:r>
              <a:rPr lang="en-US" sz="1477" b="1" u="sng" dirty="0">
                <a:solidFill>
                  <a:prstClr val="black"/>
                </a:solidFill>
                <a:latin typeface="Arial" charset="0"/>
              </a:rPr>
              <a:t> ? </a:t>
            </a:r>
          </a:p>
          <a:p>
            <a:pPr defTabSz="844083"/>
            <a:r>
              <a:rPr lang="en-US" sz="1477" dirty="0" err="1">
                <a:solidFill>
                  <a:prstClr val="black"/>
                </a:solidFill>
                <a:latin typeface="Arial" charset="0"/>
              </a:rPr>
              <a:t>Sering</a:t>
            </a:r>
            <a:r>
              <a:rPr lang="en-US" sz="1477" dirty="0">
                <a:solidFill>
                  <a:prstClr val="black"/>
                </a:solidFill>
                <a:latin typeface="Arial" charset="0"/>
              </a:rPr>
              <a:t> </a:t>
            </a:r>
            <a:r>
              <a:rPr lang="en-US" sz="1477" dirty="0" err="1">
                <a:solidFill>
                  <a:prstClr val="black"/>
                </a:solidFill>
                <a:latin typeface="Arial" charset="0"/>
              </a:rPr>
              <a:t>sebulan</a:t>
            </a:r>
            <a:r>
              <a:rPr lang="en-US" sz="1477" dirty="0">
                <a:solidFill>
                  <a:prstClr val="black"/>
                </a:solidFill>
                <a:latin typeface="Arial" charset="0"/>
              </a:rPr>
              <a:t> </a:t>
            </a:r>
            <a:r>
              <a:rPr lang="en-US" sz="1477" dirty="0" err="1">
                <a:solidFill>
                  <a:prstClr val="black"/>
                </a:solidFill>
                <a:latin typeface="Arial" charset="0"/>
              </a:rPr>
              <a:t>sekali</a:t>
            </a:r>
            <a:r>
              <a:rPr lang="en-US" sz="1477" dirty="0">
                <a:solidFill>
                  <a:prstClr val="black"/>
                </a:solidFill>
                <a:latin typeface="Arial" charset="0"/>
              </a:rPr>
              <a:t>. </a:t>
            </a:r>
          </a:p>
          <a:p>
            <a:pPr defTabSz="844083"/>
            <a:r>
              <a:rPr lang="en-US" sz="1477" dirty="0">
                <a:solidFill>
                  <a:prstClr val="black"/>
                </a:solidFill>
                <a:latin typeface="Arial" charset="0"/>
              </a:rPr>
              <a:t>Score : 5 </a:t>
            </a:r>
          </a:p>
        </p:txBody>
      </p:sp>
      <p:sp>
        <p:nvSpPr>
          <p:cNvPr id="8" name="Right Arrow 7"/>
          <p:cNvSpPr/>
          <p:nvPr/>
        </p:nvSpPr>
        <p:spPr>
          <a:xfrm>
            <a:off x="3620086" y="1874528"/>
            <a:ext cx="844062" cy="4923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0" name="Down Arrow 9"/>
          <p:cNvSpPr/>
          <p:nvPr/>
        </p:nvSpPr>
        <p:spPr>
          <a:xfrm>
            <a:off x="6785318" y="3047367"/>
            <a:ext cx="422031" cy="492369"/>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1" name="Down Arrow 10"/>
          <p:cNvSpPr/>
          <p:nvPr/>
        </p:nvSpPr>
        <p:spPr>
          <a:xfrm>
            <a:off x="2002303" y="2836350"/>
            <a:ext cx="492369" cy="6330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2" name="Right Arrow 11"/>
          <p:cNvSpPr/>
          <p:nvPr/>
        </p:nvSpPr>
        <p:spPr>
          <a:xfrm>
            <a:off x="6785318" y="2062628"/>
            <a:ext cx="422031" cy="422031"/>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3" name="TextBox 12"/>
          <p:cNvSpPr txBox="1"/>
          <p:nvPr/>
        </p:nvSpPr>
        <p:spPr>
          <a:xfrm>
            <a:off x="5026857" y="3844006"/>
            <a:ext cx="4783015" cy="774251"/>
          </a:xfrm>
          <a:prstGeom prst="rect">
            <a:avLst/>
          </a:prstGeom>
          <a:noFill/>
          <a:ln>
            <a:noFill/>
          </a:ln>
        </p:spPr>
        <p:txBody>
          <a:bodyPr wrap="square" rtlCol="0">
            <a:spAutoFit/>
          </a:bodyPr>
          <a:lstStyle/>
          <a:p>
            <a:pPr marL="631597" lvl="1" indent="-209556" defTabSz="844083">
              <a:buFont typeface="Arial" pitchFamily="34" charset="0"/>
              <a:buChar char="•"/>
            </a:pP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endParaRPr lang="en-US" sz="1477" dirty="0">
              <a:solidFill>
                <a:prstClr val="black"/>
              </a:solidFill>
              <a:latin typeface="Arial" charset="0"/>
            </a:endParaRPr>
          </a:p>
          <a:p>
            <a:pPr marL="631597" lvl="1" indent="-209556" defTabSz="844083">
              <a:buFont typeface="Arial" pitchFamily="34" charset="0"/>
              <a:buChar char="•"/>
            </a:pP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tidak</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endParaRPr lang="en-US" sz="1477" dirty="0">
              <a:solidFill>
                <a:prstClr val="black"/>
              </a:solidFill>
              <a:latin typeface="Arial" charset="0"/>
            </a:endParaRPr>
          </a:p>
          <a:p>
            <a:pPr marL="209556" indent="-209556" defTabSz="844083"/>
            <a:r>
              <a:rPr lang="en-US" sz="1477" dirty="0" err="1">
                <a:solidFill>
                  <a:prstClr val="black"/>
                </a:solidFill>
                <a:latin typeface="Arial" charset="0"/>
              </a:rPr>
              <a:t>Kesimpulan</a:t>
            </a:r>
            <a:r>
              <a:rPr lang="en-US" sz="1477" dirty="0">
                <a:solidFill>
                  <a:prstClr val="black"/>
                </a:solidFill>
                <a:latin typeface="Arial" charset="0"/>
              </a:rPr>
              <a:t> </a:t>
            </a: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Tinggi</a:t>
            </a:r>
            <a:r>
              <a:rPr lang="en-US" sz="1477" dirty="0">
                <a:solidFill>
                  <a:prstClr val="black"/>
                </a:solidFill>
                <a:latin typeface="Arial" charset="0"/>
              </a:rPr>
              <a:t> : </a:t>
            </a: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tidak</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r>
              <a:rPr lang="en-US" sz="1477" dirty="0">
                <a:solidFill>
                  <a:prstClr val="black"/>
                </a:solidFill>
                <a:latin typeface="Arial" charset="0"/>
              </a:rPr>
              <a:t> </a:t>
            </a:r>
          </a:p>
        </p:txBody>
      </p:sp>
      <p:sp>
        <p:nvSpPr>
          <p:cNvPr id="15" name="TextBox 14"/>
          <p:cNvSpPr txBox="1"/>
          <p:nvPr/>
        </p:nvSpPr>
        <p:spPr>
          <a:xfrm>
            <a:off x="4675163" y="5461790"/>
            <a:ext cx="4572000" cy="319639"/>
          </a:xfrm>
          <a:prstGeom prst="rect">
            <a:avLst/>
          </a:prstGeom>
          <a:noFill/>
          <a:ln>
            <a:noFill/>
          </a:ln>
        </p:spPr>
        <p:txBody>
          <a:bodyPr wrap="square" rtlCol="0">
            <a:spAutoFit/>
          </a:bodyPr>
          <a:lstStyle/>
          <a:p>
            <a:pPr defTabSz="844083"/>
            <a:r>
              <a:rPr lang="en-US" sz="1477" dirty="0" err="1">
                <a:solidFill>
                  <a:prstClr val="black"/>
                </a:solidFill>
                <a:latin typeface="Arial" charset="0"/>
              </a:rPr>
              <a:t>Merubah</a:t>
            </a:r>
            <a:r>
              <a:rPr lang="en-US" sz="1477" dirty="0">
                <a:solidFill>
                  <a:prstClr val="black"/>
                </a:solidFill>
                <a:latin typeface="Arial" charset="0"/>
              </a:rPr>
              <a:t> </a:t>
            </a:r>
            <a:r>
              <a:rPr lang="en-US" sz="1477" dirty="0" err="1">
                <a:solidFill>
                  <a:prstClr val="black"/>
                </a:solidFill>
                <a:latin typeface="Arial" charset="0"/>
              </a:rPr>
              <a:t>budaya</a:t>
            </a:r>
            <a:r>
              <a:rPr lang="en-US" sz="1477" dirty="0">
                <a:solidFill>
                  <a:prstClr val="black"/>
                </a:solidFill>
                <a:latin typeface="Arial" charset="0"/>
              </a:rPr>
              <a:t> “ </a:t>
            </a:r>
            <a:r>
              <a:rPr lang="en-US" sz="1477" dirty="0" err="1">
                <a:solidFill>
                  <a:prstClr val="black"/>
                </a:solidFill>
                <a:latin typeface="Arial" charset="0"/>
              </a:rPr>
              <a:t>Lapor</a:t>
            </a:r>
            <a:r>
              <a:rPr lang="en-US" sz="1477" dirty="0">
                <a:solidFill>
                  <a:prstClr val="black"/>
                </a:solidFill>
                <a:latin typeface="Arial" charset="0"/>
              </a:rPr>
              <a:t> </a:t>
            </a:r>
            <a:r>
              <a:rPr lang="en-US" sz="1477" dirty="0" err="1">
                <a:solidFill>
                  <a:prstClr val="black"/>
                </a:solidFill>
                <a:latin typeface="Arial" charset="0"/>
              </a:rPr>
              <a:t>itu</a:t>
            </a:r>
            <a:r>
              <a:rPr lang="en-US" sz="1477" dirty="0">
                <a:solidFill>
                  <a:prstClr val="black"/>
                </a:solidFill>
                <a:latin typeface="Arial" charset="0"/>
              </a:rPr>
              <a:t> </a:t>
            </a:r>
            <a:r>
              <a:rPr lang="en-US" sz="1477" dirty="0" err="1">
                <a:solidFill>
                  <a:prstClr val="black"/>
                </a:solidFill>
                <a:latin typeface="Arial" charset="0"/>
              </a:rPr>
              <a:t>hebat</a:t>
            </a:r>
            <a:r>
              <a:rPr lang="en-US" sz="1477" dirty="0">
                <a:solidFill>
                  <a:prstClr val="black"/>
                </a:solidFill>
                <a:latin typeface="Arial" charset="0"/>
              </a:rPr>
              <a:t> ”  </a:t>
            </a:r>
          </a:p>
        </p:txBody>
      </p:sp>
      <p:sp>
        <p:nvSpPr>
          <p:cNvPr id="17" name="Right Arrow 16"/>
          <p:cNvSpPr/>
          <p:nvPr/>
        </p:nvSpPr>
        <p:spPr>
          <a:xfrm>
            <a:off x="3690425" y="3821090"/>
            <a:ext cx="844062" cy="422031"/>
          </a:xfrm>
          <a:prstGeom prst="right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8" name="Down Arrow 17"/>
          <p:cNvSpPr/>
          <p:nvPr/>
        </p:nvSpPr>
        <p:spPr>
          <a:xfrm>
            <a:off x="6574303" y="4665151"/>
            <a:ext cx="422031" cy="422031"/>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662">
              <a:solidFill>
                <a:prstClr val="white"/>
              </a:solidFill>
              <a:latin typeface="Calibri"/>
            </a:endParaRPr>
          </a:p>
        </p:txBody>
      </p:sp>
      <p:sp>
        <p:nvSpPr>
          <p:cNvPr id="21" name="TextBox 20"/>
          <p:cNvSpPr txBox="1"/>
          <p:nvPr/>
        </p:nvSpPr>
        <p:spPr>
          <a:xfrm>
            <a:off x="1096012" y="1299676"/>
            <a:ext cx="2722220" cy="348109"/>
          </a:xfrm>
          <a:prstGeom prst="rect">
            <a:avLst/>
          </a:prstGeom>
          <a:noFill/>
        </p:spPr>
        <p:txBody>
          <a:bodyPr wrap="none" rtlCol="0">
            <a:spAutoFit/>
          </a:bodyPr>
          <a:lstStyle/>
          <a:p>
            <a:pPr defTabSz="844083"/>
            <a:r>
              <a:rPr lang="en-US" sz="1662" dirty="0">
                <a:solidFill>
                  <a:prstClr val="black"/>
                </a:solidFill>
                <a:latin typeface="Arial" charset="0"/>
              </a:rPr>
              <a:t>1. </a:t>
            </a:r>
            <a:r>
              <a:rPr lang="en-US" sz="1662" u="sng" dirty="0">
                <a:solidFill>
                  <a:prstClr val="black"/>
                </a:solidFill>
                <a:latin typeface="Arial" charset="0"/>
              </a:rPr>
              <a:t>IDENTIFIKASI RESIKO </a:t>
            </a:r>
          </a:p>
        </p:txBody>
      </p:sp>
      <p:sp>
        <p:nvSpPr>
          <p:cNvPr id="24" name="TextBox 23"/>
          <p:cNvSpPr txBox="1"/>
          <p:nvPr/>
        </p:nvSpPr>
        <p:spPr>
          <a:xfrm>
            <a:off x="4745502" y="1288906"/>
            <a:ext cx="4939942" cy="348109"/>
          </a:xfrm>
          <a:prstGeom prst="rect">
            <a:avLst/>
          </a:prstGeom>
          <a:noFill/>
        </p:spPr>
        <p:txBody>
          <a:bodyPr wrap="none" rtlCol="0">
            <a:spAutoFit/>
          </a:bodyPr>
          <a:lstStyle/>
          <a:p>
            <a:pPr defTabSz="844083"/>
            <a:r>
              <a:rPr lang="en-US" sz="1662" dirty="0">
                <a:solidFill>
                  <a:prstClr val="black"/>
                </a:solidFill>
                <a:latin typeface="Arial" charset="0"/>
              </a:rPr>
              <a:t>2. </a:t>
            </a:r>
            <a:r>
              <a:rPr lang="en-US" sz="1662" u="sng" dirty="0">
                <a:solidFill>
                  <a:prstClr val="black"/>
                </a:solidFill>
                <a:latin typeface="Arial" charset="0"/>
              </a:rPr>
              <a:t>PENILAIAN RESIKO, ANALISA KEPARAHAN   </a:t>
            </a:r>
          </a:p>
        </p:txBody>
      </p:sp>
      <p:sp>
        <p:nvSpPr>
          <p:cNvPr id="27" name="TextBox 26"/>
          <p:cNvSpPr txBox="1"/>
          <p:nvPr/>
        </p:nvSpPr>
        <p:spPr>
          <a:xfrm>
            <a:off x="947225" y="3505831"/>
            <a:ext cx="2410340" cy="859659"/>
          </a:xfrm>
          <a:prstGeom prst="rect">
            <a:avLst/>
          </a:prstGeom>
          <a:noFill/>
        </p:spPr>
        <p:txBody>
          <a:bodyPr wrap="none" rtlCol="0">
            <a:spAutoFit/>
          </a:bodyPr>
          <a:lstStyle/>
          <a:p>
            <a:pPr defTabSz="844083"/>
            <a:r>
              <a:rPr lang="en-US" sz="1662" dirty="0">
                <a:solidFill>
                  <a:prstClr val="black"/>
                </a:solidFill>
                <a:latin typeface="Arial" charset="0"/>
              </a:rPr>
              <a:t>2.</a:t>
            </a:r>
            <a:r>
              <a:rPr lang="en-US" sz="1662" u="sng" dirty="0">
                <a:solidFill>
                  <a:prstClr val="black"/>
                </a:solidFill>
                <a:latin typeface="Arial" charset="0"/>
              </a:rPr>
              <a:t>PENILAIAN RESIKO </a:t>
            </a:r>
          </a:p>
          <a:p>
            <a:pPr defTabSz="844083"/>
            <a:r>
              <a:rPr lang="en-US" sz="1662" dirty="0">
                <a:solidFill>
                  <a:prstClr val="black"/>
                </a:solidFill>
                <a:latin typeface="Arial" charset="0"/>
              </a:rPr>
              <a:t>   </a:t>
            </a:r>
            <a:r>
              <a:rPr lang="en-US" sz="1662" u="sng" dirty="0">
                <a:solidFill>
                  <a:prstClr val="black"/>
                </a:solidFill>
                <a:latin typeface="Arial" charset="0"/>
              </a:rPr>
              <a:t>EVALUASI TINGKAT </a:t>
            </a:r>
          </a:p>
          <a:p>
            <a:pPr defTabSz="844083"/>
            <a:r>
              <a:rPr lang="en-US" sz="1662" dirty="0">
                <a:solidFill>
                  <a:prstClr val="black"/>
                </a:solidFill>
                <a:latin typeface="Arial" charset="0"/>
              </a:rPr>
              <a:t>   </a:t>
            </a:r>
            <a:r>
              <a:rPr lang="en-US" sz="1662" u="sng" dirty="0">
                <a:solidFill>
                  <a:prstClr val="black"/>
                </a:solidFill>
                <a:latin typeface="Arial" charset="0"/>
              </a:rPr>
              <a:t>KEJADIAN</a:t>
            </a:r>
          </a:p>
        </p:txBody>
      </p:sp>
      <p:sp>
        <p:nvSpPr>
          <p:cNvPr id="29" name="TextBox 28"/>
          <p:cNvSpPr txBox="1"/>
          <p:nvPr/>
        </p:nvSpPr>
        <p:spPr>
          <a:xfrm>
            <a:off x="4623399" y="3539737"/>
            <a:ext cx="2462534" cy="348109"/>
          </a:xfrm>
          <a:prstGeom prst="rect">
            <a:avLst/>
          </a:prstGeom>
          <a:noFill/>
        </p:spPr>
        <p:txBody>
          <a:bodyPr wrap="none" rtlCol="0">
            <a:spAutoFit/>
          </a:bodyPr>
          <a:lstStyle/>
          <a:p>
            <a:pPr defTabSz="844083"/>
            <a:r>
              <a:rPr lang="en-US" sz="1662" dirty="0">
                <a:solidFill>
                  <a:prstClr val="black"/>
                </a:solidFill>
                <a:latin typeface="Arial" charset="0"/>
              </a:rPr>
              <a:t>2. </a:t>
            </a:r>
            <a:r>
              <a:rPr lang="en-US" sz="1662" u="sng" dirty="0">
                <a:solidFill>
                  <a:prstClr val="black"/>
                </a:solidFill>
                <a:latin typeface="Arial" charset="0"/>
              </a:rPr>
              <a:t>PENILAIAN RESIKO </a:t>
            </a:r>
          </a:p>
        </p:txBody>
      </p:sp>
      <p:sp>
        <p:nvSpPr>
          <p:cNvPr id="31" name="TextBox 30"/>
          <p:cNvSpPr txBox="1"/>
          <p:nvPr/>
        </p:nvSpPr>
        <p:spPr>
          <a:xfrm>
            <a:off x="4534488" y="5087183"/>
            <a:ext cx="3018775" cy="348109"/>
          </a:xfrm>
          <a:prstGeom prst="rect">
            <a:avLst/>
          </a:prstGeom>
          <a:noFill/>
        </p:spPr>
        <p:txBody>
          <a:bodyPr wrap="none" rtlCol="0">
            <a:spAutoFit/>
          </a:bodyPr>
          <a:lstStyle/>
          <a:p>
            <a:pPr defTabSz="844083"/>
            <a:r>
              <a:rPr lang="en-US" sz="1662" dirty="0">
                <a:solidFill>
                  <a:prstClr val="black"/>
                </a:solidFill>
                <a:latin typeface="Arial" charset="0"/>
              </a:rPr>
              <a:t>3. </a:t>
            </a:r>
            <a:r>
              <a:rPr lang="en-US" sz="1662" u="sng" dirty="0">
                <a:solidFill>
                  <a:prstClr val="black"/>
                </a:solidFill>
                <a:latin typeface="Arial" charset="0"/>
              </a:rPr>
              <a:t>PENGENDALIAN RESIKO </a:t>
            </a:r>
          </a:p>
        </p:txBody>
      </p:sp>
      <p:sp>
        <p:nvSpPr>
          <p:cNvPr id="32" name="TextBox 31"/>
          <p:cNvSpPr txBox="1"/>
          <p:nvPr/>
        </p:nvSpPr>
        <p:spPr>
          <a:xfrm>
            <a:off x="1526426" y="625346"/>
            <a:ext cx="8013732" cy="433196"/>
          </a:xfrm>
          <a:prstGeom prst="rect">
            <a:avLst/>
          </a:prstGeom>
          <a:noFill/>
        </p:spPr>
        <p:txBody>
          <a:bodyPr wrap="none" rtlCol="0">
            <a:spAutoFit/>
          </a:bodyPr>
          <a:lstStyle/>
          <a:p>
            <a:pPr defTabSz="844083"/>
            <a:r>
              <a:rPr lang="en-US" sz="2215" u="sng" dirty="0" err="1">
                <a:solidFill>
                  <a:prstClr val="black"/>
                </a:solidFill>
                <a:latin typeface="Arial" charset="0"/>
              </a:rPr>
              <a:t>Contoh</a:t>
            </a:r>
            <a:r>
              <a:rPr lang="en-US" sz="2215" u="sng" dirty="0">
                <a:solidFill>
                  <a:prstClr val="black"/>
                </a:solidFill>
                <a:latin typeface="Arial" charset="0"/>
              </a:rPr>
              <a:t> </a:t>
            </a:r>
            <a:r>
              <a:rPr lang="en-US" sz="2215" u="sng" dirty="0" err="1">
                <a:solidFill>
                  <a:prstClr val="black"/>
                </a:solidFill>
                <a:latin typeface="Arial" charset="0"/>
              </a:rPr>
              <a:t>Identifikasi</a:t>
            </a:r>
            <a:r>
              <a:rPr lang="en-US" sz="2215" u="sng" dirty="0">
                <a:solidFill>
                  <a:prstClr val="black"/>
                </a:solidFill>
                <a:latin typeface="Arial" charset="0"/>
              </a:rPr>
              <a:t> </a:t>
            </a:r>
            <a:r>
              <a:rPr lang="en-US" sz="2215" u="sng" dirty="0" err="1">
                <a:solidFill>
                  <a:prstClr val="black"/>
                </a:solidFill>
                <a:latin typeface="Arial" charset="0"/>
              </a:rPr>
              <a:t>Hingga</a:t>
            </a:r>
            <a:r>
              <a:rPr lang="en-US" sz="2215" u="sng" dirty="0">
                <a:solidFill>
                  <a:prstClr val="black"/>
                </a:solidFill>
                <a:latin typeface="Arial" charset="0"/>
              </a:rPr>
              <a:t> </a:t>
            </a:r>
            <a:r>
              <a:rPr lang="en-US" sz="2215" u="sng" dirty="0" err="1">
                <a:solidFill>
                  <a:prstClr val="black"/>
                </a:solidFill>
                <a:latin typeface="Arial" charset="0"/>
              </a:rPr>
              <a:t>Pengendalian</a:t>
            </a:r>
            <a:r>
              <a:rPr lang="en-US" sz="2215" u="sng" dirty="0">
                <a:solidFill>
                  <a:prstClr val="black"/>
                </a:solidFill>
                <a:latin typeface="Arial" charset="0"/>
              </a:rPr>
              <a:t> </a:t>
            </a:r>
            <a:r>
              <a:rPr lang="en-US" sz="2215" u="sng" dirty="0" err="1">
                <a:solidFill>
                  <a:prstClr val="black"/>
                </a:solidFill>
                <a:latin typeface="Arial" charset="0"/>
              </a:rPr>
              <a:t>Resiko</a:t>
            </a:r>
            <a:r>
              <a:rPr lang="en-US" sz="2215" u="sng" dirty="0">
                <a:solidFill>
                  <a:prstClr val="black"/>
                </a:solidFill>
                <a:latin typeface="Arial" charset="0"/>
              </a:rPr>
              <a:t> (</a:t>
            </a:r>
            <a:r>
              <a:rPr lang="en-US" sz="2215" u="sng" dirty="0" err="1">
                <a:solidFill>
                  <a:prstClr val="black"/>
                </a:solidFill>
                <a:latin typeface="Arial" charset="0"/>
              </a:rPr>
              <a:t>isu</a:t>
            </a:r>
            <a:r>
              <a:rPr lang="en-US" sz="2215" u="sng" dirty="0">
                <a:solidFill>
                  <a:prstClr val="black"/>
                </a:solidFill>
                <a:latin typeface="Arial" charset="0"/>
              </a:rPr>
              <a:t> Internal) </a:t>
            </a:r>
          </a:p>
        </p:txBody>
      </p:sp>
      <p:sp>
        <p:nvSpPr>
          <p:cNvPr id="33"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2" name="Slide Number Placeholder 1">
            <a:extLst>
              <a:ext uri="{FF2B5EF4-FFF2-40B4-BE49-F238E27FC236}">
                <a16:creationId xmlns:a16="http://schemas.microsoft.com/office/drawing/2014/main" id="{8A75B005-4E2F-4CB2-830F-7D2A6168370E}"/>
              </a:ext>
            </a:extLst>
          </p:cNvPr>
          <p:cNvSpPr>
            <a:spLocks noGrp="1"/>
          </p:cNvSpPr>
          <p:nvPr>
            <p:ph type="sldNum" sz="quarter" idx="12"/>
          </p:nvPr>
        </p:nvSpPr>
        <p:spPr/>
        <p:txBody>
          <a:bodyPr/>
          <a:lstStyle/>
          <a:p>
            <a:fld id="{D613E84E-F90B-4997-BEAD-0068A8707C75}" type="slidenum">
              <a:rPr lang="en-US" smtClean="0"/>
              <a:pPr/>
              <a:t>155</a:t>
            </a:fld>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4464147" y="3443655"/>
            <a:ext cx="5205046" cy="11957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8" name="Rounded Rectangle 27"/>
          <p:cNvSpPr/>
          <p:nvPr/>
        </p:nvSpPr>
        <p:spPr>
          <a:xfrm>
            <a:off x="4323471" y="4991101"/>
            <a:ext cx="5205046" cy="12660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6" name="Rounded Rectangle 25"/>
          <p:cNvSpPr/>
          <p:nvPr/>
        </p:nvSpPr>
        <p:spPr>
          <a:xfrm>
            <a:off x="806549" y="3584332"/>
            <a:ext cx="2954215" cy="23211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a:solidFill>
                <a:prstClr val="black"/>
              </a:solidFill>
              <a:latin typeface="Calibri"/>
            </a:endParaRPr>
          </a:p>
        </p:txBody>
      </p:sp>
      <p:sp>
        <p:nvSpPr>
          <p:cNvPr id="23" name="Rounded Rectangle 22"/>
          <p:cNvSpPr/>
          <p:nvPr/>
        </p:nvSpPr>
        <p:spPr>
          <a:xfrm>
            <a:off x="4182793" y="1192824"/>
            <a:ext cx="5416062" cy="19923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dirty="0">
              <a:solidFill>
                <a:prstClr val="black"/>
              </a:solidFill>
              <a:latin typeface="Calibri"/>
            </a:endParaRPr>
          </a:p>
        </p:txBody>
      </p:sp>
      <p:sp>
        <p:nvSpPr>
          <p:cNvPr id="20" name="Rounded Rectangle 19"/>
          <p:cNvSpPr/>
          <p:nvPr/>
        </p:nvSpPr>
        <p:spPr>
          <a:xfrm>
            <a:off x="806549" y="1122486"/>
            <a:ext cx="2954215" cy="213306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844083"/>
            <a:endParaRPr lang="en-US" sz="1662" dirty="0">
              <a:solidFill>
                <a:prstClr val="black"/>
              </a:solidFill>
              <a:latin typeface="Calibri"/>
            </a:endParaRPr>
          </a:p>
        </p:txBody>
      </p:sp>
      <p:sp>
        <p:nvSpPr>
          <p:cNvPr id="4" name="TextBox 3"/>
          <p:cNvSpPr txBox="1"/>
          <p:nvPr/>
        </p:nvSpPr>
        <p:spPr>
          <a:xfrm>
            <a:off x="947226" y="1544516"/>
            <a:ext cx="2602523" cy="1456168"/>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Isu</a:t>
            </a:r>
            <a:r>
              <a:rPr lang="en-US" sz="1477" b="1" u="sng" dirty="0">
                <a:solidFill>
                  <a:prstClr val="black"/>
                </a:solidFill>
                <a:latin typeface="Arial" charset="0"/>
              </a:rPr>
              <a:t> External</a:t>
            </a:r>
          </a:p>
          <a:p>
            <a:pPr defTabSz="844083"/>
            <a:r>
              <a:rPr lang="en-US" sz="1477" dirty="0" err="1">
                <a:solidFill>
                  <a:prstClr val="black"/>
                </a:solidFill>
                <a:latin typeface="Arial" charset="0"/>
              </a:rPr>
              <a:t>Hukum</a:t>
            </a:r>
            <a:r>
              <a:rPr lang="en-US" sz="1477" dirty="0">
                <a:solidFill>
                  <a:prstClr val="black"/>
                </a:solidFill>
                <a:latin typeface="Arial" charset="0"/>
              </a:rPr>
              <a:t> : </a:t>
            </a:r>
            <a:r>
              <a:rPr lang="en-US" sz="1477" dirty="0" err="1">
                <a:solidFill>
                  <a:prstClr val="black"/>
                </a:solidFill>
                <a:latin typeface="Arial" charset="0"/>
              </a:rPr>
              <a:t>Larangan</a:t>
            </a:r>
            <a:r>
              <a:rPr lang="en-US" sz="1477" dirty="0">
                <a:solidFill>
                  <a:prstClr val="black"/>
                </a:solidFill>
                <a:latin typeface="Arial" charset="0"/>
              </a:rPr>
              <a:t> </a:t>
            </a:r>
            <a:r>
              <a:rPr lang="en-US" sz="1477" dirty="0" err="1">
                <a:solidFill>
                  <a:prstClr val="black"/>
                </a:solidFill>
                <a:latin typeface="Arial" charset="0"/>
              </a:rPr>
              <a:t>impor</a:t>
            </a:r>
            <a:r>
              <a:rPr lang="en-US" sz="1477" dirty="0">
                <a:solidFill>
                  <a:prstClr val="black"/>
                </a:solidFill>
                <a:latin typeface="Arial" charset="0"/>
              </a:rPr>
              <a:t> </a:t>
            </a:r>
            <a:r>
              <a:rPr lang="en-US" sz="1477" dirty="0" err="1">
                <a:solidFill>
                  <a:prstClr val="black"/>
                </a:solidFill>
                <a:latin typeface="Arial" charset="0"/>
              </a:rPr>
              <a:t>terbatas</a:t>
            </a:r>
            <a:r>
              <a:rPr lang="en-US" sz="1477" dirty="0">
                <a:solidFill>
                  <a:prstClr val="black"/>
                </a:solidFill>
                <a:latin typeface="Arial" charset="0"/>
              </a:rPr>
              <a:t> </a:t>
            </a:r>
            <a:r>
              <a:rPr lang="en-US" sz="1477" dirty="0" err="1">
                <a:solidFill>
                  <a:prstClr val="black"/>
                </a:solidFill>
                <a:latin typeface="Arial" charset="0"/>
              </a:rPr>
              <a:t>untuk</a:t>
            </a:r>
            <a:r>
              <a:rPr lang="en-US" sz="1477" dirty="0">
                <a:solidFill>
                  <a:prstClr val="black"/>
                </a:solidFill>
                <a:latin typeface="Arial" charset="0"/>
              </a:rPr>
              <a:t> </a:t>
            </a:r>
            <a:r>
              <a:rPr lang="en-US" sz="1477" dirty="0" err="1">
                <a:solidFill>
                  <a:prstClr val="black"/>
                </a:solidFill>
                <a:latin typeface="Arial" charset="0"/>
              </a:rPr>
              <a:t>baja</a:t>
            </a:r>
            <a:r>
              <a:rPr lang="en-US" sz="1477" dirty="0">
                <a:solidFill>
                  <a:prstClr val="black"/>
                </a:solidFill>
                <a:latin typeface="Arial" charset="0"/>
              </a:rPr>
              <a:t>, </a:t>
            </a:r>
            <a:r>
              <a:rPr lang="en-US" sz="1477" dirty="0" err="1">
                <a:solidFill>
                  <a:prstClr val="black"/>
                </a:solidFill>
                <a:latin typeface="Arial" charset="0"/>
              </a:rPr>
              <a:t>harus</a:t>
            </a:r>
            <a:r>
              <a:rPr lang="en-US" sz="1477" dirty="0">
                <a:solidFill>
                  <a:prstClr val="black"/>
                </a:solidFill>
                <a:latin typeface="Arial" charset="0"/>
              </a:rPr>
              <a:t> </a:t>
            </a:r>
            <a:r>
              <a:rPr lang="en-US" sz="1477" dirty="0" err="1">
                <a:solidFill>
                  <a:prstClr val="black"/>
                </a:solidFill>
                <a:latin typeface="Arial" charset="0"/>
              </a:rPr>
              <a:t>mengajukan</a:t>
            </a:r>
            <a:r>
              <a:rPr lang="en-US" sz="1477" dirty="0">
                <a:solidFill>
                  <a:prstClr val="black"/>
                </a:solidFill>
                <a:latin typeface="Arial" charset="0"/>
              </a:rPr>
              <a:t> </a:t>
            </a:r>
            <a:r>
              <a:rPr lang="en-US" sz="1477" dirty="0" err="1">
                <a:solidFill>
                  <a:prstClr val="black"/>
                </a:solidFill>
                <a:latin typeface="Arial" charset="0"/>
              </a:rPr>
              <a:t>kuota</a:t>
            </a:r>
            <a:r>
              <a:rPr lang="en-US" sz="1477" dirty="0">
                <a:solidFill>
                  <a:prstClr val="black"/>
                </a:solidFill>
                <a:latin typeface="Arial" charset="0"/>
              </a:rPr>
              <a:t>. </a:t>
            </a:r>
            <a:r>
              <a:rPr lang="en-US" sz="1477" dirty="0" err="1">
                <a:solidFill>
                  <a:prstClr val="black"/>
                </a:solidFill>
                <a:latin typeface="Arial" charset="0"/>
              </a:rPr>
              <a:t>Potensi</a:t>
            </a:r>
            <a:r>
              <a:rPr lang="en-US" sz="1477" dirty="0">
                <a:solidFill>
                  <a:prstClr val="black"/>
                </a:solidFill>
                <a:latin typeface="Arial" charset="0"/>
              </a:rPr>
              <a:t> </a:t>
            </a:r>
            <a:r>
              <a:rPr lang="en-US" sz="1477" dirty="0" err="1">
                <a:solidFill>
                  <a:prstClr val="black"/>
                </a:solidFill>
                <a:latin typeface="Arial" charset="0"/>
              </a:rPr>
              <a:t>kuota</a:t>
            </a:r>
            <a:r>
              <a:rPr lang="en-US" sz="1477" dirty="0">
                <a:solidFill>
                  <a:prstClr val="black"/>
                </a:solidFill>
                <a:latin typeface="Arial" charset="0"/>
              </a:rPr>
              <a:t> </a:t>
            </a:r>
            <a:r>
              <a:rPr lang="en-US" sz="1477" dirty="0" err="1">
                <a:solidFill>
                  <a:prstClr val="black"/>
                </a:solidFill>
                <a:latin typeface="Arial" charset="0"/>
              </a:rPr>
              <a:t>kurang</a:t>
            </a:r>
            <a:r>
              <a:rPr lang="en-US" sz="1477" dirty="0">
                <a:solidFill>
                  <a:prstClr val="black"/>
                </a:solidFill>
                <a:latin typeface="Arial" charset="0"/>
              </a:rPr>
              <a:t> </a:t>
            </a:r>
            <a:r>
              <a:rPr lang="en-US" sz="1477" dirty="0" err="1">
                <a:solidFill>
                  <a:prstClr val="black"/>
                </a:solidFill>
                <a:latin typeface="Arial" charset="0"/>
              </a:rPr>
              <a:t>karena</a:t>
            </a:r>
            <a:r>
              <a:rPr lang="en-US" sz="1477" dirty="0">
                <a:solidFill>
                  <a:prstClr val="black"/>
                </a:solidFill>
                <a:latin typeface="Arial" charset="0"/>
              </a:rPr>
              <a:t> planning yang </a:t>
            </a:r>
            <a:r>
              <a:rPr lang="en-US" sz="1477" dirty="0" err="1">
                <a:solidFill>
                  <a:prstClr val="black"/>
                </a:solidFill>
                <a:latin typeface="Arial" charset="0"/>
              </a:rPr>
              <a:t>berubah</a:t>
            </a:r>
            <a:endParaRPr lang="en-US" sz="1477" dirty="0">
              <a:solidFill>
                <a:prstClr val="black"/>
              </a:solidFill>
              <a:latin typeface="Arial" charset="0"/>
            </a:endParaRPr>
          </a:p>
        </p:txBody>
      </p:sp>
      <p:sp>
        <p:nvSpPr>
          <p:cNvPr id="5" name="TextBox 4"/>
          <p:cNvSpPr txBox="1"/>
          <p:nvPr/>
        </p:nvSpPr>
        <p:spPr>
          <a:xfrm>
            <a:off x="4464148" y="1614637"/>
            <a:ext cx="2250831" cy="1228863"/>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Keparahan</a:t>
            </a:r>
            <a:r>
              <a:rPr lang="en-US" sz="1477" b="1" u="sng" dirty="0">
                <a:solidFill>
                  <a:prstClr val="black"/>
                </a:solidFill>
                <a:latin typeface="Arial" charset="0"/>
              </a:rPr>
              <a:t> </a:t>
            </a:r>
          </a:p>
          <a:p>
            <a:pPr defTabSz="844083"/>
            <a:r>
              <a:rPr lang="en-US" sz="1477" dirty="0" err="1">
                <a:solidFill>
                  <a:prstClr val="black"/>
                </a:solidFill>
                <a:latin typeface="Arial" charset="0"/>
              </a:rPr>
              <a:t>Gangguan</a:t>
            </a:r>
            <a:r>
              <a:rPr lang="en-US" sz="1477" dirty="0">
                <a:solidFill>
                  <a:prstClr val="black"/>
                </a:solidFill>
                <a:latin typeface="Arial" charset="0"/>
              </a:rPr>
              <a:t> supply material, </a:t>
            </a:r>
            <a:r>
              <a:rPr lang="en-US" sz="1477" dirty="0" err="1">
                <a:solidFill>
                  <a:prstClr val="black"/>
                </a:solidFill>
                <a:latin typeface="Arial" charset="0"/>
              </a:rPr>
              <a:t>dan</a:t>
            </a:r>
            <a:r>
              <a:rPr lang="en-US" sz="1477" dirty="0">
                <a:solidFill>
                  <a:prstClr val="black"/>
                </a:solidFill>
                <a:latin typeface="Arial" charset="0"/>
              </a:rPr>
              <a:t> </a:t>
            </a:r>
            <a:r>
              <a:rPr lang="en-US" sz="1477" dirty="0" err="1">
                <a:solidFill>
                  <a:prstClr val="black"/>
                </a:solidFill>
                <a:latin typeface="Arial" charset="0"/>
              </a:rPr>
              <a:t>masalah</a:t>
            </a:r>
            <a:r>
              <a:rPr lang="en-US" sz="1477" dirty="0">
                <a:solidFill>
                  <a:prstClr val="black"/>
                </a:solidFill>
                <a:latin typeface="Arial" charset="0"/>
              </a:rPr>
              <a:t> </a:t>
            </a:r>
            <a:r>
              <a:rPr lang="en-US" sz="1477" dirty="0" err="1">
                <a:solidFill>
                  <a:prstClr val="black"/>
                </a:solidFill>
                <a:latin typeface="Arial" charset="0"/>
              </a:rPr>
              <a:t>jika</a:t>
            </a:r>
            <a:r>
              <a:rPr lang="en-US" sz="1477" dirty="0">
                <a:solidFill>
                  <a:prstClr val="black"/>
                </a:solidFill>
                <a:latin typeface="Arial" charset="0"/>
              </a:rPr>
              <a:t> </a:t>
            </a:r>
            <a:r>
              <a:rPr lang="en-US" sz="1477" dirty="0" err="1">
                <a:solidFill>
                  <a:prstClr val="black"/>
                </a:solidFill>
                <a:latin typeface="Arial" charset="0"/>
              </a:rPr>
              <a:t>ada</a:t>
            </a:r>
            <a:r>
              <a:rPr lang="en-US" sz="1477" dirty="0">
                <a:solidFill>
                  <a:prstClr val="black"/>
                </a:solidFill>
                <a:latin typeface="Arial" charset="0"/>
              </a:rPr>
              <a:t> </a:t>
            </a:r>
            <a:r>
              <a:rPr lang="en-US" sz="1477" dirty="0" err="1">
                <a:solidFill>
                  <a:prstClr val="black"/>
                </a:solidFill>
                <a:latin typeface="Arial" charset="0"/>
              </a:rPr>
              <a:t>tambahan</a:t>
            </a:r>
            <a:r>
              <a:rPr lang="en-US" sz="1477" dirty="0">
                <a:solidFill>
                  <a:prstClr val="black"/>
                </a:solidFill>
                <a:latin typeface="Arial" charset="0"/>
              </a:rPr>
              <a:t> </a:t>
            </a:r>
            <a:r>
              <a:rPr lang="en-US" sz="1477" dirty="0" err="1">
                <a:solidFill>
                  <a:prstClr val="black"/>
                </a:solidFill>
                <a:latin typeface="Arial" charset="0"/>
              </a:rPr>
              <a:t>kebutuhan</a:t>
            </a:r>
            <a:r>
              <a:rPr lang="en-US" sz="1477" dirty="0">
                <a:solidFill>
                  <a:prstClr val="black"/>
                </a:solidFill>
                <a:latin typeface="Arial" charset="0"/>
              </a:rPr>
              <a:t> material </a:t>
            </a:r>
          </a:p>
        </p:txBody>
      </p:sp>
      <p:sp>
        <p:nvSpPr>
          <p:cNvPr id="6" name="TextBox 5"/>
          <p:cNvSpPr txBox="1"/>
          <p:nvPr/>
        </p:nvSpPr>
        <p:spPr>
          <a:xfrm>
            <a:off x="7207349" y="1643047"/>
            <a:ext cx="2321169" cy="1228863"/>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Keseriusan</a:t>
            </a:r>
            <a:r>
              <a:rPr lang="en-US" sz="1477" b="1" u="sng" dirty="0">
                <a:solidFill>
                  <a:prstClr val="black"/>
                </a:solidFill>
                <a:latin typeface="Arial" charset="0"/>
              </a:rPr>
              <a:t> </a:t>
            </a:r>
            <a:r>
              <a:rPr lang="en-US" sz="1477" b="1" u="sng" dirty="0" err="1">
                <a:solidFill>
                  <a:prstClr val="black"/>
                </a:solidFill>
                <a:latin typeface="Arial" charset="0"/>
              </a:rPr>
              <a:t>keparahan</a:t>
            </a:r>
            <a:r>
              <a:rPr lang="en-US" sz="1477" b="1" u="sng" dirty="0">
                <a:solidFill>
                  <a:prstClr val="black"/>
                </a:solidFill>
                <a:latin typeface="Arial" charset="0"/>
              </a:rPr>
              <a:t> </a:t>
            </a:r>
          </a:p>
          <a:p>
            <a:pPr defTabSz="844083"/>
            <a:r>
              <a:rPr lang="en-US" sz="1477" dirty="0" err="1">
                <a:solidFill>
                  <a:prstClr val="black"/>
                </a:solidFill>
                <a:latin typeface="Arial" charset="0"/>
              </a:rPr>
              <a:t>Sangat</a:t>
            </a:r>
            <a:r>
              <a:rPr lang="en-US" sz="1477" dirty="0">
                <a:solidFill>
                  <a:prstClr val="black"/>
                </a:solidFill>
                <a:latin typeface="Arial" charset="0"/>
              </a:rPr>
              <a:t> </a:t>
            </a:r>
            <a:r>
              <a:rPr lang="en-US" sz="1477" dirty="0" err="1">
                <a:solidFill>
                  <a:prstClr val="black"/>
                </a:solidFill>
                <a:latin typeface="Arial" charset="0"/>
              </a:rPr>
              <a:t>serius</a:t>
            </a:r>
            <a:r>
              <a:rPr lang="en-US" sz="1477" dirty="0">
                <a:solidFill>
                  <a:prstClr val="black"/>
                </a:solidFill>
                <a:latin typeface="Arial" charset="0"/>
              </a:rPr>
              <a:t>, short supply material, Customer line stop </a:t>
            </a:r>
          </a:p>
          <a:p>
            <a:pPr defTabSz="844083"/>
            <a:r>
              <a:rPr lang="en-US" sz="1477" dirty="0">
                <a:solidFill>
                  <a:prstClr val="black"/>
                </a:solidFill>
                <a:latin typeface="Arial" charset="0"/>
              </a:rPr>
              <a:t>Score : 5</a:t>
            </a:r>
          </a:p>
        </p:txBody>
      </p:sp>
      <p:sp>
        <p:nvSpPr>
          <p:cNvPr id="7" name="TextBox 6"/>
          <p:cNvSpPr txBox="1"/>
          <p:nvPr/>
        </p:nvSpPr>
        <p:spPr>
          <a:xfrm>
            <a:off x="1087902" y="4294365"/>
            <a:ext cx="2321169" cy="1456168"/>
          </a:xfrm>
          <a:prstGeom prst="rect">
            <a:avLst/>
          </a:prstGeom>
          <a:noFill/>
          <a:ln>
            <a:noFill/>
          </a:ln>
        </p:spPr>
        <p:txBody>
          <a:bodyPr wrap="square" rtlCol="0">
            <a:spAutoFit/>
          </a:bodyPr>
          <a:lstStyle/>
          <a:p>
            <a:pPr defTabSz="844083"/>
            <a:r>
              <a:rPr lang="en-US" sz="1477" b="1" u="sng" dirty="0" err="1">
                <a:solidFill>
                  <a:prstClr val="black"/>
                </a:solidFill>
                <a:latin typeface="Arial" charset="0"/>
              </a:rPr>
              <a:t>Seberapa</a:t>
            </a:r>
            <a:r>
              <a:rPr lang="en-US" sz="1477" b="1" u="sng" dirty="0">
                <a:solidFill>
                  <a:prstClr val="black"/>
                </a:solidFill>
                <a:latin typeface="Arial" charset="0"/>
              </a:rPr>
              <a:t> </a:t>
            </a:r>
            <a:r>
              <a:rPr lang="en-US" sz="1477" b="1" u="sng" dirty="0" err="1">
                <a:solidFill>
                  <a:prstClr val="black"/>
                </a:solidFill>
                <a:latin typeface="Arial" charset="0"/>
              </a:rPr>
              <a:t>sering</a:t>
            </a:r>
            <a:r>
              <a:rPr lang="en-US" sz="1477" b="1" u="sng" dirty="0">
                <a:solidFill>
                  <a:prstClr val="black"/>
                </a:solidFill>
                <a:latin typeface="Arial" charset="0"/>
              </a:rPr>
              <a:t> </a:t>
            </a:r>
            <a:r>
              <a:rPr lang="en-US" sz="1477" b="1" u="sng" dirty="0" err="1">
                <a:solidFill>
                  <a:prstClr val="black"/>
                </a:solidFill>
                <a:latin typeface="Arial" charset="0"/>
              </a:rPr>
              <a:t>isu</a:t>
            </a:r>
            <a:r>
              <a:rPr lang="en-US" sz="1477" b="1" u="sng" dirty="0">
                <a:solidFill>
                  <a:prstClr val="black"/>
                </a:solidFill>
                <a:latin typeface="Arial" charset="0"/>
              </a:rPr>
              <a:t> </a:t>
            </a:r>
            <a:r>
              <a:rPr lang="en-US" sz="1477" b="1" u="sng" dirty="0" err="1">
                <a:solidFill>
                  <a:prstClr val="black"/>
                </a:solidFill>
                <a:latin typeface="Arial" charset="0"/>
              </a:rPr>
              <a:t>terjadi</a:t>
            </a:r>
            <a:r>
              <a:rPr lang="en-US" sz="1477" b="1" u="sng" dirty="0">
                <a:solidFill>
                  <a:prstClr val="black"/>
                </a:solidFill>
                <a:latin typeface="Arial" charset="0"/>
              </a:rPr>
              <a:t> ? </a:t>
            </a:r>
          </a:p>
          <a:p>
            <a:pPr defTabSz="844083"/>
            <a:r>
              <a:rPr lang="en-US" sz="1477" dirty="0" err="1">
                <a:solidFill>
                  <a:prstClr val="black"/>
                </a:solidFill>
                <a:latin typeface="Arial" charset="0"/>
              </a:rPr>
              <a:t>Perubahan</a:t>
            </a:r>
            <a:r>
              <a:rPr lang="en-US" sz="1477" dirty="0">
                <a:solidFill>
                  <a:prstClr val="black"/>
                </a:solidFill>
                <a:latin typeface="Arial" charset="0"/>
              </a:rPr>
              <a:t> planning </a:t>
            </a:r>
            <a:r>
              <a:rPr lang="en-US" sz="1477" dirty="0" err="1">
                <a:solidFill>
                  <a:prstClr val="black"/>
                </a:solidFill>
                <a:latin typeface="Arial" charset="0"/>
              </a:rPr>
              <a:t>hampir</a:t>
            </a:r>
            <a:r>
              <a:rPr lang="en-US" sz="1477" dirty="0">
                <a:solidFill>
                  <a:prstClr val="black"/>
                </a:solidFill>
                <a:latin typeface="Arial" charset="0"/>
              </a:rPr>
              <a:t> </a:t>
            </a:r>
            <a:r>
              <a:rPr lang="en-US" sz="1477" dirty="0" err="1">
                <a:solidFill>
                  <a:prstClr val="black"/>
                </a:solidFill>
                <a:latin typeface="Arial" charset="0"/>
              </a:rPr>
              <a:t>setiap</a:t>
            </a:r>
            <a:r>
              <a:rPr lang="en-US" sz="1477" dirty="0">
                <a:solidFill>
                  <a:prstClr val="black"/>
                </a:solidFill>
                <a:latin typeface="Arial" charset="0"/>
              </a:rPr>
              <a:t> </a:t>
            </a:r>
            <a:r>
              <a:rPr lang="en-US" sz="1477" dirty="0" err="1">
                <a:solidFill>
                  <a:prstClr val="black"/>
                </a:solidFill>
                <a:latin typeface="Arial" charset="0"/>
              </a:rPr>
              <a:t>bulan</a:t>
            </a:r>
            <a:r>
              <a:rPr lang="en-US" sz="1477" dirty="0">
                <a:solidFill>
                  <a:prstClr val="black"/>
                </a:solidFill>
                <a:latin typeface="Arial" charset="0"/>
              </a:rPr>
              <a:t> +/- 20%.  </a:t>
            </a:r>
          </a:p>
          <a:p>
            <a:pPr defTabSz="844083"/>
            <a:r>
              <a:rPr lang="en-US" sz="1477" dirty="0">
                <a:solidFill>
                  <a:prstClr val="black"/>
                </a:solidFill>
                <a:latin typeface="Arial" charset="0"/>
              </a:rPr>
              <a:t>Score : 5 </a:t>
            </a:r>
          </a:p>
        </p:txBody>
      </p:sp>
      <p:sp>
        <p:nvSpPr>
          <p:cNvPr id="8" name="Right Arrow 7"/>
          <p:cNvSpPr/>
          <p:nvPr/>
        </p:nvSpPr>
        <p:spPr>
          <a:xfrm>
            <a:off x="3549747" y="2059801"/>
            <a:ext cx="844062" cy="4923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0" name="Down Arrow 9"/>
          <p:cNvSpPr/>
          <p:nvPr/>
        </p:nvSpPr>
        <p:spPr>
          <a:xfrm>
            <a:off x="6714979" y="3021625"/>
            <a:ext cx="422031" cy="492369"/>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1" name="Down Arrow 10"/>
          <p:cNvSpPr/>
          <p:nvPr/>
        </p:nvSpPr>
        <p:spPr>
          <a:xfrm>
            <a:off x="1931964" y="3021623"/>
            <a:ext cx="492369" cy="63304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2" name="Right Arrow 11"/>
          <p:cNvSpPr/>
          <p:nvPr/>
        </p:nvSpPr>
        <p:spPr>
          <a:xfrm>
            <a:off x="6714979" y="2036887"/>
            <a:ext cx="422031" cy="422031"/>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3" name="TextBox 12"/>
          <p:cNvSpPr txBox="1"/>
          <p:nvPr/>
        </p:nvSpPr>
        <p:spPr>
          <a:xfrm>
            <a:off x="4956518" y="3818264"/>
            <a:ext cx="4783015" cy="774251"/>
          </a:xfrm>
          <a:prstGeom prst="rect">
            <a:avLst/>
          </a:prstGeom>
          <a:noFill/>
          <a:ln>
            <a:noFill/>
          </a:ln>
        </p:spPr>
        <p:txBody>
          <a:bodyPr wrap="square" rtlCol="0">
            <a:spAutoFit/>
          </a:bodyPr>
          <a:lstStyle/>
          <a:p>
            <a:pPr marL="631597" lvl="1" indent="-209556" defTabSz="844083">
              <a:buFont typeface="Arial" pitchFamily="34" charset="0"/>
              <a:buChar char="•"/>
            </a:pP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endParaRPr lang="en-US" sz="1477" dirty="0">
              <a:solidFill>
                <a:prstClr val="black"/>
              </a:solidFill>
              <a:latin typeface="Arial" charset="0"/>
            </a:endParaRPr>
          </a:p>
          <a:p>
            <a:pPr marL="631597" lvl="1" indent="-209556" defTabSz="844083">
              <a:buFont typeface="Arial" pitchFamily="34" charset="0"/>
              <a:buChar char="•"/>
            </a:pP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tidak</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endParaRPr lang="en-US" sz="1477" dirty="0">
              <a:solidFill>
                <a:prstClr val="black"/>
              </a:solidFill>
              <a:latin typeface="Arial" charset="0"/>
            </a:endParaRPr>
          </a:p>
          <a:p>
            <a:pPr marL="209556" indent="-209556" defTabSz="844083"/>
            <a:r>
              <a:rPr lang="en-US" sz="1477" dirty="0" err="1">
                <a:solidFill>
                  <a:prstClr val="black"/>
                </a:solidFill>
                <a:latin typeface="Arial" charset="0"/>
              </a:rPr>
              <a:t>Kesimpulan</a:t>
            </a:r>
            <a:r>
              <a:rPr lang="en-US" sz="1477" dirty="0">
                <a:solidFill>
                  <a:prstClr val="black"/>
                </a:solidFill>
                <a:latin typeface="Arial" charset="0"/>
              </a:rPr>
              <a:t> : </a:t>
            </a: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Tinggi</a:t>
            </a:r>
            <a:r>
              <a:rPr lang="en-US" sz="1477" dirty="0">
                <a:solidFill>
                  <a:prstClr val="black"/>
                </a:solidFill>
                <a:latin typeface="Arial" charset="0"/>
              </a:rPr>
              <a:t> : </a:t>
            </a:r>
            <a:r>
              <a:rPr lang="en-US" sz="1477" dirty="0" err="1">
                <a:solidFill>
                  <a:prstClr val="black"/>
                </a:solidFill>
                <a:latin typeface="Arial" charset="0"/>
              </a:rPr>
              <a:t>Resiko</a:t>
            </a:r>
            <a:r>
              <a:rPr lang="en-US" sz="1477" dirty="0">
                <a:solidFill>
                  <a:prstClr val="black"/>
                </a:solidFill>
                <a:latin typeface="Arial" charset="0"/>
              </a:rPr>
              <a:t> </a:t>
            </a:r>
            <a:r>
              <a:rPr lang="en-US" sz="1477" dirty="0" err="1">
                <a:solidFill>
                  <a:prstClr val="black"/>
                </a:solidFill>
                <a:latin typeface="Arial" charset="0"/>
              </a:rPr>
              <a:t>tidak</a:t>
            </a:r>
            <a:r>
              <a:rPr lang="en-US" sz="1477" dirty="0">
                <a:solidFill>
                  <a:prstClr val="black"/>
                </a:solidFill>
                <a:latin typeface="Arial" charset="0"/>
              </a:rPr>
              <a:t> </a:t>
            </a:r>
            <a:r>
              <a:rPr lang="en-US" sz="1477" dirty="0" err="1">
                <a:solidFill>
                  <a:prstClr val="black"/>
                </a:solidFill>
                <a:latin typeface="Arial" charset="0"/>
              </a:rPr>
              <a:t>bisa</a:t>
            </a:r>
            <a:r>
              <a:rPr lang="en-US" sz="1477" dirty="0">
                <a:solidFill>
                  <a:prstClr val="black"/>
                </a:solidFill>
                <a:latin typeface="Arial" charset="0"/>
              </a:rPr>
              <a:t> </a:t>
            </a:r>
            <a:r>
              <a:rPr lang="en-US" sz="1477" dirty="0" err="1">
                <a:solidFill>
                  <a:prstClr val="black"/>
                </a:solidFill>
                <a:latin typeface="Arial" charset="0"/>
              </a:rPr>
              <a:t>diterima</a:t>
            </a:r>
            <a:endParaRPr lang="en-US" sz="1477" dirty="0">
              <a:solidFill>
                <a:prstClr val="black"/>
              </a:solidFill>
              <a:latin typeface="Arial" charset="0"/>
            </a:endParaRPr>
          </a:p>
        </p:txBody>
      </p:sp>
      <p:sp>
        <p:nvSpPr>
          <p:cNvPr id="15" name="TextBox 14"/>
          <p:cNvSpPr txBox="1"/>
          <p:nvPr/>
        </p:nvSpPr>
        <p:spPr>
          <a:xfrm>
            <a:off x="4604826" y="5436049"/>
            <a:ext cx="4783015" cy="774251"/>
          </a:xfrm>
          <a:prstGeom prst="rect">
            <a:avLst/>
          </a:prstGeom>
          <a:noFill/>
          <a:ln>
            <a:noFill/>
          </a:ln>
        </p:spPr>
        <p:txBody>
          <a:bodyPr wrap="square" rtlCol="0">
            <a:spAutoFit/>
          </a:bodyPr>
          <a:lstStyle/>
          <a:p>
            <a:pPr marL="209556" indent="-209556" defTabSz="844083">
              <a:buFont typeface="Arial" pitchFamily="34" charset="0"/>
              <a:buChar char="•"/>
            </a:pPr>
            <a:r>
              <a:rPr lang="en-US" sz="1477" dirty="0" err="1">
                <a:solidFill>
                  <a:prstClr val="black"/>
                </a:solidFill>
                <a:latin typeface="Arial" charset="0"/>
              </a:rPr>
              <a:t>Meningkatkan</a:t>
            </a:r>
            <a:r>
              <a:rPr lang="en-US" sz="1477" dirty="0">
                <a:solidFill>
                  <a:prstClr val="black"/>
                </a:solidFill>
                <a:latin typeface="Arial" charset="0"/>
              </a:rPr>
              <a:t> </a:t>
            </a:r>
            <a:r>
              <a:rPr lang="en-US" sz="1477" dirty="0" err="1">
                <a:solidFill>
                  <a:prstClr val="black"/>
                </a:solidFill>
                <a:latin typeface="Arial" charset="0"/>
              </a:rPr>
              <a:t>stok</a:t>
            </a:r>
            <a:r>
              <a:rPr lang="en-US" sz="1477" dirty="0">
                <a:solidFill>
                  <a:prstClr val="black"/>
                </a:solidFill>
                <a:latin typeface="Arial" charset="0"/>
              </a:rPr>
              <a:t> </a:t>
            </a:r>
            <a:r>
              <a:rPr lang="en-US" sz="1477" dirty="0" err="1">
                <a:solidFill>
                  <a:prstClr val="black"/>
                </a:solidFill>
                <a:latin typeface="Arial" charset="0"/>
              </a:rPr>
              <a:t>untuk</a:t>
            </a:r>
            <a:r>
              <a:rPr lang="en-US" sz="1477" dirty="0">
                <a:solidFill>
                  <a:prstClr val="black"/>
                </a:solidFill>
                <a:latin typeface="Arial" charset="0"/>
              </a:rPr>
              <a:t> </a:t>
            </a:r>
            <a:r>
              <a:rPr lang="en-US" sz="1477" dirty="0" err="1">
                <a:solidFill>
                  <a:prstClr val="black"/>
                </a:solidFill>
                <a:latin typeface="Arial" charset="0"/>
              </a:rPr>
              <a:t>antisipasi</a:t>
            </a:r>
            <a:r>
              <a:rPr lang="en-US" sz="1477" dirty="0">
                <a:solidFill>
                  <a:prstClr val="black"/>
                </a:solidFill>
                <a:latin typeface="Arial" charset="0"/>
              </a:rPr>
              <a:t> </a:t>
            </a:r>
            <a:r>
              <a:rPr lang="en-US" sz="1477" dirty="0" err="1">
                <a:solidFill>
                  <a:prstClr val="black"/>
                </a:solidFill>
                <a:latin typeface="Arial" charset="0"/>
              </a:rPr>
              <a:t>kenaikan</a:t>
            </a:r>
            <a:r>
              <a:rPr lang="en-US" sz="1477" dirty="0">
                <a:solidFill>
                  <a:prstClr val="black"/>
                </a:solidFill>
                <a:latin typeface="Arial" charset="0"/>
              </a:rPr>
              <a:t> order</a:t>
            </a:r>
          </a:p>
          <a:p>
            <a:pPr marL="209556" indent="-209556" defTabSz="844083">
              <a:buFont typeface="Arial" pitchFamily="34" charset="0"/>
              <a:buChar char="•"/>
            </a:pPr>
            <a:r>
              <a:rPr lang="en-US" sz="1477" dirty="0" err="1">
                <a:solidFill>
                  <a:prstClr val="black"/>
                </a:solidFill>
                <a:latin typeface="Arial" charset="0"/>
              </a:rPr>
              <a:t>Komunikasi</a:t>
            </a:r>
            <a:r>
              <a:rPr lang="en-US" sz="1477" dirty="0">
                <a:solidFill>
                  <a:prstClr val="black"/>
                </a:solidFill>
                <a:latin typeface="Arial" charset="0"/>
              </a:rPr>
              <a:t> </a:t>
            </a:r>
            <a:r>
              <a:rPr lang="en-US" sz="1477" dirty="0" err="1">
                <a:solidFill>
                  <a:prstClr val="black"/>
                </a:solidFill>
                <a:latin typeface="Arial" charset="0"/>
              </a:rPr>
              <a:t>dengan</a:t>
            </a:r>
            <a:r>
              <a:rPr lang="en-US" sz="1477" dirty="0">
                <a:solidFill>
                  <a:prstClr val="black"/>
                </a:solidFill>
                <a:latin typeface="Arial" charset="0"/>
              </a:rPr>
              <a:t> Customer </a:t>
            </a:r>
            <a:r>
              <a:rPr lang="en-US" sz="1477" dirty="0" err="1">
                <a:solidFill>
                  <a:prstClr val="black"/>
                </a:solidFill>
                <a:latin typeface="Arial" charset="0"/>
              </a:rPr>
              <a:t>masalah</a:t>
            </a:r>
            <a:r>
              <a:rPr lang="en-US" sz="1477" dirty="0">
                <a:solidFill>
                  <a:prstClr val="black"/>
                </a:solidFill>
                <a:latin typeface="Arial" charset="0"/>
              </a:rPr>
              <a:t> </a:t>
            </a:r>
            <a:r>
              <a:rPr lang="en-US" sz="1477" dirty="0" err="1">
                <a:solidFill>
                  <a:prstClr val="black"/>
                </a:solidFill>
                <a:latin typeface="Arial" charset="0"/>
              </a:rPr>
              <a:t>peraturan</a:t>
            </a:r>
            <a:r>
              <a:rPr lang="en-US" sz="1477" dirty="0">
                <a:solidFill>
                  <a:prstClr val="black"/>
                </a:solidFill>
                <a:latin typeface="Arial" charset="0"/>
              </a:rPr>
              <a:t>, </a:t>
            </a:r>
            <a:r>
              <a:rPr lang="en-US" sz="1477" dirty="0" err="1">
                <a:solidFill>
                  <a:prstClr val="black"/>
                </a:solidFill>
                <a:latin typeface="Arial" charset="0"/>
              </a:rPr>
              <a:t>minta</a:t>
            </a:r>
            <a:r>
              <a:rPr lang="en-US" sz="1477" dirty="0">
                <a:solidFill>
                  <a:prstClr val="black"/>
                </a:solidFill>
                <a:latin typeface="Arial" charset="0"/>
              </a:rPr>
              <a:t> forecast 1 </a:t>
            </a:r>
            <a:r>
              <a:rPr lang="en-US" sz="1477" dirty="0" err="1">
                <a:solidFill>
                  <a:prstClr val="black"/>
                </a:solidFill>
                <a:latin typeface="Arial" charset="0"/>
              </a:rPr>
              <a:t>tahun</a:t>
            </a:r>
            <a:r>
              <a:rPr lang="en-US" sz="1477" dirty="0">
                <a:solidFill>
                  <a:prstClr val="black"/>
                </a:solidFill>
                <a:latin typeface="Arial" charset="0"/>
              </a:rPr>
              <a:t>  </a:t>
            </a:r>
          </a:p>
        </p:txBody>
      </p:sp>
      <p:sp>
        <p:nvSpPr>
          <p:cNvPr id="17" name="Right Arrow 16"/>
          <p:cNvSpPr/>
          <p:nvPr/>
        </p:nvSpPr>
        <p:spPr>
          <a:xfrm>
            <a:off x="3620086" y="4006363"/>
            <a:ext cx="844062" cy="422031"/>
          </a:xfrm>
          <a:prstGeom prst="right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477">
              <a:solidFill>
                <a:prstClr val="white"/>
              </a:solidFill>
              <a:latin typeface="Calibri"/>
            </a:endParaRPr>
          </a:p>
        </p:txBody>
      </p:sp>
      <p:sp>
        <p:nvSpPr>
          <p:cNvPr id="18" name="Down Arrow 17"/>
          <p:cNvSpPr/>
          <p:nvPr/>
        </p:nvSpPr>
        <p:spPr>
          <a:xfrm>
            <a:off x="6503964" y="4639410"/>
            <a:ext cx="422031" cy="422031"/>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a:endParaRPr lang="en-US" sz="1662">
              <a:solidFill>
                <a:prstClr val="white"/>
              </a:solidFill>
              <a:latin typeface="Calibri"/>
            </a:endParaRPr>
          </a:p>
        </p:txBody>
      </p:sp>
      <p:sp>
        <p:nvSpPr>
          <p:cNvPr id="21" name="TextBox 20"/>
          <p:cNvSpPr txBox="1"/>
          <p:nvPr/>
        </p:nvSpPr>
        <p:spPr>
          <a:xfrm>
            <a:off x="1025673" y="1192825"/>
            <a:ext cx="2271776" cy="348109"/>
          </a:xfrm>
          <a:prstGeom prst="rect">
            <a:avLst/>
          </a:prstGeom>
          <a:noFill/>
        </p:spPr>
        <p:txBody>
          <a:bodyPr wrap="none" rtlCol="0">
            <a:spAutoFit/>
          </a:bodyPr>
          <a:lstStyle/>
          <a:p>
            <a:pPr defTabSz="844083"/>
            <a:r>
              <a:rPr lang="en-US" sz="1662" dirty="0">
                <a:solidFill>
                  <a:prstClr val="black"/>
                </a:solidFill>
                <a:latin typeface="Arial" charset="0"/>
              </a:rPr>
              <a:t>1. </a:t>
            </a:r>
            <a:r>
              <a:rPr lang="en-US" sz="1662" u="sng" dirty="0">
                <a:solidFill>
                  <a:prstClr val="black"/>
                </a:solidFill>
                <a:latin typeface="Arial" charset="0"/>
              </a:rPr>
              <a:t>IDENTIFIKASI ISU </a:t>
            </a:r>
          </a:p>
        </p:txBody>
      </p:sp>
      <p:sp>
        <p:nvSpPr>
          <p:cNvPr id="24" name="TextBox 23"/>
          <p:cNvSpPr txBox="1"/>
          <p:nvPr/>
        </p:nvSpPr>
        <p:spPr>
          <a:xfrm>
            <a:off x="5730240" y="1263164"/>
            <a:ext cx="2780698" cy="348109"/>
          </a:xfrm>
          <a:prstGeom prst="rect">
            <a:avLst/>
          </a:prstGeom>
          <a:noFill/>
        </p:spPr>
        <p:txBody>
          <a:bodyPr wrap="none" rtlCol="0">
            <a:spAutoFit/>
          </a:bodyPr>
          <a:lstStyle/>
          <a:p>
            <a:pPr defTabSz="844083"/>
            <a:r>
              <a:rPr lang="en-US" sz="1662" dirty="0">
                <a:solidFill>
                  <a:prstClr val="black"/>
                </a:solidFill>
                <a:latin typeface="Arial" charset="0"/>
              </a:rPr>
              <a:t>2. </a:t>
            </a:r>
            <a:r>
              <a:rPr lang="en-US" sz="1662" u="sng" dirty="0">
                <a:solidFill>
                  <a:prstClr val="black"/>
                </a:solidFill>
                <a:latin typeface="Arial" charset="0"/>
              </a:rPr>
              <a:t>ANALISA KEPARAHAN  </a:t>
            </a:r>
          </a:p>
        </p:txBody>
      </p:sp>
      <p:sp>
        <p:nvSpPr>
          <p:cNvPr id="27" name="TextBox 26"/>
          <p:cNvSpPr txBox="1"/>
          <p:nvPr/>
        </p:nvSpPr>
        <p:spPr>
          <a:xfrm>
            <a:off x="876886" y="3691104"/>
            <a:ext cx="2469650" cy="603883"/>
          </a:xfrm>
          <a:prstGeom prst="rect">
            <a:avLst/>
          </a:prstGeom>
          <a:noFill/>
        </p:spPr>
        <p:txBody>
          <a:bodyPr wrap="none" rtlCol="0">
            <a:spAutoFit/>
          </a:bodyPr>
          <a:lstStyle/>
          <a:p>
            <a:pPr defTabSz="844083"/>
            <a:r>
              <a:rPr lang="en-US" sz="1662" dirty="0">
                <a:solidFill>
                  <a:prstClr val="black"/>
                </a:solidFill>
                <a:latin typeface="Arial" charset="0"/>
              </a:rPr>
              <a:t>2. </a:t>
            </a:r>
            <a:r>
              <a:rPr lang="en-US" sz="1662" u="sng" dirty="0">
                <a:solidFill>
                  <a:prstClr val="black"/>
                </a:solidFill>
                <a:latin typeface="Arial" charset="0"/>
              </a:rPr>
              <a:t>EVALUASI TINGKAT </a:t>
            </a:r>
          </a:p>
          <a:p>
            <a:pPr defTabSz="844083"/>
            <a:r>
              <a:rPr lang="en-US" sz="1662" dirty="0">
                <a:solidFill>
                  <a:prstClr val="black"/>
                </a:solidFill>
                <a:latin typeface="Arial" charset="0"/>
              </a:rPr>
              <a:t>    </a:t>
            </a:r>
            <a:r>
              <a:rPr lang="en-US" sz="1662" u="sng" dirty="0">
                <a:solidFill>
                  <a:prstClr val="black"/>
                </a:solidFill>
                <a:latin typeface="Arial" charset="0"/>
              </a:rPr>
              <a:t>KEJADIAN</a:t>
            </a:r>
          </a:p>
        </p:txBody>
      </p:sp>
      <p:sp>
        <p:nvSpPr>
          <p:cNvPr id="29" name="TextBox 28"/>
          <p:cNvSpPr txBox="1"/>
          <p:nvPr/>
        </p:nvSpPr>
        <p:spPr>
          <a:xfrm>
            <a:off x="4553060" y="3513995"/>
            <a:ext cx="2462534" cy="348109"/>
          </a:xfrm>
          <a:prstGeom prst="rect">
            <a:avLst/>
          </a:prstGeom>
          <a:noFill/>
        </p:spPr>
        <p:txBody>
          <a:bodyPr wrap="none" rtlCol="0">
            <a:spAutoFit/>
          </a:bodyPr>
          <a:lstStyle/>
          <a:p>
            <a:pPr defTabSz="844083"/>
            <a:r>
              <a:rPr lang="en-US" sz="1662" dirty="0">
                <a:solidFill>
                  <a:prstClr val="black"/>
                </a:solidFill>
                <a:latin typeface="Arial" charset="0"/>
              </a:rPr>
              <a:t>2. </a:t>
            </a:r>
            <a:r>
              <a:rPr lang="en-US" sz="1662" u="sng" dirty="0">
                <a:solidFill>
                  <a:prstClr val="black"/>
                </a:solidFill>
                <a:latin typeface="Arial" charset="0"/>
              </a:rPr>
              <a:t>PENILAIAN RESIKO </a:t>
            </a:r>
          </a:p>
        </p:txBody>
      </p:sp>
      <p:sp>
        <p:nvSpPr>
          <p:cNvPr id="31" name="TextBox 30"/>
          <p:cNvSpPr txBox="1"/>
          <p:nvPr/>
        </p:nvSpPr>
        <p:spPr>
          <a:xfrm>
            <a:off x="4464148" y="5061441"/>
            <a:ext cx="3550972" cy="348109"/>
          </a:xfrm>
          <a:prstGeom prst="rect">
            <a:avLst/>
          </a:prstGeom>
          <a:noFill/>
        </p:spPr>
        <p:txBody>
          <a:bodyPr wrap="none" rtlCol="0">
            <a:spAutoFit/>
          </a:bodyPr>
          <a:lstStyle/>
          <a:p>
            <a:pPr defTabSz="844083"/>
            <a:r>
              <a:rPr lang="en-US" sz="1662" dirty="0">
                <a:solidFill>
                  <a:prstClr val="black"/>
                </a:solidFill>
                <a:latin typeface="Arial" charset="0"/>
              </a:rPr>
              <a:t>3. </a:t>
            </a:r>
            <a:r>
              <a:rPr lang="en-US" sz="1662" u="sng" dirty="0">
                <a:solidFill>
                  <a:prstClr val="black"/>
                </a:solidFill>
                <a:latin typeface="Arial" charset="0"/>
              </a:rPr>
              <a:t>MENYUSUN PROGRAM KERJA</a:t>
            </a:r>
          </a:p>
        </p:txBody>
      </p:sp>
      <p:sp>
        <p:nvSpPr>
          <p:cNvPr id="33" name="TextBox 32"/>
          <p:cNvSpPr txBox="1"/>
          <p:nvPr/>
        </p:nvSpPr>
        <p:spPr>
          <a:xfrm>
            <a:off x="1109917" y="625994"/>
            <a:ext cx="8124340" cy="433196"/>
          </a:xfrm>
          <a:prstGeom prst="rect">
            <a:avLst/>
          </a:prstGeom>
          <a:noFill/>
        </p:spPr>
        <p:txBody>
          <a:bodyPr wrap="none" rtlCol="0">
            <a:spAutoFit/>
          </a:bodyPr>
          <a:lstStyle/>
          <a:p>
            <a:pPr defTabSz="844083"/>
            <a:r>
              <a:rPr lang="en-US" sz="2215" u="sng" dirty="0" err="1">
                <a:solidFill>
                  <a:prstClr val="black"/>
                </a:solidFill>
                <a:latin typeface="Arial" charset="0"/>
              </a:rPr>
              <a:t>Contoh</a:t>
            </a:r>
            <a:r>
              <a:rPr lang="en-US" sz="2215" u="sng" dirty="0">
                <a:solidFill>
                  <a:prstClr val="black"/>
                </a:solidFill>
                <a:latin typeface="Arial" charset="0"/>
              </a:rPr>
              <a:t> </a:t>
            </a:r>
            <a:r>
              <a:rPr lang="en-US" sz="2215" u="sng" dirty="0" err="1">
                <a:solidFill>
                  <a:prstClr val="black"/>
                </a:solidFill>
                <a:latin typeface="Arial" charset="0"/>
              </a:rPr>
              <a:t>Identifikasi</a:t>
            </a:r>
            <a:r>
              <a:rPr lang="en-US" sz="2215" u="sng" dirty="0">
                <a:solidFill>
                  <a:prstClr val="black"/>
                </a:solidFill>
                <a:latin typeface="Arial" charset="0"/>
              </a:rPr>
              <a:t> </a:t>
            </a:r>
            <a:r>
              <a:rPr lang="en-US" sz="2215" u="sng" dirty="0" err="1">
                <a:solidFill>
                  <a:prstClr val="black"/>
                </a:solidFill>
                <a:latin typeface="Arial" charset="0"/>
              </a:rPr>
              <a:t>Hingga</a:t>
            </a:r>
            <a:r>
              <a:rPr lang="en-US" sz="2215" u="sng" dirty="0">
                <a:solidFill>
                  <a:prstClr val="black"/>
                </a:solidFill>
                <a:latin typeface="Arial" charset="0"/>
              </a:rPr>
              <a:t> </a:t>
            </a:r>
            <a:r>
              <a:rPr lang="en-US" sz="2215" u="sng" dirty="0" err="1">
                <a:solidFill>
                  <a:prstClr val="black"/>
                </a:solidFill>
                <a:latin typeface="Arial" charset="0"/>
              </a:rPr>
              <a:t>Pengendalian</a:t>
            </a:r>
            <a:r>
              <a:rPr lang="en-US" sz="2215" u="sng" dirty="0">
                <a:solidFill>
                  <a:prstClr val="black"/>
                </a:solidFill>
                <a:latin typeface="Arial" charset="0"/>
              </a:rPr>
              <a:t> </a:t>
            </a:r>
            <a:r>
              <a:rPr lang="en-US" sz="2215" u="sng" dirty="0" err="1">
                <a:solidFill>
                  <a:prstClr val="black"/>
                </a:solidFill>
                <a:latin typeface="Arial" charset="0"/>
              </a:rPr>
              <a:t>Resiko</a:t>
            </a:r>
            <a:r>
              <a:rPr lang="en-US" sz="2215" u="sng" dirty="0">
                <a:solidFill>
                  <a:prstClr val="black"/>
                </a:solidFill>
                <a:latin typeface="Arial" charset="0"/>
              </a:rPr>
              <a:t> (</a:t>
            </a:r>
            <a:r>
              <a:rPr lang="en-US" sz="2215" u="sng" dirty="0" err="1">
                <a:solidFill>
                  <a:prstClr val="black"/>
                </a:solidFill>
                <a:latin typeface="Arial" charset="0"/>
              </a:rPr>
              <a:t>Isu</a:t>
            </a:r>
            <a:r>
              <a:rPr lang="en-US" sz="2215" u="sng" dirty="0">
                <a:solidFill>
                  <a:prstClr val="black"/>
                </a:solidFill>
                <a:latin typeface="Arial" charset="0"/>
              </a:rPr>
              <a:t> External) </a:t>
            </a:r>
          </a:p>
        </p:txBody>
      </p:sp>
      <p:sp>
        <p:nvSpPr>
          <p:cNvPr id="32"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2" name="Slide Number Placeholder 1">
            <a:extLst>
              <a:ext uri="{FF2B5EF4-FFF2-40B4-BE49-F238E27FC236}">
                <a16:creationId xmlns:a16="http://schemas.microsoft.com/office/drawing/2014/main" id="{CF43DCAD-0CDC-490A-95B2-8FB91907FC6D}"/>
              </a:ext>
            </a:extLst>
          </p:cNvPr>
          <p:cNvSpPr>
            <a:spLocks noGrp="1"/>
          </p:cNvSpPr>
          <p:nvPr>
            <p:ph type="sldNum" sz="quarter" idx="12"/>
          </p:nvPr>
        </p:nvSpPr>
        <p:spPr/>
        <p:txBody>
          <a:bodyPr/>
          <a:lstStyle/>
          <a:p>
            <a:fld id="{D613E84E-F90B-4997-BEAD-0068A8707C75}" type="slidenum">
              <a:rPr lang="en-US" smtClean="0"/>
              <a:pPr/>
              <a:t>156</a:t>
            </a:fld>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38400" y="920006"/>
            <a:ext cx="4757738" cy="518475"/>
          </a:xfrm>
          <a:prstGeom prst="rect">
            <a:avLst/>
          </a:prstGeom>
          <a:noFill/>
        </p:spPr>
        <p:txBody>
          <a:bodyPr wrap="square" rtlCol="0">
            <a:spAutoFit/>
          </a:bodyPr>
          <a:lstStyle/>
          <a:p>
            <a:pPr defTabSz="844083"/>
            <a:r>
              <a:rPr lang="en-US" sz="2769" b="1" dirty="0">
                <a:solidFill>
                  <a:prstClr val="black"/>
                </a:solidFill>
                <a:latin typeface="Arial" charset="0"/>
              </a:rPr>
              <a:t>PEMANTAUAN RESIKO</a:t>
            </a:r>
          </a:p>
        </p:txBody>
      </p:sp>
      <p:sp>
        <p:nvSpPr>
          <p:cNvPr id="9" name="Content Placeholder 2"/>
          <p:cNvSpPr>
            <a:spLocks noGrp="1"/>
          </p:cNvSpPr>
          <p:nvPr>
            <p:ph idx="1"/>
          </p:nvPr>
        </p:nvSpPr>
        <p:spPr>
          <a:xfrm>
            <a:off x="642449" y="1642405"/>
            <a:ext cx="9162733" cy="4420770"/>
          </a:xfrm>
        </p:spPr>
        <p:txBody>
          <a:bodyPr>
            <a:noAutofit/>
          </a:bodyPr>
          <a:lstStyle/>
          <a:p>
            <a:pPr marL="422041" indent="-422041">
              <a:buFont typeface="+mj-lt"/>
              <a:buAutoNum type="arabicPeriod"/>
            </a:pPr>
            <a:r>
              <a:rPr lang="en-US" sz="2215" dirty="0" err="1"/>
              <a:t>Memastikan</a:t>
            </a:r>
            <a:r>
              <a:rPr lang="en-US" sz="2215" dirty="0"/>
              <a:t> program </a:t>
            </a:r>
            <a:r>
              <a:rPr lang="en-US" sz="2215" dirty="0" err="1"/>
              <a:t>untuk</a:t>
            </a:r>
            <a:r>
              <a:rPr lang="en-US" sz="2215" dirty="0"/>
              <a:t> </a:t>
            </a:r>
            <a:r>
              <a:rPr lang="en-US" sz="2215" dirty="0" err="1"/>
              <a:t>pengendalian</a:t>
            </a:r>
            <a:r>
              <a:rPr lang="en-US" sz="2215" dirty="0"/>
              <a:t> </a:t>
            </a:r>
            <a:r>
              <a:rPr lang="en-US" sz="2215" dirty="0" err="1"/>
              <a:t>resiko</a:t>
            </a:r>
            <a:r>
              <a:rPr lang="en-US" sz="2215" dirty="0"/>
              <a:t> </a:t>
            </a:r>
            <a:r>
              <a:rPr lang="en-US" sz="2215" dirty="0" err="1"/>
              <a:t>terlaksana</a:t>
            </a:r>
            <a:r>
              <a:rPr lang="en-US" sz="2215" dirty="0"/>
              <a:t>  </a:t>
            </a:r>
          </a:p>
          <a:p>
            <a:pPr lvl="2"/>
            <a:r>
              <a:rPr lang="en-US" sz="1846" dirty="0"/>
              <a:t>Program </a:t>
            </a:r>
            <a:r>
              <a:rPr lang="en-US" sz="1846" dirty="0" err="1"/>
              <a:t>pengendalian</a:t>
            </a:r>
            <a:r>
              <a:rPr lang="en-US" sz="1846" dirty="0"/>
              <a:t> </a:t>
            </a:r>
            <a:r>
              <a:rPr lang="en-US" sz="1846" dirty="0" err="1"/>
              <a:t>resiko</a:t>
            </a:r>
            <a:r>
              <a:rPr lang="en-US" sz="1846" dirty="0"/>
              <a:t> </a:t>
            </a:r>
            <a:r>
              <a:rPr lang="en-US" sz="1846" dirty="0" err="1"/>
              <a:t>sudah</a:t>
            </a:r>
            <a:r>
              <a:rPr lang="en-US" sz="1846" dirty="0"/>
              <a:t> </a:t>
            </a:r>
            <a:r>
              <a:rPr lang="en-US" sz="1846" dirty="0" err="1"/>
              <a:t>di</a:t>
            </a:r>
            <a:r>
              <a:rPr lang="en-US" sz="1846" dirty="0"/>
              <a:t> </a:t>
            </a:r>
            <a:r>
              <a:rPr lang="en-US" sz="1846" dirty="0" err="1"/>
              <a:t>integrasikan</a:t>
            </a:r>
            <a:r>
              <a:rPr lang="en-US" sz="1846" dirty="0"/>
              <a:t> </a:t>
            </a:r>
            <a:r>
              <a:rPr lang="en-US" sz="1846" dirty="0" err="1"/>
              <a:t>kedalam</a:t>
            </a:r>
            <a:r>
              <a:rPr lang="en-US" sz="1846" dirty="0"/>
              <a:t> </a:t>
            </a:r>
            <a:r>
              <a:rPr lang="en-US" sz="1846" dirty="0" err="1"/>
              <a:t>sistem</a:t>
            </a:r>
            <a:r>
              <a:rPr lang="en-US" sz="1846" dirty="0"/>
              <a:t> </a:t>
            </a:r>
          </a:p>
          <a:p>
            <a:pPr lvl="2"/>
            <a:r>
              <a:rPr lang="en-US" sz="1846" dirty="0"/>
              <a:t>Program </a:t>
            </a:r>
            <a:r>
              <a:rPr lang="en-US" sz="1846" dirty="0" err="1"/>
              <a:t>kerja</a:t>
            </a:r>
            <a:r>
              <a:rPr lang="en-US" sz="1846" dirty="0"/>
              <a:t> </a:t>
            </a:r>
            <a:r>
              <a:rPr lang="en-US" sz="1846" dirty="0" err="1"/>
              <a:t>pengendalian</a:t>
            </a:r>
            <a:r>
              <a:rPr lang="en-US" sz="1846" dirty="0"/>
              <a:t> </a:t>
            </a:r>
            <a:r>
              <a:rPr lang="en-US" sz="1846" dirty="0" err="1"/>
              <a:t>resiko</a:t>
            </a:r>
            <a:r>
              <a:rPr lang="en-US" sz="1846" dirty="0"/>
              <a:t> </a:t>
            </a:r>
            <a:r>
              <a:rPr lang="en-US" sz="1846" dirty="0" err="1"/>
              <a:t>dilaksanakan</a:t>
            </a:r>
            <a:r>
              <a:rPr lang="en-US" sz="1846" dirty="0"/>
              <a:t> </a:t>
            </a:r>
            <a:r>
              <a:rPr lang="en-US" sz="1846" dirty="0" err="1"/>
              <a:t>sesuai</a:t>
            </a:r>
            <a:r>
              <a:rPr lang="en-US" sz="1846" dirty="0"/>
              <a:t> </a:t>
            </a:r>
            <a:r>
              <a:rPr lang="en-US" sz="1846" dirty="0" err="1"/>
              <a:t>jadual</a:t>
            </a:r>
            <a:r>
              <a:rPr lang="en-US" sz="1846" dirty="0"/>
              <a:t>  </a:t>
            </a:r>
          </a:p>
          <a:p>
            <a:pPr marL="422041" indent="-422041">
              <a:buFont typeface="+mj-lt"/>
              <a:buAutoNum type="arabicPeriod"/>
            </a:pPr>
            <a:r>
              <a:rPr lang="en-US" sz="2215" dirty="0" err="1"/>
              <a:t>Mengevaluasi</a:t>
            </a:r>
            <a:r>
              <a:rPr lang="en-US" sz="2215" dirty="0"/>
              <a:t> </a:t>
            </a:r>
            <a:r>
              <a:rPr lang="en-US" sz="2215" dirty="0" err="1"/>
              <a:t>efektifitas</a:t>
            </a:r>
            <a:r>
              <a:rPr lang="en-US" sz="2215" dirty="0"/>
              <a:t> </a:t>
            </a:r>
            <a:r>
              <a:rPr lang="en-US" sz="2215" dirty="0" err="1"/>
              <a:t>dari</a:t>
            </a:r>
            <a:r>
              <a:rPr lang="en-US" sz="2215" dirty="0"/>
              <a:t> program yang </a:t>
            </a:r>
            <a:r>
              <a:rPr lang="en-US" sz="2215" dirty="0" err="1"/>
              <a:t>dijalankan</a:t>
            </a:r>
            <a:r>
              <a:rPr lang="en-US" sz="2215" dirty="0"/>
              <a:t>, program </a:t>
            </a:r>
            <a:r>
              <a:rPr lang="en-US" sz="2215" dirty="0" err="1"/>
              <a:t>pengendalian</a:t>
            </a:r>
            <a:r>
              <a:rPr lang="en-US" sz="2215" dirty="0"/>
              <a:t> </a:t>
            </a:r>
            <a:r>
              <a:rPr lang="en-US" sz="2215" dirty="0" err="1"/>
              <a:t>resiko</a:t>
            </a:r>
            <a:r>
              <a:rPr lang="en-US" sz="2215" dirty="0"/>
              <a:t> </a:t>
            </a:r>
            <a:r>
              <a:rPr lang="en-US" sz="2215" dirty="0" err="1"/>
              <a:t>tepat</a:t>
            </a:r>
            <a:r>
              <a:rPr lang="en-US" sz="2215" dirty="0"/>
              <a:t> </a:t>
            </a:r>
            <a:r>
              <a:rPr lang="en-US" sz="2215" dirty="0" err="1"/>
              <a:t>sasaran</a:t>
            </a:r>
            <a:r>
              <a:rPr lang="en-US" sz="2215" dirty="0"/>
              <a:t>. </a:t>
            </a:r>
          </a:p>
          <a:p>
            <a:pPr marL="422041" indent="-422041">
              <a:buFont typeface="+mj-lt"/>
              <a:buAutoNum type="arabicPeriod"/>
            </a:pPr>
            <a:r>
              <a:rPr lang="en-US" sz="2215" dirty="0" err="1"/>
              <a:t>Meninjau</a:t>
            </a:r>
            <a:r>
              <a:rPr lang="en-US" sz="2215" dirty="0"/>
              <a:t> </a:t>
            </a:r>
            <a:r>
              <a:rPr lang="en-US" sz="2215" dirty="0" err="1"/>
              <a:t>secara</a:t>
            </a:r>
            <a:r>
              <a:rPr lang="en-US" sz="2215" dirty="0"/>
              <a:t> </a:t>
            </a:r>
            <a:r>
              <a:rPr lang="en-US" sz="2215" dirty="0" err="1"/>
              <a:t>berkala</a:t>
            </a:r>
            <a:r>
              <a:rPr lang="en-US" sz="2215" dirty="0"/>
              <a:t>, monitor </a:t>
            </a:r>
            <a:r>
              <a:rPr lang="en-US" sz="2215" dirty="0" err="1"/>
              <a:t>perubahan</a:t>
            </a:r>
            <a:r>
              <a:rPr lang="en-US" sz="2215" dirty="0"/>
              <a:t> </a:t>
            </a:r>
          </a:p>
          <a:p>
            <a:pPr lvl="2"/>
            <a:r>
              <a:rPr lang="en-US" sz="1846" dirty="0"/>
              <a:t>Audit </a:t>
            </a:r>
            <a:r>
              <a:rPr lang="en-US" sz="1846" dirty="0" err="1"/>
              <a:t>pelaksanaan</a:t>
            </a:r>
            <a:r>
              <a:rPr lang="en-US" sz="1846" dirty="0"/>
              <a:t> </a:t>
            </a:r>
            <a:r>
              <a:rPr lang="en-US" sz="1846" dirty="0" err="1"/>
              <a:t>pengendalian</a:t>
            </a:r>
            <a:r>
              <a:rPr lang="en-US" sz="1846" dirty="0"/>
              <a:t> </a:t>
            </a:r>
            <a:r>
              <a:rPr lang="en-US" sz="1846" dirty="0" err="1"/>
              <a:t>resiko</a:t>
            </a:r>
            <a:r>
              <a:rPr lang="en-US" sz="1846" dirty="0"/>
              <a:t> </a:t>
            </a:r>
          </a:p>
          <a:p>
            <a:pPr lvl="2"/>
            <a:r>
              <a:rPr lang="en-US" sz="1846" dirty="0"/>
              <a:t>Monitor </a:t>
            </a:r>
            <a:r>
              <a:rPr lang="en-US" sz="1846" dirty="0" err="1"/>
              <a:t>perubahan</a:t>
            </a:r>
            <a:r>
              <a:rPr lang="en-US" sz="1846" dirty="0"/>
              <a:t> </a:t>
            </a:r>
          </a:p>
          <a:p>
            <a:pPr lvl="3"/>
            <a:r>
              <a:rPr lang="en-US" sz="1846" dirty="0" err="1"/>
              <a:t>Evaluasi</a:t>
            </a:r>
            <a:r>
              <a:rPr lang="en-US" sz="1846" dirty="0"/>
              <a:t> </a:t>
            </a:r>
            <a:r>
              <a:rPr lang="en-US" sz="1846" dirty="0" err="1"/>
              <a:t>resiko</a:t>
            </a:r>
            <a:r>
              <a:rPr lang="en-US" sz="1846" dirty="0"/>
              <a:t> yang </a:t>
            </a:r>
            <a:r>
              <a:rPr lang="en-US" sz="1846" dirty="0" err="1"/>
              <a:t>sudah</a:t>
            </a:r>
            <a:r>
              <a:rPr lang="en-US" sz="1846" dirty="0"/>
              <a:t> </a:t>
            </a:r>
            <a:r>
              <a:rPr lang="en-US" sz="1846" dirty="0" err="1"/>
              <a:t>terindentifikasi</a:t>
            </a:r>
            <a:r>
              <a:rPr lang="en-US" sz="1846" dirty="0"/>
              <a:t>  </a:t>
            </a:r>
          </a:p>
          <a:p>
            <a:pPr lvl="3"/>
            <a:r>
              <a:rPr lang="en-US" sz="1846" dirty="0" err="1"/>
              <a:t>Identifikasi</a:t>
            </a:r>
            <a:r>
              <a:rPr lang="en-US" sz="1846" dirty="0"/>
              <a:t> </a:t>
            </a:r>
            <a:r>
              <a:rPr lang="en-US" sz="1846" dirty="0" err="1"/>
              <a:t>resiko</a:t>
            </a:r>
            <a:r>
              <a:rPr lang="en-US" sz="1846" dirty="0"/>
              <a:t> </a:t>
            </a:r>
            <a:r>
              <a:rPr lang="en-US" sz="1846" dirty="0" err="1"/>
              <a:t>baru</a:t>
            </a:r>
            <a:r>
              <a:rPr lang="en-US" sz="1846" dirty="0"/>
              <a:t>  </a:t>
            </a:r>
          </a:p>
          <a:p>
            <a:pPr>
              <a:buNone/>
            </a:pPr>
            <a:endParaRPr lang="en-US" sz="2215" dirty="0"/>
          </a:p>
        </p:txBody>
      </p:sp>
      <p:sp>
        <p:nvSpPr>
          <p:cNvPr id="8"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2" name="Slide Number Placeholder 1">
            <a:extLst>
              <a:ext uri="{FF2B5EF4-FFF2-40B4-BE49-F238E27FC236}">
                <a16:creationId xmlns:a16="http://schemas.microsoft.com/office/drawing/2014/main" id="{D9667825-543F-4EC0-8BEB-4A9E2F6922FC}"/>
              </a:ext>
            </a:extLst>
          </p:cNvPr>
          <p:cNvSpPr>
            <a:spLocks noGrp="1"/>
          </p:cNvSpPr>
          <p:nvPr>
            <p:ph type="sldNum" sz="quarter" idx="12"/>
          </p:nvPr>
        </p:nvSpPr>
        <p:spPr/>
        <p:txBody>
          <a:bodyPr/>
          <a:lstStyle/>
          <a:p>
            <a:fld id="{D613E84E-F90B-4997-BEAD-0068A8707C75}" type="slidenum">
              <a:rPr lang="en-US" smtClean="0"/>
              <a:t>157</a:t>
            </a:fld>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338" y="657335"/>
            <a:ext cx="7886700" cy="731227"/>
          </a:xfrm>
        </p:spPr>
        <p:txBody>
          <a:bodyPr>
            <a:normAutofit/>
          </a:bodyPr>
          <a:lstStyle/>
          <a:p>
            <a:r>
              <a:rPr lang="en-US" sz="3323" dirty="0" err="1"/>
              <a:t>Pemantauan</a:t>
            </a:r>
            <a:r>
              <a:rPr lang="en-US" sz="3323" dirty="0"/>
              <a:t> </a:t>
            </a:r>
            <a:r>
              <a:rPr lang="en-US" sz="3323" dirty="0" err="1"/>
              <a:t>Resiko</a:t>
            </a:r>
            <a:r>
              <a:rPr lang="en-US" sz="3323" dirty="0"/>
              <a:t> Operational</a:t>
            </a:r>
          </a:p>
        </p:txBody>
      </p:sp>
      <p:sp>
        <p:nvSpPr>
          <p:cNvPr id="3" name="Content Placeholder 2"/>
          <p:cNvSpPr>
            <a:spLocks noGrp="1"/>
          </p:cNvSpPr>
          <p:nvPr>
            <p:ph idx="1"/>
          </p:nvPr>
        </p:nvSpPr>
        <p:spPr>
          <a:xfrm>
            <a:off x="722142" y="1417320"/>
            <a:ext cx="7886700" cy="4016620"/>
          </a:xfrm>
        </p:spPr>
        <p:txBody>
          <a:bodyPr/>
          <a:lstStyle/>
          <a:p>
            <a:pPr marL="422041" indent="-422041">
              <a:buFont typeface="+mj-lt"/>
              <a:buAutoNum type="arabicPeriod"/>
            </a:pPr>
            <a:r>
              <a:rPr lang="en-US" sz="2215" dirty="0" err="1"/>
              <a:t>Kegiatan</a:t>
            </a:r>
            <a:r>
              <a:rPr lang="en-US" sz="2215" dirty="0"/>
              <a:t> </a:t>
            </a:r>
            <a:r>
              <a:rPr lang="en-US" sz="2215" dirty="0" err="1"/>
              <a:t>baru</a:t>
            </a:r>
            <a:r>
              <a:rPr lang="en-US" sz="2215" dirty="0"/>
              <a:t> : </a:t>
            </a:r>
          </a:p>
          <a:p>
            <a:pPr marL="896838" lvl="2" indent="-211021"/>
            <a:r>
              <a:rPr lang="en-US" sz="1846" dirty="0" err="1"/>
              <a:t>Merancang</a:t>
            </a:r>
            <a:r>
              <a:rPr lang="en-US" sz="1846" dirty="0"/>
              <a:t> </a:t>
            </a:r>
            <a:r>
              <a:rPr lang="id-ID" sz="1846" dirty="0"/>
              <a:t>lab,</a:t>
            </a:r>
            <a:r>
              <a:rPr lang="en-US" sz="1846" dirty="0"/>
              <a:t>layout</a:t>
            </a:r>
          </a:p>
          <a:p>
            <a:pPr marL="896838" lvl="2" indent="-211021"/>
            <a:r>
              <a:rPr lang="id-ID" sz="1846" dirty="0"/>
              <a:t>Lingkup</a:t>
            </a:r>
            <a:r>
              <a:rPr lang="en-US" sz="1846" dirty="0"/>
              <a:t> </a:t>
            </a:r>
            <a:r>
              <a:rPr lang="en-US" sz="1846" dirty="0" err="1"/>
              <a:t>baru</a:t>
            </a:r>
            <a:endParaRPr lang="en-US" sz="1846" dirty="0">
              <a:sym typeface="Wingdings" pitchFamily="2" charset="2"/>
            </a:endParaRPr>
          </a:p>
          <a:p>
            <a:pPr marL="474796" indent="-474796">
              <a:buFont typeface="+mj-lt"/>
              <a:buAutoNum type="arabicPeriod"/>
            </a:pPr>
            <a:r>
              <a:rPr lang="en-US" sz="2215" dirty="0" err="1">
                <a:sym typeface="Wingdings" pitchFamily="2" charset="2"/>
              </a:rPr>
              <a:t>Perubahan</a:t>
            </a:r>
            <a:r>
              <a:rPr lang="en-US" sz="2215" dirty="0">
                <a:sym typeface="Wingdings" pitchFamily="2" charset="2"/>
              </a:rPr>
              <a:t> :</a:t>
            </a:r>
          </a:p>
          <a:p>
            <a:pPr marL="896838" lvl="2" indent="-211021"/>
            <a:r>
              <a:rPr lang="en-US" sz="1846" dirty="0">
                <a:sym typeface="Wingdings" pitchFamily="2" charset="2"/>
              </a:rPr>
              <a:t>Engineering change</a:t>
            </a:r>
          </a:p>
          <a:p>
            <a:pPr marL="896838" lvl="2" indent="-211021"/>
            <a:r>
              <a:rPr lang="en-US" sz="1846" dirty="0" err="1">
                <a:sym typeface="Wingdings" pitchFamily="2" charset="2"/>
              </a:rPr>
              <a:t>Modifikasi</a:t>
            </a:r>
            <a:r>
              <a:rPr lang="en-US" sz="1846" dirty="0">
                <a:sym typeface="Wingdings" pitchFamily="2" charset="2"/>
              </a:rPr>
              <a:t> </a:t>
            </a:r>
            <a:r>
              <a:rPr lang="id-ID" sz="1846" dirty="0">
                <a:sym typeface="Wingdings" pitchFamily="2" charset="2"/>
              </a:rPr>
              <a:t>alat</a:t>
            </a:r>
            <a:r>
              <a:rPr lang="en-US" sz="1846" dirty="0">
                <a:sym typeface="Wingdings" pitchFamily="2" charset="2"/>
              </a:rPr>
              <a:t>, </a:t>
            </a:r>
            <a:r>
              <a:rPr lang="en-US" sz="1846" dirty="0" err="1">
                <a:sym typeface="Wingdings" pitchFamily="2" charset="2"/>
              </a:rPr>
              <a:t>fasilitas</a:t>
            </a:r>
            <a:endParaRPr lang="en-US" sz="1846" dirty="0">
              <a:sym typeface="Wingdings" pitchFamily="2" charset="2"/>
            </a:endParaRPr>
          </a:p>
          <a:p>
            <a:pPr marL="896838" lvl="2" indent="-211021"/>
            <a:r>
              <a:rPr lang="en-US" sz="1846" dirty="0" err="1">
                <a:sym typeface="Wingdings" pitchFamily="2" charset="2"/>
              </a:rPr>
              <a:t>Perubahan</a:t>
            </a:r>
            <a:r>
              <a:rPr lang="en-US" sz="1846" dirty="0">
                <a:sym typeface="Wingdings" pitchFamily="2" charset="2"/>
              </a:rPr>
              <a:t> </a:t>
            </a:r>
            <a:r>
              <a:rPr lang="en-US" sz="1846" dirty="0" err="1">
                <a:sym typeface="Wingdings" pitchFamily="2" charset="2"/>
              </a:rPr>
              <a:t>Struktur</a:t>
            </a:r>
            <a:r>
              <a:rPr lang="en-US" sz="1846" dirty="0">
                <a:sym typeface="Wingdings" pitchFamily="2" charset="2"/>
              </a:rPr>
              <a:t> </a:t>
            </a:r>
            <a:r>
              <a:rPr lang="en-US" sz="1846" dirty="0" err="1">
                <a:sym typeface="Wingdings" pitchFamily="2" charset="2"/>
              </a:rPr>
              <a:t>Organisasi</a:t>
            </a:r>
            <a:endParaRPr lang="en-US" sz="1846" dirty="0">
              <a:sym typeface="Wingdings" pitchFamily="2" charset="2"/>
            </a:endParaRPr>
          </a:p>
          <a:p>
            <a:pPr marL="474796" indent="-474796">
              <a:buFont typeface="+mj-lt"/>
              <a:buAutoNum type="arabicPeriod"/>
            </a:pPr>
            <a:r>
              <a:rPr lang="en-US" sz="2215" dirty="0" err="1">
                <a:sym typeface="Wingdings" pitchFamily="2" charset="2"/>
              </a:rPr>
              <a:t>Rencana</a:t>
            </a:r>
            <a:r>
              <a:rPr lang="en-US" sz="2215" dirty="0">
                <a:sym typeface="Wingdings" pitchFamily="2" charset="2"/>
              </a:rPr>
              <a:t> </a:t>
            </a:r>
            <a:r>
              <a:rPr lang="en-US" sz="2215" dirty="0" err="1">
                <a:sym typeface="Wingdings" pitchFamily="2" charset="2"/>
              </a:rPr>
              <a:t>perbaikan</a:t>
            </a:r>
            <a:endParaRPr lang="en-US" sz="2215" dirty="0">
              <a:sym typeface="Wingdings" pitchFamily="2" charset="2"/>
            </a:endParaRPr>
          </a:p>
          <a:p>
            <a:pPr marL="896838" lvl="2" indent="-211021"/>
            <a:r>
              <a:rPr lang="en-US" sz="1846" dirty="0" err="1">
                <a:sym typeface="Wingdings" pitchFamily="2" charset="2"/>
              </a:rPr>
              <a:t>Evaluasi</a:t>
            </a:r>
            <a:r>
              <a:rPr lang="en-US" sz="1846" dirty="0">
                <a:sym typeface="Wingdings" pitchFamily="2" charset="2"/>
              </a:rPr>
              <a:t> </a:t>
            </a:r>
            <a:r>
              <a:rPr lang="en-US" sz="1846" dirty="0" err="1">
                <a:sym typeface="Wingdings" pitchFamily="2" charset="2"/>
              </a:rPr>
              <a:t>efek</a:t>
            </a:r>
            <a:r>
              <a:rPr lang="en-US" sz="1846" dirty="0">
                <a:sym typeface="Wingdings" pitchFamily="2" charset="2"/>
              </a:rPr>
              <a:t> </a:t>
            </a:r>
            <a:r>
              <a:rPr lang="en-US" sz="1846" dirty="0" err="1">
                <a:sym typeface="Wingdings" pitchFamily="2" charset="2"/>
              </a:rPr>
              <a:t>negatif</a:t>
            </a:r>
            <a:r>
              <a:rPr lang="en-US" sz="1846" dirty="0">
                <a:sym typeface="Wingdings" pitchFamily="2" charset="2"/>
              </a:rPr>
              <a:t> </a:t>
            </a:r>
            <a:r>
              <a:rPr lang="en-US" sz="1846" dirty="0" err="1">
                <a:sym typeface="Wingdings" pitchFamily="2" charset="2"/>
              </a:rPr>
              <a:t>dan</a:t>
            </a:r>
            <a:r>
              <a:rPr lang="en-US" sz="1846" dirty="0">
                <a:sym typeface="Wingdings" pitchFamily="2" charset="2"/>
              </a:rPr>
              <a:t> </a:t>
            </a:r>
            <a:r>
              <a:rPr lang="en-US" sz="1846" dirty="0" err="1">
                <a:sym typeface="Wingdings" pitchFamily="2" charset="2"/>
              </a:rPr>
              <a:t>positif</a:t>
            </a:r>
            <a:r>
              <a:rPr lang="en-US" sz="1846" dirty="0">
                <a:sym typeface="Wingdings" pitchFamily="2" charset="2"/>
              </a:rPr>
              <a:t> </a:t>
            </a:r>
            <a:r>
              <a:rPr lang="en-US" sz="1846" dirty="0" err="1">
                <a:sym typeface="Wingdings" pitchFamily="2" charset="2"/>
              </a:rPr>
              <a:t>dari</a:t>
            </a:r>
            <a:r>
              <a:rPr lang="en-US" sz="1846" dirty="0">
                <a:sym typeface="Wingdings" pitchFamily="2" charset="2"/>
              </a:rPr>
              <a:t> </a:t>
            </a:r>
            <a:r>
              <a:rPr lang="en-US" sz="1846" dirty="0" err="1">
                <a:sym typeface="Wingdings" pitchFamily="2" charset="2"/>
              </a:rPr>
              <a:t>perbaikan</a:t>
            </a:r>
            <a:endParaRPr lang="en-US" sz="1846" dirty="0"/>
          </a:p>
          <a:p>
            <a:pPr marL="896838" lvl="2" indent="-211021"/>
            <a:endParaRPr lang="en-US" sz="2215" dirty="0"/>
          </a:p>
        </p:txBody>
      </p:sp>
      <p:sp>
        <p:nvSpPr>
          <p:cNvPr id="6" name="TextBox 5"/>
          <p:cNvSpPr txBox="1"/>
          <p:nvPr/>
        </p:nvSpPr>
        <p:spPr>
          <a:xfrm>
            <a:off x="1570105" y="5193260"/>
            <a:ext cx="7455877" cy="859659"/>
          </a:xfrm>
          <a:prstGeom prst="rect">
            <a:avLst/>
          </a:prstGeom>
          <a:noFill/>
          <a:ln>
            <a:solidFill>
              <a:schemeClr val="tx1"/>
            </a:solidFill>
          </a:ln>
        </p:spPr>
        <p:txBody>
          <a:bodyPr wrap="square" rtlCol="0">
            <a:spAutoFit/>
          </a:bodyPr>
          <a:lstStyle/>
          <a:p>
            <a:pPr algn="ctr" defTabSz="844083"/>
            <a:r>
              <a:rPr lang="en-US" sz="1662" dirty="0" err="1">
                <a:solidFill>
                  <a:prstClr val="black"/>
                </a:solidFill>
                <a:latin typeface="Arial" charset="0"/>
              </a:rPr>
              <a:t>Pada</a:t>
            </a:r>
            <a:r>
              <a:rPr lang="en-US" sz="1662" dirty="0">
                <a:solidFill>
                  <a:prstClr val="black"/>
                </a:solidFill>
                <a:latin typeface="Arial" charset="0"/>
              </a:rPr>
              <a:t> </a:t>
            </a:r>
            <a:r>
              <a:rPr lang="en-US" sz="1662" dirty="0" err="1">
                <a:solidFill>
                  <a:prstClr val="black"/>
                </a:solidFill>
                <a:latin typeface="Arial" charset="0"/>
              </a:rPr>
              <a:t>Prinsipnya</a:t>
            </a:r>
            <a:r>
              <a:rPr lang="en-US" sz="1662" dirty="0">
                <a:solidFill>
                  <a:prstClr val="black"/>
                </a:solidFill>
                <a:latin typeface="Arial" charset="0"/>
              </a:rPr>
              <a:t> </a:t>
            </a:r>
            <a:r>
              <a:rPr lang="en-US" sz="1662" dirty="0" err="1">
                <a:solidFill>
                  <a:prstClr val="black"/>
                </a:solidFill>
                <a:latin typeface="Arial" charset="0"/>
              </a:rPr>
              <a:t>setiap</a:t>
            </a:r>
            <a:r>
              <a:rPr lang="en-US" sz="1662" dirty="0">
                <a:solidFill>
                  <a:prstClr val="black"/>
                </a:solidFill>
                <a:latin typeface="Arial" charset="0"/>
              </a:rPr>
              <a:t> </a:t>
            </a:r>
            <a:r>
              <a:rPr lang="en-US" sz="1662" dirty="0" err="1">
                <a:solidFill>
                  <a:prstClr val="black"/>
                </a:solidFill>
                <a:latin typeface="Arial" charset="0"/>
              </a:rPr>
              <a:t>ingin</a:t>
            </a:r>
            <a:r>
              <a:rPr lang="en-US" sz="1662" dirty="0">
                <a:solidFill>
                  <a:prstClr val="black"/>
                </a:solidFill>
                <a:latin typeface="Arial" charset="0"/>
              </a:rPr>
              <a:t> </a:t>
            </a:r>
            <a:r>
              <a:rPr lang="en-US" sz="1662" dirty="0" err="1">
                <a:solidFill>
                  <a:prstClr val="black"/>
                </a:solidFill>
                <a:latin typeface="Arial" charset="0"/>
              </a:rPr>
              <a:t>melakukan</a:t>
            </a:r>
            <a:r>
              <a:rPr lang="en-US" sz="1662" dirty="0">
                <a:solidFill>
                  <a:prstClr val="black"/>
                </a:solidFill>
                <a:latin typeface="Arial" charset="0"/>
              </a:rPr>
              <a:t> </a:t>
            </a:r>
            <a:r>
              <a:rPr lang="en-US" sz="1662" dirty="0" err="1">
                <a:solidFill>
                  <a:prstClr val="black"/>
                </a:solidFill>
                <a:latin typeface="Arial" charset="0"/>
              </a:rPr>
              <a:t>kegiatan</a:t>
            </a:r>
            <a:r>
              <a:rPr lang="en-US" sz="1662" dirty="0">
                <a:solidFill>
                  <a:prstClr val="black"/>
                </a:solidFill>
                <a:latin typeface="Arial" charset="0"/>
              </a:rPr>
              <a:t> </a:t>
            </a:r>
            <a:r>
              <a:rPr lang="en-US" sz="1662" dirty="0" err="1">
                <a:solidFill>
                  <a:prstClr val="black"/>
                </a:solidFill>
                <a:latin typeface="Arial" charset="0"/>
              </a:rPr>
              <a:t>baru</a:t>
            </a:r>
            <a:r>
              <a:rPr lang="en-US" sz="1662" dirty="0">
                <a:solidFill>
                  <a:prstClr val="black"/>
                </a:solidFill>
                <a:latin typeface="Arial" charset="0"/>
              </a:rPr>
              <a:t>, </a:t>
            </a:r>
            <a:r>
              <a:rPr lang="en-US" sz="1662" dirty="0" err="1">
                <a:solidFill>
                  <a:prstClr val="black"/>
                </a:solidFill>
                <a:latin typeface="Arial" charset="0"/>
              </a:rPr>
              <a:t>melakukan</a:t>
            </a:r>
            <a:r>
              <a:rPr lang="en-US" sz="1662" dirty="0">
                <a:solidFill>
                  <a:prstClr val="black"/>
                </a:solidFill>
                <a:latin typeface="Arial" charset="0"/>
              </a:rPr>
              <a:t> </a:t>
            </a:r>
            <a:r>
              <a:rPr lang="en-US" sz="1662" dirty="0" err="1">
                <a:solidFill>
                  <a:prstClr val="black"/>
                </a:solidFill>
                <a:latin typeface="Arial" charset="0"/>
              </a:rPr>
              <a:t>perubahan</a:t>
            </a:r>
            <a:r>
              <a:rPr lang="en-US" sz="1662" dirty="0">
                <a:solidFill>
                  <a:prstClr val="black"/>
                </a:solidFill>
                <a:latin typeface="Arial" charset="0"/>
              </a:rPr>
              <a:t> </a:t>
            </a:r>
            <a:r>
              <a:rPr lang="en-US" sz="1662" dirty="0" err="1">
                <a:solidFill>
                  <a:prstClr val="black"/>
                </a:solidFill>
                <a:latin typeface="Arial" charset="0"/>
              </a:rPr>
              <a:t>dan</a:t>
            </a:r>
            <a:r>
              <a:rPr lang="en-US" sz="1662" dirty="0">
                <a:solidFill>
                  <a:prstClr val="black"/>
                </a:solidFill>
                <a:latin typeface="Arial" charset="0"/>
              </a:rPr>
              <a:t> </a:t>
            </a:r>
            <a:r>
              <a:rPr lang="en-US" sz="1662" dirty="0" err="1">
                <a:solidFill>
                  <a:prstClr val="black"/>
                </a:solidFill>
                <a:latin typeface="Arial" charset="0"/>
              </a:rPr>
              <a:t>melakukan</a:t>
            </a:r>
            <a:r>
              <a:rPr lang="en-US" sz="1662" dirty="0">
                <a:solidFill>
                  <a:prstClr val="black"/>
                </a:solidFill>
                <a:latin typeface="Arial" charset="0"/>
              </a:rPr>
              <a:t> </a:t>
            </a:r>
            <a:r>
              <a:rPr lang="en-US" sz="1662" dirty="0" err="1">
                <a:solidFill>
                  <a:prstClr val="black"/>
                </a:solidFill>
                <a:latin typeface="Arial" charset="0"/>
              </a:rPr>
              <a:t>perbaikan</a:t>
            </a:r>
            <a:r>
              <a:rPr lang="en-US" sz="1662" dirty="0">
                <a:solidFill>
                  <a:prstClr val="black"/>
                </a:solidFill>
                <a:latin typeface="Arial" charset="0"/>
              </a:rPr>
              <a:t> Kita </a:t>
            </a:r>
            <a:r>
              <a:rPr lang="en-US" sz="1662" dirty="0" err="1">
                <a:solidFill>
                  <a:prstClr val="black"/>
                </a:solidFill>
                <a:latin typeface="Arial" charset="0"/>
              </a:rPr>
              <a:t>perlu</a:t>
            </a:r>
            <a:r>
              <a:rPr lang="en-US" sz="1662" dirty="0">
                <a:solidFill>
                  <a:prstClr val="black"/>
                </a:solidFill>
                <a:latin typeface="Arial" charset="0"/>
              </a:rPr>
              <a:t> </a:t>
            </a:r>
            <a:r>
              <a:rPr lang="en-US" sz="1662" dirty="0" err="1">
                <a:solidFill>
                  <a:prstClr val="black"/>
                </a:solidFill>
                <a:latin typeface="Arial" charset="0"/>
              </a:rPr>
              <a:t>memikirkan</a:t>
            </a:r>
            <a:r>
              <a:rPr lang="en-US" sz="1662" dirty="0">
                <a:solidFill>
                  <a:prstClr val="black"/>
                </a:solidFill>
                <a:latin typeface="Arial" charset="0"/>
              </a:rPr>
              <a:t> </a:t>
            </a:r>
            <a:r>
              <a:rPr lang="en-US" sz="1662" dirty="0" err="1">
                <a:solidFill>
                  <a:prstClr val="black"/>
                </a:solidFill>
                <a:latin typeface="Arial" charset="0"/>
              </a:rPr>
              <a:t>resiko</a:t>
            </a:r>
            <a:r>
              <a:rPr lang="en-US" sz="1662" dirty="0">
                <a:solidFill>
                  <a:prstClr val="black"/>
                </a:solidFill>
                <a:latin typeface="Arial" charset="0"/>
              </a:rPr>
              <a:t> </a:t>
            </a:r>
            <a:r>
              <a:rPr lang="en-US" sz="1662" dirty="0" err="1">
                <a:solidFill>
                  <a:prstClr val="black"/>
                </a:solidFill>
                <a:latin typeface="Arial" charset="0"/>
              </a:rPr>
              <a:t>dan</a:t>
            </a:r>
            <a:r>
              <a:rPr lang="en-US" sz="1662" dirty="0">
                <a:solidFill>
                  <a:prstClr val="black"/>
                </a:solidFill>
                <a:latin typeface="Arial" charset="0"/>
              </a:rPr>
              <a:t> </a:t>
            </a:r>
            <a:r>
              <a:rPr lang="en-US" sz="1662" dirty="0" err="1">
                <a:solidFill>
                  <a:prstClr val="black"/>
                </a:solidFill>
                <a:latin typeface="Arial" charset="0"/>
              </a:rPr>
              <a:t>peluang</a:t>
            </a:r>
            <a:r>
              <a:rPr lang="en-US" sz="1662" dirty="0">
                <a:solidFill>
                  <a:prstClr val="black"/>
                </a:solidFill>
                <a:latin typeface="Arial" charset="0"/>
              </a:rPr>
              <a:t> </a:t>
            </a:r>
            <a:r>
              <a:rPr lang="en-US" sz="1662" dirty="0" err="1">
                <a:solidFill>
                  <a:prstClr val="black"/>
                </a:solidFill>
                <a:latin typeface="Arial" charset="0"/>
              </a:rPr>
              <a:t>sehingga</a:t>
            </a:r>
            <a:r>
              <a:rPr lang="en-US" sz="1662" dirty="0">
                <a:solidFill>
                  <a:prstClr val="black"/>
                </a:solidFill>
                <a:latin typeface="Arial" charset="0"/>
              </a:rPr>
              <a:t> </a:t>
            </a:r>
            <a:r>
              <a:rPr lang="en-US" sz="1662" dirty="0" err="1">
                <a:solidFill>
                  <a:prstClr val="black"/>
                </a:solidFill>
                <a:latin typeface="Arial" charset="0"/>
              </a:rPr>
              <a:t>kita</a:t>
            </a:r>
            <a:r>
              <a:rPr lang="en-US" sz="1662" dirty="0">
                <a:solidFill>
                  <a:prstClr val="black"/>
                </a:solidFill>
                <a:latin typeface="Arial" charset="0"/>
              </a:rPr>
              <a:t> </a:t>
            </a:r>
            <a:r>
              <a:rPr lang="en-US" sz="1662" dirty="0" err="1">
                <a:solidFill>
                  <a:prstClr val="black"/>
                </a:solidFill>
                <a:latin typeface="Arial" charset="0"/>
              </a:rPr>
              <a:t>bisa</a:t>
            </a:r>
            <a:r>
              <a:rPr lang="en-US" sz="1662" dirty="0">
                <a:solidFill>
                  <a:prstClr val="black"/>
                </a:solidFill>
                <a:latin typeface="Arial" charset="0"/>
              </a:rPr>
              <a:t> </a:t>
            </a:r>
            <a:r>
              <a:rPr lang="en-US" sz="1662" dirty="0" err="1">
                <a:solidFill>
                  <a:prstClr val="black"/>
                </a:solidFill>
                <a:latin typeface="Arial" charset="0"/>
              </a:rPr>
              <a:t>melakukan</a:t>
            </a:r>
            <a:r>
              <a:rPr lang="en-US" sz="1662" dirty="0">
                <a:solidFill>
                  <a:prstClr val="black"/>
                </a:solidFill>
                <a:latin typeface="Arial" charset="0"/>
              </a:rPr>
              <a:t> </a:t>
            </a:r>
            <a:r>
              <a:rPr lang="en-US" sz="1662" dirty="0" err="1">
                <a:solidFill>
                  <a:prstClr val="black"/>
                </a:solidFill>
                <a:latin typeface="Arial" charset="0"/>
              </a:rPr>
              <a:t>tindakan</a:t>
            </a:r>
            <a:r>
              <a:rPr lang="en-US" sz="1662" dirty="0">
                <a:solidFill>
                  <a:prstClr val="black"/>
                </a:solidFill>
                <a:latin typeface="Arial" charset="0"/>
              </a:rPr>
              <a:t> </a:t>
            </a:r>
            <a:r>
              <a:rPr lang="en-US" sz="1662" dirty="0" err="1">
                <a:solidFill>
                  <a:prstClr val="black"/>
                </a:solidFill>
                <a:latin typeface="Arial" charset="0"/>
              </a:rPr>
              <a:t>antisipasi</a:t>
            </a:r>
            <a:r>
              <a:rPr lang="en-US" sz="1662" dirty="0">
                <a:solidFill>
                  <a:prstClr val="black"/>
                </a:solidFill>
                <a:latin typeface="Arial" charset="0"/>
              </a:rPr>
              <a:t> </a:t>
            </a:r>
            <a:r>
              <a:rPr lang="en-US" sz="1662" dirty="0" err="1">
                <a:solidFill>
                  <a:prstClr val="black"/>
                </a:solidFill>
                <a:latin typeface="Arial" charset="0"/>
              </a:rPr>
              <a:t>sebelum</a:t>
            </a:r>
            <a:r>
              <a:rPr lang="en-US" sz="1662" dirty="0">
                <a:solidFill>
                  <a:prstClr val="black"/>
                </a:solidFill>
                <a:latin typeface="Arial" charset="0"/>
              </a:rPr>
              <a:t> </a:t>
            </a:r>
            <a:r>
              <a:rPr lang="en-US" sz="1662" dirty="0" err="1">
                <a:solidFill>
                  <a:prstClr val="black"/>
                </a:solidFill>
                <a:latin typeface="Arial" charset="0"/>
              </a:rPr>
              <a:t>kejadian</a:t>
            </a:r>
            <a:r>
              <a:rPr lang="en-US" sz="1662" dirty="0">
                <a:solidFill>
                  <a:prstClr val="black"/>
                </a:solidFill>
                <a:latin typeface="Arial" charset="0"/>
              </a:rPr>
              <a:t> </a:t>
            </a:r>
          </a:p>
        </p:txBody>
      </p:sp>
      <p:sp>
        <p:nvSpPr>
          <p:cNvPr id="8" name="Footer Placeholder 2"/>
          <p:cNvSpPr>
            <a:spLocks noGrp="1"/>
          </p:cNvSpPr>
          <p:nvPr>
            <p:ph type="ftr" sz="quarter" idx="11"/>
          </p:nvPr>
        </p:nvSpPr>
        <p:spPr>
          <a:xfrm>
            <a:off x="1524001" y="6257193"/>
            <a:ext cx="4431323" cy="337038"/>
          </a:xfrm>
        </p:spPr>
        <p:txBody>
          <a:bodyPr/>
          <a:lstStyle/>
          <a:p>
            <a:pPr defTabSz="844083">
              <a:defRPr/>
            </a:pPr>
            <a:r>
              <a:rPr lang="en-US">
                <a:solidFill>
                  <a:prstClr val="black"/>
                </a:solidFill>
                <a:latin typeface="Arial" charset="0"/>
                <a:ea typeface="+mn-ea"/>
              </a:rPr>
              <a:t>ISO/IEC 17025/Rev.01 (c)Copyright, Sentral Sistem Oct. 2020</a:t>
            </a:r>
            <a:endParaRPr lang="en-US" dirty="0">
              <a:solidFill>
                <a:prstClr val="black"/>
              </a:solidFill>
              <a:latin typeface="Arial" charset="0"/>
              <a:ea typeface="+mn-ea"/>
            </a:endParaRPr>
          </a:p>
        </p:txBody>
      </p:sp>
      <p:sp>
        <p:nvSpPr>
          <p:cNvPr id="4" name="Slide Number Placeholder 3">
            <a:extLst>
              <a:ext uri="{FF2B5EF4-FFF2-40B4-BE49-F238E27FC236}">
                <a16:creationId xmlns:a16="http://schemas.microsoft.com/office/drawing/2014/main" id="{4BEDFB1F-7FC6-4E02-AECE-C8EBDBCCCE82}"/>
              </a:ext>
            </a:extLst>
          </p:cNvPr>
          <p:cNvSpPr>
            <a:spLocks noGrp="1"/>
          </p:cNvSpPr>
          <p:nvPr>
            <p:ph type="sldNum" sz="quarter" idx="12"/>
          </p:nvPr>
        </p:nvSpPr>
        <p:spPr/>
        <p:txBody>
          <a:bodyPr/>
          <a:lstStyle/>
          <a:p>
            <a:fld id="{D613E84E-F90B-4997-BEAD-0068A8707C75}" type="slidenum">
              <a:rPr lang="en-US" smtClean="0"/>
              <a:t>158</a:t>
            </a:fld>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Content Placeholder 2">
            <a:extLst>
              <a:ext uri="{FF2B5EF4-FFF2-40B4-BE49-F238E27FC236}">
                <a16:creationId xmlns:a16="http://schemas.microsoft.com/office/drawing/2014/main" id="{B553AFF9-3FBC-4DFD-9418-EBF561CEBF20}"/>
              </a:ext>
            </a:extLst>
          </p:cNvPr>
          <p:cNvSpPr>
            <a:spLocks noGrp="1" noChangeArrowheads="1"/>
          </p:cNvSpPr>
          <p:nvPr>
            <p:ph idx="1"/>
          </p:nvPr>
        </p:nvSpPr>
        <p:spPr>
          <a:xfrm>
            <a:off x="886265" y="812403"/>
            <a:ext cx="8458200" cy="5562600"/>
          </a:xfrm>
        </p:spPr>
        <p:txBody>
          <a:bodyPr/>
          <a:lstStyle/>
          <a:p>
            <a:pPr marL="0" indent="0" algn="ctr">
              <a:buNone/>
            </a:pPr>
            <a:r>
              <a:rPr lang="id-ID" altLang="en-US" u="sng" dirty="0">
                <a:solidFill>
                  <a:srgbClr val="0070C0"/>
                </a:solidFill>
              </a:rPr>
              <a:t>8.6 Peningkatan (opsi A) </a:t>
            </a:r>
            <a:endParaRPr lang="id-ID" altLang="en-US" dirty="0">
              <a:solidFill>
                <a:srgbClr val="0070C0"/>
              </a:solidFill>
            </a:endParaRPr>
          </a:p>
          <a:p>
            <a:pPr marL="0" indent="0">
              <a:buNone/>
            </a:pPr>
            <a:br>
              <a:rPr lang="id-ID" altLang="en-US" sz="1000" dirty="0"/>
            </a:br>
            <a:br>
              <a:rPr lang="id-ID" altLang="en-US" sz="1400" dirty="0"/>
            </a:br>
            <a:r>
              <a:rPr lang="id-ID" altLang="en-US" sz="2200" b="1" dirty="0"/>
              <a:t>8.6.1</a:t>
            </a:r>
            <a:r>
              <a:rPr lang="id-ID" altLang="en-US" sz="2200" dirty="0"/>
              <a:t> Laboratorium harus menentukan dan memilih peluang untuk peningkatan dan melaksanakan tindakan yang diperlukan.</a:t>
            </a:r>
            <a:br>
              <a:rPr lang="id-ID" altLang="en-US" sz="2200" dirty="0"/>
            </a:br>
            <a:br>
              <a:rPr lang="id-ID" altLang="en-US" sz="1400" dirty="0"/>
            </a:br>
            <a:r>
              <a:rPr lang="id-ID" altLang="en-US" sz="1600" b="1" dirty="0"/>
              <a:t>CATATAN</a:t>
            </a:r>
            <a:r>
              <a:rPr lang="id-ID" altLang="en-US" sz="1600" dirty="0"/>
              <a:t> Peluanguntuk perbaikan dapat diidentifikasi melalui penelaahan terhadap prosedur operasional, penggunaan kebijakan mutu, sasaran keseluruhan, hasil audit, tindakan perbaikan, tinjauan manajemen, penilaian risiko, analisis data, dan hasil uji profisiensi</a:t>
            </a:r>
            <a:r>
              <a:rPr lang="id-ID" altLang="en-US" sz="1400" dirty="0"/>
              <a:t>.</a:t>
            </a:r>
          </a:p>
          <a:p>
            <a:pPr marL="0" indent="0">
              <a:buNone/>
            </a:pPr>
            <a:endParaRPr lang="id-ID" altLang="en-US" sz="1000" dirty="0"/>
          </a:p>
          <a:p>
            <a:pPr marL="0" indent="0">
              <a:buNone/>
            </a:pPr>
            <a:r>
              <a:rPr lang="id-ID" altLang="en-US" sz="2200" b="1" dirty="0"/>
              <a:t>8.6.2</a:t>
            </a:r>
            <a:r>
              <a:rPr lang="id-ID" altLang="en-US" sz="2200" dirty="0"/>
              <a:t> Laboratorium harus mencari umpan balik, baik positif maupun negatif, dari pelanggannya. Umpan balik harus dianalisis dan digunakan untuk meningkatkan sistem manajemen, kegiatan laboratorium dan layanan pelanggan.</a:t>
            </a:r>
            <a:br>
              <a:rPr lang="id-ID" altLang="en-US" sz="2200" dirty="0"/>
            </a:br>
            <a:br>
              <a:rPr lang="id-ID" altLang="en-US" sz="1400" dirty="0"/>
            </a:br>
            <a:r>
              <a:rPr lang="id-ID" altLang="en-US" sz="1600" b="1" dirty="0"/>
              <a:t>CATATAN</a:t>
            </a:r>
            <a:r>
              <a:rPr lang="id-ID" altLang="en-US" sz="1600" dirty="0"/>
              <a:t> Contoh dari jenis umpan balik termasuk survei kepuasan pelanggan dan review laporan dengan pelanggan.</a:t>
            </a:r>
            <a:br>
              <a:rPr lang="id-ID" altLang="en-US" sz="1600" dirty="0"/>
            </a:br>
            <a:endParaRPr lang="id-ID" altLang="en-US" sz="1600" dirty="0"/>
          </a:p>
        </p:txBody>
      </p:sp>
      <p:grpSp>
        <p:nvGrpSpPr>
          <p:cNvPr id="185349" name="Group 6">
            <a:extLst>
              <a:ext uri="{FF2B5EF4-FFF2-40B4-BE49-F238E27FC236}">
                <a16:creationId xmlns:a16="http://schemas.microsoft.com/office/drawing/2014/main" id="{C410D4B6-E9AC-4356-9524-F91494ADE0B2}"/>
              </a:ext>
            </a:extLst>
          </p:cNvPr>
          <p:cNvGrpSpPr>
            <a:grpSpLocks/>
          </p:cNvGrpSpPr>
          <p:nvPr/>
        </p:nvGrpSpPr>
        <p:grpSpPr bwMode="auto">
          <a:xfrm>
            <a:off x="2362200" y="838200"/>
            <a:ext cx="4724400" cy="228600"/>
            <a:chOff x="904875" y="914400"/>
            <a:chExt cx="4184650" cy="0"/>
          </a:xfrm>
        </p:grpSpPr>
        <p:sp>
          <p:nvSpPr>
            <p:cNvPr id="185350" name="Line 8">
              <a:extLst>
                <a:ext uri="{FF2B5EF4-FFF2-40B4-BE49-F238E27FC236}">
                  <a16:creationId xmlns:a16="http://schemas.microsoft.com/office/drawing/2014/main" id="{34010B36-C81F-4C5A-844A-5E1805FD3C7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5351" name="Line 9">
              <a:extLst>
                <a:ext uri="{FF2B5EF4-FFF2-40B4-BE49-F238E27FC236}">
                  <a16:creationId xmlns:a16="http://schemas.microsoft.com/office/drawing/2014/main" id="{18C8620F-FF29-4215-BECA-5FC4C4ADA45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67B3C32-8A0D-4D51-AE6D-B22C0B4E97D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41B4B5E-5231-4D07-A995-3B8A0CFC8B89}"/>
              </a:ext>
            </a:extLst>
          </p:cNvPr>
          <p:cNvSpPr>
            <a:spLocks noGrp="1"/>
          </p:cNvSpPr>
          <p:nvPr>
            <p:ph type="sldNum" sz="quarter" idx="12"/>
          </p:nvPr>
        </p:nvSpPr>
        <p:spPr/>
        <p:txBody>
          <a:bodyPr/>
          <a:lstStyle/>
          <a:p>
            <a:fld id="{D613E84E-F90B-4997-BEAD-0068A8707C75}" type="slidenum">
              <a:rPr lang="en-US" smtClean="0"/>
              <a:t>159</a:t>
            </a:fld>
            <a:endParaRPr lang="en-US" dirty="0"/>
          </a:p>
        </p:txBody>
      </p:sp>
      <p:sp>
        <p:nvSpPr>
          <p:cNvPr id="5" name="Title 4">
            <a:extLst>
              <a:ext uri="{FF2B5EF4-FFF2-40B4-BE49-F238E27FC236}">
                <a16:creationId xmlns:a16="http://schemas.microsoft.com/office/drawing/2014/main" id="{DD11570A-3E19-4021-80C7-DA879044F8A6}"/>
              </a:ext>
            </a:extLst>
          </p:cNvPr>
          <p:cNvSpPr>
            <a:spLocks noGrp="1"/>
          </p:cNvSpPr>
          <p:nvPr>
            <p:ph type="title"/>
          </p:nvPr>
        </p:nvSpPr>
        <p:spPr>
          <a:xfrm>
            <a:off x="2478425" y="213852"/>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fontScale="70000" lnSpcReduction="20000"/>
          </a:bodyPr>
          <a:lstStyle/>
          <a:p>
            <a:r>
              <a:rPr lang="en-US" dirty="0" err="1"/>
              <a:t>Ketidakberpihakan</a:t>
            </a:r>
            <a:endParaRPr lang="en-US" dirty="0"/>
          </a:p>
          <a:p>
            <a:pPr marL="0" indent="0">
              <a:buNone/>
            </a:pPr>
            <a:r>
              <a:rPr lang="en-US" dirty="0"/>
              <a:t>	</a:t>
            </a:r>
            <a:r>
              <a:rPr lang="en-US" dirty="0" err="1"/>
              <a:t>adanya</a:t>
            </a:r>
            <a:r>
              <a:rPr lang="en-US" dirty="0"/>
              <a:t> </a:t>
            </a:r>
            <a:r>
              <a:rPr lang="en-US" dirty="0" err="1"/>
              <a:t>objektivitas</a:t>
            </a:r>
            <a:endParaRPr lang="en-US" dirty="0"/>
          </a:p>
          <a:p>
            <a:pPr lvl="1"/>
            <a:r>
              <a:rPr lang="en-US" dirty="0" err="1"/>
              <a:t>catatan</a:t>
            </a:r>
            <a:r>
              <a:rPr lang="en-US" dirty="0"/>
              <a:t> 1: </a:t>
            </a:r>
            <a:r>
              <a:rPr lang="en-US" dirty="0" err="1"/>
              <a:t>Objektivitas</a:t>
            </a:r>
            <a:r>
              <a:rPr lang="en-US" dirty="0"/>
              <a:t> </a:t>
            </a:r>
            <a:r>
              <a:rPr lang="en-US" dirty="0" err="1"/>
              <a:t>berarti</a:t>
            </a:r>
            <a:r>
              <a:rPr lang="en-US" dirty="0"/>
              <a:t> </a:t>
            </a:r>
            <a:r>
              <a:rPr lang="en-US" dirty="0" err="1"/>
              <a:t>bahwa</a:t>
            </a:r>
            <a:r>
              <a:rPr lang="en-US" dirty="0"/>
              <a:t> </a:t>
            </a:r>
            <a:r>
              <a:rPr lang="en-US" dirty="0" err="1"/>
              <a:t>benturan</a:t>
            </a:r>
            <a:r>
              <a:rPr lang="en-US" dirty="0"/>
              <a:t> </a:t>
            </a:r>
            <a:r>
              <a:rPr lang="en-US" dirty="0" err="1"/>
              <a:t>kepentingan</a:t>
            </a:r>
            <a:r>
              <a:rPr lang="en-US" dirty="0"/>
              <a:t> </a:t>
            </a:r>
            <a:r>
              <a:rPr lang="en-US" dirty="0" err="1"/>
              <a:t>tidak</a:t>
            </a:r>
            <a:r>
              <a:rPr lang="en-US" dirty="0"/>
              <a:t> </a:t>
            </a:r>
            <a:r>
              <a:rPr lang="en-US" dirty="0" err="1"/>
              <a:t>ada</a:t>
            </a:r>
            <a:r>
              <a:rPr lang="en-US" dirty="0"/>
              <a:t> / </a:t>
            </a:r>
            <a:r>
              <a:rPr lang="en-US" dirty="0" err="1"/>
              <a:t>diselesaikan</a:t>
            </a:r>
            <a:r>
              <a:rPr lang="en-US" dirty="0"/>
              <a:t> agar </a:t>
            </a:r>
            <a:r>
              <a:rPr lang="en-US" dirty="0" err="1"/>
              <a:t>tidak</a:t>
            </a:r>
            <a:r>
              <a:rPr lang="en-US" dirty="0"/>
              <a:t> </a:t>
            </a:r>
            <a:r>
              <a:rPr lang="en-US" dirty="0" err="1"/>
              <a:t>berpengaruh</a:t>
            </a:r>
            <a:r>
              <a:rPr lang="en-US" dirty="0"/>
              <a:t> </a:t>
            </a:r>
            <a:r>
              <a:rPr lang="en-US" dirty="0" err="1"/>
              <a:t>buruk</a:t>
            </a:r>
            <a:r>
              <a:rPr lang="en-US" dirty="0"/>
              <a:t> </a:t>
            </a:r>
            <a:r>
              <a:rPr lang="en-US" dirty="0" err="1"/>
              <a:t>terhadap</a:t>
            </a:r>
            <a:r>
              <a:rPr lang="en-US" dirty="0"/>
              <a:t> </a:t>
            </a:r>
            <a:r>
              <a:rPr lang="en-US" dirty="0" err="1"/>
              <a:t>kegiatan</a:t>
            </a:r>
            <a:r>
              <a:rPr lang="en-US" dirty="0"/>
              <a:t> </a:t>
            </a:r>
            <a:r>
              <a:rPr lang="en-US" dirty="0" err="1"/>
              <a:t>laboratorium</a:t>
            </a:r>
            <a:r>
              <a:rPr lang="en-US" dirty="0"/>
              <a:t> </a:t>
            </a:r>
            <a:r>
              <a:rPr lang="en-US" dirty="0" err="1"/>
              <a:t>selanjutnya</a:t>
            </a:r>
            <a:r>
              <a:rPr lang="en-US" dirty="0"/>
              <a:t>.</a:t>
            </a:r>
          </a:p>
          <a:p>
            <a:pPr lvl="1"/>
            <a:r>
              <a:rPr lang="en-US" dirty="0" err="1"/>
              <a:t>Catatan</a:t>
            </a:r>
            <a:r>
              <a:rPr lang="en-US" dirty="0"/>
              <a:t> 2: Istilah lain yang </a:t>
            </a:r>
            <a:r>
              <a:rPr lang="en-US" dirty="0" err="1"/>
              <a:t>berguna</a:t>
            </a:r>
            <a:r>
              <a:rPr lang="en-US" dirty="0"/>
              <a:t> </a:t>
            </a:r>
            <a:r>
              <a:rPr lang="en-US" dirty="0" err="1"/>
              <a:t>dalam</a:t>
            </a:r>
            <a:r>
              <a:rPr lang="en-US" dirty="0"/>
              <a:t> </a:t>
            </a:r>
            <a:r>
              <a:rPr lang="en-US" dirty="0" err="1"/>
              <a:t>menyampaikan</a:t>
            </a:r>
            <a:r>
              <a:rPr lang="en-US" dirty="0"/>
              <a:t> </a:t>
            </a:r>
            <a:r>
              <a:rPr lang="en-US" dirty="0" err="1"/>
              <a:t>unsur</a:t>
            </a:r>
            <a:r>
              <a:rPr lang="en-US" dirty="0"/>
              <a:t> </a:t>
            </a:r>
            <a:r>
              <a:rPr lang="en-US" dirty="0" err="1"/>
              <a:t>ketidak</a:t>
            </a:r>
            <a:r>
              <a:rPr lang="en-US" dirty="0"/>
              <a:t> </a:t>
            </a:r>
            <a:r>
              <a:rPr lang="en-US" dirty="0" err="1"/>
              <a:t>berpihakan</a:t>
            </a:r>
            <a:r>
              <a:rPr lang="en-US" dirty="0"/>
              <a:t> </a:t>
            </a:r>
            <a:r>
              <a:rPr lang="en-US" dirty="0" err="1"/>
              <a:t>mencakup</a:t>
            </a:r>
            <a:r>
              <a:rPr lang="en-US" dirty="0"/>
              <a:t> “</a:t>
            </a:r>
            <a:r>
              <a:rPr lang="en-US" dirty="0" err="1"/>
              <a:t>terbebas</a:t>
            </a:r>
            <a:r>
              <a:rPr lang="en-US" dirty="0"/>
              <a:t> </a:t>
            </a:r>
            <a:r>
              <a:rPr lang="en-US" dirty="0" err="1"/>
              <a:t>dari</a:t>
            </a:r>
            <a:r>
              <a:rPr lang="en-US" dirty="0"/>
              <a:t> </a:t>
            </a:r>
            <a:r>
              <a:rPr lang="en-US" dirty="0" err="1"/>
              <a:t>benturan</a:t>
            </a:r>
            <a:r>
              <a:rPr lang="en-US" dirty="0"/>
              <a:t> </a:t>
            </a:r>
            <a:r>
              <a:rPr lang="en-US" dirty="0" err="1"/>
              <a:t>kepentingan</a:t>
            </a:r>
            <a:r>
              <a:rPr lang="en-US" dirty="0"/>
              <a:t>”,”</a:t>
            </a:r>
            <a:r>
              <a:rPr lang="en-US" dirty="0" err="1"/>
              <a:t>terbebas</a:t>
            </a:r>
            <a:r>
              <a:rPr lang="en-US" dirty="0"/>
              <a:t> </a:t>
            </a:r>
            <a:r>
              <a:rPr lang="en-US" dirty="0" err="1"/>
              <a:t>dari</a:t>
            </a:r>
            <a:r>
              <a:rPr lang="en-US" dirty="0"/>
              <a:t> bias”, “</a:t>
            </a:r>
            <a:r>
              <a:rPr lang="en-US" dirty="0" err="1"/>
              <a:t>tanpa</a:t>
            </a:r>
            <a:r>
              <a:rPr lang="en-US" dirty="0"/>
              <a:t> </a:t>
            </a:r>
            <a:r>
              <a:rPr lang="en-US" dirty="0" err="1"/>
              <a:t>prasangka</a:t>
            </a:r>
            <a:r>
              <a:rPr lang="en-US" dirty="0"/>
              <a:t>”, “</a:t>
            </a:r>
            <a:r>
              <a:rPr lang="en-US" dirty="0" err="1"/>
              <a:t>netralitas</a:t>
            </a:r>
            <a:r>
              <a:rPr lang="en-US" dirty="0"/>
              <a:t>”, “</a:t>
            </a:r>
            <a:r>
              <a:rPr lang="en-US" dirty="0" err="1"/>
              <a:t>keadilan</a:t>
            </a:r>
            <a:r>
              <a:rPr lang="en-US" dirty="0"/>
              <a:t>”, “</a:t>
            </a:r>
            <a:r>
              <a:rPr lang="en-US" dirty="0" err="1"/>
              <a:t>keterbukaan</a:t>
            </a:r>
            <a:r>
              <a:rPr lang="en-US" dirty="0"/>
              <a:t> </a:t>
            </a:r>
            <a:r>
              <a:rPr lang="en-US" dirty="0" err="1"/>
              <a:t>pikiran</a:t>
            </a:r>
            <a:r>
              <a:rPr lang="en-US" dirty="0"/>
              <a:t>”, “</a:t>
            </a:r>
            <a:r>
              <a:rPr lang="en-US" dirty="0" err="1"/>
              <a:t>kesamarataan</a:t>
            </a:r>
            <a:r>
              <a:rPr lang="en-US" dirty="0"/>
              <a:t> </a:t>
            </a:r>
            <a:r>
              <a:rPr lang="en-US" dirty="0" err="1"/>
              <a:t>penanganan</a:t>
            </a:r>
            <a:r>
              <a:rPr lang="en-US" dirty="0"/>
              <a:t>”,”</a:t>
            </a:r>
            <a:r>
              <a:rPr lang="en-US" dirty="0" err="1"/>
              <a:t>terpisah</a:t>
            </a:r>
            <a:r>
              <a:rPr lang="en-US" dirty="0"/>
              <a:t>”, “</a:t>
            </a:r>
            <a:r>
              <a:rPr lang="en-US" dirty="0" err="1"/>
              <a:t>seimbang</a:t>
            </a:r>
            <a:r>
              <a:rPr lang="en-US" dirty="0"/>
              <a:t>”.</a:t>
            </a:r>
          </a:p>
          <a:p>
            <a:r>
              <a:rPr lang="en-US" dirty="0" err="1"/>
              <a:t>Laboratorium</a:t>
            </a:r>
            <a:endParaRPr lang="en-US" dirty="0"/>
          </a:p>
          <a:p>
            <a:pPr marL="0" indent="0">
              <a:buNone/>
            </a:pPr>
            <a:r>
              <a:rPr lang="en-US" dirty="0"/>
              <a:t>	Lembaga yang </a:t>
            </a:r>
            <a:r>
              <a:rPr lang="en-US" dirty="0" err="1"/>
              <a:t>melakukan</a:t>
            </a:r>
            <a:r>
              <a:rPr lang="en-US" dirty="0"/>
              <a:t> </a:t>
            </a:r>
            <a:r>
              <a:rPr lang="en-US" dirty="0" err="1"/>
              <a:t>satu</a:t>
            </a:r>
            <a:r>
              <a:rPr lang="en-US" dirty="0"/>
              <a:t> </a:t>
            </a:r>
            <a:r>
              <a:rPr lang="en-US" dirty="0" err="1"/>
              <a:t>atau</a:t>
            </a:r>
            <a:r>
              <a:rPr lang="en-US" dirty="0"/>
              <a:t> </a:t>
            </a:r>
            <a:r>
              <a:rPr lang="en-US" dirty="0" err="1"/>
              <a:t>lebih</a:t>
            </a:r>
            <a:r>
              <a:rPr lang="en-US" dirty="0"/>
              <a:t> </a:t>
            </a:r>
            <a:r>
              <a:rPr lang="en-US" dirty="0" err="1"/>
              <a:t>kegiatan</a:t>
            </a:r>
            <a:r>
              <a:rPr lang="en-US" dirty="0"/>
              <a:t> </a:t>
            </a:r>
            <a:r>
              <a:rPr lang="en-US" dirty="0" err="1"/>
              <a:t>berikut</a:t>
            </a:r>
            <a:r>
              <a:rPr lang="en-US" dirty="0"/>
              <a:t>: </a:t>
            </a:r>
          </a:p>
          <a:p>
            <a:pPr lvl="1"/>
            <a:r>
              <a:rPr lang="en-US" dirty="0" err="1"/>
              <a:t>pengujian</a:t>
            </a:r>
            <a:r>
              <a:rPr lang="en-US" dirty="0"/>
              <a:t>, </a:t>
            </a:r>
          </a:p>
          <a:p>
            <a:pPr lvl="1"/>
            <a:r>
              <a:rPr lang="en-US" dirty="0" err="1"/>
              <a:t>kalibrasi</a:t>
            </a:r>
            <a:r>
              <a:rPr lang="en-US" dirty="0"/>
              <a:t>, </a:t>
            </a:r>
          </a:p>
          <a:p>
            <a:pPr lvl="1"/>
            <a:r>
              <a:rPr lang="en-US" dirty="0"/>
              <a:t>sampling </a:t>
            </a:r>
            <a:r>
              <a:rPr lang="en-US" dirty="0" err="1"/>
              <a:t>sehubungan</a:t>
            </a:r>
            <a:r>
              <a:rPr lang="en-US" dirty="0"/>
              <a:t> </a:t>
            </a:r>
            <a:r>
              <a:rPr lang="en-US" dirty="0" err="1"/>
              <a:t>dengan</a:t>
            </a:r>
            <a:r>
              <a:rPr lang="en-US" dirty="0"/>
              <a:t> </a:t>
            </a:r>
            <a:r>
              <a:rPr lang="en-US" dirty="0" err="1"/>
              <a:t>pengujian</a:t>
            </a:r>
            <a:r>
              <a:rPr lang="en-US" dirty="0"/>
              <a:t> </a:t>
            </a:r>
            <a:r>
              <a:rPr lang="en-US" dirty="0" err="1"/>
              <a:t>atau</a:t>
            </a:r>
            <a:r>
              <a:rPr lang="en-US" dirty="0"/>
              <a:t> </a:t>
            </a:r>
            <a:r>
              <a:rPr lang="en-US" dirty="0" err="1"/>
              <a:t>kalibrasi</a:t>
            </a:r>
            <a:r>
              <a:rPr lang="en-US" dirty="0"/>
              <a:t> </a:t>
            </a:r>
            <a:r>
              <a:rPr lang="en-US" dirty="0" err="1"/>
              <a:t>selanjutnya</a:t>
            </a:r>
            <a:r>
              <a:rPr lang="en-US" dirty="0"/>
              <a:t>.</a:t>
            </a:r>
          </a:p>
          <a:p>
            <a:pPr marL="0" indent="0">
              <a:buNone/>
            </a:pPr>
            <a:r>
              <a:rPr lang="en-US" dirty="0"/>
              <a:t>	Note 1: </a:t>
            </a:r>
            <a:r>
              <a:rPr lang="en-US" dirty="0" err="1"/>
              <a:t>Dalam</a:t>
            </a:r>
            <a:r>
              <a:rPr lang="en-US" dirty="0"/>
              <a:t> </a:t>
            </a:r>
            <a:r>
              <a:rPr lang="en-US" dirty="0" err="1"/>
              <a:t>konteks</a:t>
            </a:r>
            <a:r>
              <a:rPr lang="en-US" dirty="0"/>
              <a:t> ISO/IEC 17025:2017 </a:t>
            </a:r>
            <a:r>
              <a:rPr lang="en-US" b="1" dirty="0"/>
              <a:t>“</a:t>
            </a:r>
            <a:r>
              <a:rPr lang="en-US" b="1" dirty="0" err="1"/>
              <a:t>kegiatan</a:t>
            </a:r>
            <a:r>
              <a:rPr lang="en-US" b="1" dirty="0"/>
              <a:t> </a:t>
            </a:r>
            <a:r>
              <a:rPr lang="en-US" b="1" dirty="0" err="1"/>
              <a:t>laboratorium</a:t>
            </a:r>
            <a:r>
              <a:rPr lang="en-US" b="1" dirty="0"/>
              <a:t>”</a:t>
            </a:r>
            <a:r>
              <a:rPr lang="en-US" dirty="0"/>
              <a:t> </a:t>
            </a:r>
            <a:r>
              <a:rPr lang="en-US" dirty="0" err="1"/>
              <a:t>mengacu</a:t>
            </a:r>
            <a:r>
              <a:rPr lang="en-US" dirty="0"/>
              <a:t> </a:t>
            </a:r>
          </a:p>
          <a:p>
            <a:pPr marL="0" indent="0">
              <a:buNone/>
            </a:pPr>
            <a:r>
              <a:rPr lang="en-US" dirty="0"/>
              <a:t>	pada </a:t>
            </a:r>
            <a:r>
              <a:rPr lang="en-US" dirty="0" err="1"/>
              <a:t>ketiga</a:t>
            </a:r>
            <a:r>
              <a:rPr lang="en-US" dirty="0"/>
              <a:t> </a:t>
            </a:r>
            <a:r>
              <a:rPr lang="en-US" dirty="0" err="1"/>
              <a:t>kegiatan</a:t>
            </a:r>
            <a:r>
              <a:rPr lang="en-US" dirty="0"/>
              <a:t> yang </a:t>
            </a:r>
            <a:r>
              <a:rPr lang="en-US" dirty="0" err="1"/>
              <a:t>disebutkan</a:t>
            </a:r>
            <a:r>
              <a:rPr lang="en-US" dirty="0"/>
              <a:t> </a:t>
            </a:r>
            <a:r>
              <a:rPr lang="en-US" dirty="0" err="1"/>
              <a:t>diatas</a:t>
            </a:r>
            <a:r>
              <a:rPr lang="en-US" dirty="0"/>
              <a:t>.</a:t>
            </a:r>
            <a:endParaRPr lang="en-US" i="1"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a:xfrm>
            <a:off x="677334" y="609600"/>
            <a:ext cx="8596668" cy="1113183"/>
          </a:xfrm>
        </p:spPr>
        <p:txBody>
          <a:bodyPr>
            <a:normAutofit/>
          </a:bodyPr>
          <a:lstStyle/>
          <a:p>
            <a:r>
              <a:rPr lang="en-US" dirty="0"/>
              <a:t>Istilah – </a:t>
            </a:r>
            <a:r>
              <a:rPr lang="en-US" dirty="0" err="1"/>
              <a:t>istilah</a:t>
            </a:r>
            <a:r>
              <a:rPr lang="en-US" dirty="0"/>
              <a:t> </a:t>
            </a:r>
            <a:r>
              <a:rPr lang="en-US" dirty="0" err="1"/>
              <a:t>penting</a:t>
            </a:r>
            <a:r>
              <a:rPr lang="en-US" dirty="0"/>
              <a:t> </a:t>
            </a:r>
            <a:r>
              <a:rPr lang="en-US" dirty="0" err="1"/>
              <a:t>dalam</a:t>
            </a:r>
            <a:r>
              <a:rPr lang="en-US" dirty="0"/>
              <a:t> </a:t>
            </a:r>
            <a:br>
              <a:rPr lang="en-US" dirty="0"/>
            </a:br>
            <a:r>
              <a:rPr lang="en-US" dirty="0"/>
              <a:t>ISO/IEC 17025:2017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A2F4083B-B7DC-4220-902B-B86D571437F4}"/>
              </a:ext>
            </a:extLst>
          </p:cNvPr>
          <p:cNvSpPr>
            <a:spLocks noGrp="1"/>
          </p:cNvSpPr>
          <p:nvPr>
            <p:ph type="sldNum" sz="quarter" idx="12"/>
          </p:nvPr>
        </p:nvSpPr>
        <p:spPr/>
        <p:txBody>
          <a:bodyPr/>
          <a:lstStyle/>
          <a:p>
            <a:fld id="{D613E84E-F90B-4997-BEAD-0068A8707C75}" type="slidenum">
              <a:rPr lang="en-US" smtClean="0"/>
              <a:t>16</a:t>
            </a:fld>
            <a:endParaRPr lang="en-US" dirty="0"/>
          </a:p>
        </p:txBody>
      </p:sp>
    </p:spTree>
    <p:extLst>
      <p:ext uri="{BB962C8B-B14F-4D97-AF65-F5344CB8AC3E}">
        <p14:creationId xmlns:p14="http://schemas.microsoft.com/office/powerpoint/2010/main" val="34063895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6076F49C-B3AE-404D-87DB-3D3D9703E357}"/>
              </a:ext>
            </a:extLst>
          </p:cNvPr>
          <p:cNvSpPr>
            <a:spLocks noGrp="1" noChangeArrowheads="1"/>
          </p:cNvSpPr>
          <p:nvPr>
            <p:ph type="title"/>
          </p:nvPr>
        </p:nvSpPr>
        <p:spPr>
          <a:xfrm>
            <a:off x="2365398" y="152401"/>
            <a:ext cx="4902200" cy="450850"/>
          </a:xfrm>
        </p:spPr>
        <p:txBody>
          <a:bodyPr>
            <a:normAutofit fontScale="90000"/>
          </a:bodyPr>
          <a:lstStyle/>
          <a:p>
            <a:pPr eaLnBrk="1" hangingPunct="1"/>
            <a:r>
              <a:rPr lang="id-ID" altLang="en-US" sz="2400" dirty="0"/>
              <a:t>8.6</a:t>
            </a:r>
            <a:r>
              <a:rPr lang="en-US" altLang="en-US" sz="2400" dirty="0"/>
              <a:t> </a:t>
            </a:r>
            <a:r>
              <a:rPr lang="en-US" altLang="en-US" sz="2400" dirty="0" err="1"/>
              <a:t>Peningkatan</a:t>
            </a:r>
            <a:r>
              <a:rPr lang="en-US" altLang="en-US" sz="2400" dirty="0"/>
              <a:t> </a:t>
            </a:r>
            <a:r>
              <a:rPr lang="en-US" altLang="en-US" sz="2400" dirty="0" err="1"/>
              <a:t>berkelanjutan</a:t>
            </a:r>
            <a:endParaRPr lang="en-US" altLang="en-US" sz="2400" dirty="0"/>
          </a:p>
        </p:txBody>
      </p:sp>
      <p:sp>
        <p:nvSpPr>
          <p:cNvPr id="186371" name="Line 3">
            <a:extLst>
              <a:ext uri="{FF2B5EF4-FFF2-40B4-BE49-F238E27FC236}">
                <a16:creationId xmlns:a16="http://schemas.microsoft.com/office/drawing/2014/main" id="{366C9806-2A17-4406-B95F-6FC2EAAC2FE0}"/>
              </a:ext>
            </a:extLst>
          </p:cNvPr>
          <p:cNvSpPr>
            <a:spLocks noChangeShapeType="1"/>
          </p:cNvSpPr>
          <p:nvPr/>
        </p:nvSpPr>
        <p:spPr bwMode="auto">
          <a:xfrm>
            <a:off x="6007917" y="2019439"/>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72" name="Text Box 4">
            <a:extLst>
              <a:ext uri="{FF2B5EF4-FFF2-40B4-BE49-F238E27FC236}">
                <a16:creationId xmlns:a16="http://schemas.microsoft.com/office/drawing/2014/main" id="{7BEC8B06-4D70-4B61-857D-A77E76CA78BC}"/>
              </a:ext>
            </a:extLst>
          </p:cNvPr>
          <p:cNvSpPr txBox="1">
            <a:spLocks noChangeArrowheads="1"/>
          </p:cNvSpPr>
          <p:nvPr/>
        </p:nvSpPr>
        <p:spPr bwMode="auto">
          <a:xfrm>
            <a:off x="9155930" y="1874978"/>
            <a:ext cx="582613"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C84104"/>
                </a:solidFill>
              </a:rPr>
              <a:t>8.6.1</a:t>
            </a:r>
            <a:endParaRPr lang="en-US" altLang="en-US" sz="1400">
              <a:solidFill>
                <a:srgbClr val="C84104"/>
              </a:solidFill>
            </a:endParaRPr>
          </a:p>
        </p:txBody>
      </p:sp>
      <p:sp>
        <p:nvSpPr>
          <p:cNvPr id="186373" name="Line 5">
            <a:extLst>
              <a:ext uri="{FF2B5EF4-FFF2-40B4-BE49-F238E27FC236}">
                <a16:creationId xmlns:a16="http://schemas.microsoft.com/office/drawing/2014/main" id="{AD59A23B-167E-4C53-8C3B-CE35D63A4214}"/>
              </a:ext>
            </a:extLst>
          </p:cNvPr>
          <p:cNvSpPr>
            <a:spLocks noChangeShapeType="1"/>
          </p:cNvSpPr>
          <p:nvPr/>
        </p:nvSpPr>
        <p:spPr bwMode="auto">
          <a:xfrm>
            <a:off x="7087417" y="1516203"/>
            <a:ext cx="360362"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74" name="Line 7">
            <a:extLst>
              <a:ext uri="{FF2B5EF4-FFF2-40B4-BE49-F238E27FC236}">
                <a16:creationId xmlns:a16="http://schemas.microsoft.com/office/drawing/2014/main" id="{AE0F0347-E737-4F9D-84CF-1A38A24A4219}"/>
              </a:ext>
            </a:extLst>
          </p:cNvPr>
          <p:cNvSpPr>
            <a:spLocks noChangeShapeType="1"/>
          </p:cNvSpPr>
          <p:nvPr/>
        </p:nvSpPr>
        <p:spPr bwMode="auto">
          <a:xfrm>
            <a:off x="6152380" y="1473339"/>
            <a:ext cx="360363"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75" name="Text Box 8">
            <a:extLst>
              <a:ext uri="{FF2B5EF4-FFF2-40B4-BE49-F238E27FC236}">
                <a16:creationId xmlns:a16="http://schemas.microsoft.com/office/drawing/2014/main" id="{5242CF37-AA19-459A-9A51-73EB072F9C95}"/>
              </a:ext>
            </a:extLst>
          </p:cNvPr>
          <p:cNvSpPr txBox="1">
            <a:spLocks noChangeArrowheads="1"/>
          </p:cNvSpPr>
          <p:nvPr/>
        </p:nvSpPr>
        <p:spPr bwMode="auto">
          <a:xfrm>
            <a:off x="7087417" y="1249502"/>
            <a:ext cx="900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Kebijakan </a:t>
            </a:r>
          </a:p>
          <a:p>
            <a:pPr eaLnBrk="1" hangingPunct="1"/>
            <a:r>
              <a:rPr lang="en-US" altLang="en-US" sz="1200">
                <a:solidFill>
                  <a:srgbClr val="C84104"/>
                </a:solidFill>
              </a:rPr>
              <a:t>mutu </a:t>
            </a:r>
          </a:p>
        </p:txBody>
      </p:sp>
      <p:sp>
        <p:nvSpPr>
          <p:cNvPr id="186376" name="Text Box 9">
            <a:extLst>
              <a:ext uri="{FF2B5EF4-FFF2-40B4-BE49-F238E27FC236}">
                <a16:creationId xmlns:a16="http://schemas.microsoft.com/office/drawing/2014/main" id="{884A7AB7-5940-4769-81B5-FCFFC4026FE9}"/>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86377" name="Line 10">
            <a:extLst>
              <a:ext uri="{FF2B5EF4-FFF2-40B4-BE49-F238E27FC236}">
                <a16:creationId xmlns:a16="http://schemas.microsoft.com/office/drawing/2014/main" id="{1405EF71-E29F-47A8-8E6C-DE05D9549C2F}"/>
              </a:ext>
            </a:extLst>
          </p:cNvPr>
          <p:cNvSpPr>
            <a:spLocks noChangeShapeType="1"/>
          </p:cNvSpPr>
          <p:nvPr/>
        </p:nvSpPr>
        <p:spPr bwMode="auto">
          <a:xfrm>
            <a:off x="5182393" y="848629"/>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86378" name="Text Box 11">
            <a:extLst>
              <a:ext uri="{FF2B5EF4-FFF2-40B4-BE49-F238E27FC236}">
                <a16:creationId xmlns:a16="http://schemas.microsoft.com/office/drawing/2014/main" id="{6971EF50-45AA-4433-8EE6-93BD4500C8C5}"/>
              </a:ext>
            </a:extLst>
          </p:cNvPr>
          <p:cNvSpPr txBox="1">
            <a:spLocks noChangeArrowheads="1"/>
          </p:cNvSpPr>
          <p:nvPr/>
        </p:nvSpPr>
        <p:spPr bwMode="auto">
          <a:xfrm>
            <a:off x="861218" y="1288772"/>
            <a:ext cx="4321175"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Dokumen</a:t>
            </a:r>
            <a:r>
              <a:rPr lang="en-US" altLang="en-US" sz="1600" b="1" dirty="0">
                <a:solidFill>
                  <a:srgbClr val="0070C0"/>
                </a:solidFill>
              </a:rPr>
              <a:t>:</a:t>
            </a:r>
          </a:p>
          <a:p>
            <a:pPr eaLnBrk="1" hangingPunct="1">
              <a:lnSpc>
                <a:spcPct val="120000"/>
              </a:lnSpc>
            </a:pPr>
            <a:endParaRPr lang="en-US" altLang="en-US" sz="1000" b="1"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30000"/>
              </a:lnSpc>
              <a:buFontTx/>
              <a:buChar char="•"/>
            </a:pPr>
            <a:r>
              <a:rPr lang="en-US" altLang="en-US" sz="1600" dirty="0" err="1">
                <a:solidFill>
                  <a:srgbClr val="0070C0"/>
                </a:solidFill>
              </a:rPr>
              <a:t>Kebijakan</a:t>
            </a:r>
            <a:r>
              <a:rPr lang="en-US" altLang="en-US" sz="1600" dirty="0">
                <a:solidFill>
                  <a:srgbClr val="0070C0"/>
                </a:solidFill>
              </a:rPr>
              <a:t> dan </a:t>
            </a:r>
            <a:r>
              <a:rPr lang="en-US" altLang="en-US" sz="1600" dirty="0" err="1">
                <a:solidFill>
                  <a:srgbClr val="0070C0"/>
                </a:solidFill>
              </a:rPr>
              <a:t>komitmen</a:t>
            </a:r>
            <a:r>
              <a:rPr lang="en-US" altLang="en-US" sz="1600" dirty="0">
                <a:solidFill>
                  <a:srgbClr val="0070C0"/>
                </a:solidFill>
              </a:rPr>
              <a:t> </a:t>
            </a:r>
            <a:r>
              <a:rPr lang="en-US" altLang="en-US" sz="1600" dirty="0" err="1">
                <a:solidFill>
                  <a:srgbClr val="0070C0"/>
                </a:solidFill>
              </a:rPr>
              <a:t>melakukan</a:t>
            </a:r>
            <a:r>
              <a:rPr lang="en-US" altLang="en-US" sz="1600" dirty="0">
                <a:solidFill>
                  <a:srgbClr val="0070C0"/>
                </a:solidFill>
              </a:rPr>
              <a:t> continuous improvement</a:t>
            </a: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30000"/>
              </a:lnSpc>
              <a:buFontTx/>
              <a:buChar char="•"/>
            </a:pPr>
            <a:r>
              <a:rPr lang="en-US" altLang="en-US" sz="1600" dirty="0" err="1">
                <a:solidFill>
                  <a:srgbClr val="0070C0"/>
                </a:solidFill>
              </a:rPr>
              <a:t>Prosedur</a:t>
            </a:r>
            <a:r>
              <a:rPr lang="en-US" altLang="en-US" sz="1600" dirty="0">
                <a:solidFill>
                  <a:srgbClr val="0070C0"/>
                </a:solidFill>
              </a:rPr>
              <a:t>  </a:t>
            </a:r>
            <a:r>
              <a:rPr lang="en-US" altLang="en-US" sz="1600" dirty="0" err="1">
                <a:solidFill>
                  <a:srgbClr val="0070C0"/>
                </a:solidFill>
              </a:rPr>
              <a:t>penerapan</a:t>
            </a:r>
            <a:r>
              <a:rPr lang="en-US" altLang="en-US" sz="1600" dirty="0">
                <a:solidFill>
                  <a:srgbClr val="0070C0"/>
                </a:solidFill>
              </a:rPr>
              <a:t> </a:t>
            </a:r>
            <a:r>
              <a:rPr lang="en-US" altLang="en-US" sz="1600" dirty="0" err="1">
                <a:solidFill>
                  <a:srgbClr val="0070C0"/>
                </a:solidFill>
              </a:rPr>
              <a:t>pendekatan</a:t>
            </a:r>
            <a:r>
              <a:rPr lang="en-US" altLang="en-US" sz="1600" dirty="0">
                <a:solidFill>
                  <a:srgbClr val="0070C0"/>
                </a:solidFill>
              </a:rPr>
              <a:t> dan </a:t>
            </a:r>
            <a:r>
              <a:rPr lang="en-US" altLang="en-US" sz="1600" dirty="0" err="1">
                <a:solidFill>
                  <a:srgbClr val="0070C0"/>
                </a:solidFill>
              </a:rPr>
              <a:t>metode</a:t>
            </a:r>
            <a:r>
              <a:rPr lang="en-US" altLang="en-US" sz="1600" dirty="0">
                <a:solidFill>
                  <a:srgbClr val="0070C0"/>
                </a:solidFill>
              </a:rPr>
              <a:t> continuous improvement</a:t>
            </a:r>
          </a:p>
          <a:p>
            <a:pPr eaLnBrk="1" hangingPunct="1">
              <a:lnSpc>
                <a:spcPct val="130000"/>
              </a:lnSpc>
            </a:pPr>
            <a:endParaRPr lang="en-US" altLang="en-US" sz="1600" dirty="0">
              <a:solidFill>
                <a:srgbClr val="0070C0"/>
              </a:solidFill>
            </a:endParaRPr>
          </a:p>
          <a:p>
            <a:pPr algn="ctr" eaLnBrk="1" hangingPunct="1">
              <a:lnSpc>
                <a:spcPct val="13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algn="ctr" eaLnBrk="1" hangingPunct="1">
              <a:lnSpc>
                <a:spcPct val="130000"/>
              </a:lnSpc>
            </a:pPr>
            <a:endParaRPr lang="en-US" altLang="en-US" sz="1000" b="1" dirty="0">
              <a:solidFill>
                <a:srgbClr val="0070C0"/>
              </a:solidFill>
            </a:endParaRPr>
          </a:p>
          <a:p>
            <a:pPr eaLnBrk="1" hangingPunct="1">
              <a:lnSpc>
                <a:spcPct val="130000"/>
              </a:lnSpc>
              <a:buFontTx/>
              <a:buChar char="•"/>
            </a:pPr>
            <a:r>
              <a:rPr lang="en-US" altLang="en-US" sz="1600" dirty="0" err="1">
                <a:solidFill>
                  <a:srgbClr val="0070C0"/>
                </a:solidFill>
              </a:rPr>
              <a:t>Ketetapan</a:t>
            </a:r>
            <a:r>
              <a:rPr lang="en-US" altLang="en-US" sz="1600" dirty="0">
                <a:solidFill>
                  <a:srgbClr val="0070C0"/>
                </a:solidFill>
              </a:rPr>
              <a:t> </a:t>
            </a:r>
            <a:r>
              <a:rPr lang="en-US" altLang="en-US" sz="1600" dirty="0" err="1">
                <a:solidFill>
                  <a:srgbClr val="0070C0"/>
                </a:solidFill>
              </a:rPr>
              <a:t>dari</a:t>
            </a:r>
            <a:r>
              <a:rPr lang="en-US" altLang="en-US" sz="1600" dirty="0">
                <a:solidFill>
                  <a:srgbClr val="0070C0"/>
                </a:solidFill>
              </a:rPr>
              <a:t> </a:t>
            </a:r>
            <a:r>
              <a:rPr lang="en-US" altLang="en-US" sz="1600" dirty="0" err="1">
                <a:solidFill>
                  <a:srgbClr val="0070C0"/>
                </a:solidFill>
              </a:rPr>
              <a:t>hasil</a:t>
            </a:r>
            <a:r>
              <a:rPr lang="en-US" altLang="en-US" sz="1600" dirty="0">
                <a:solidFill>
                  <a:srgbClr val="0070C0"/>
                </a:solidFill>
              </a:rPr>
              <a:t> </a:t>
            </a:r>
            <a:r>
              <a:rPr lang="en-US" altLang="en-US" sz="1600" dirty="0" err="1">
                <a:solidFill>
                  <a:srgbClr val="0070C0"/>
                </a:solidFill>
              </a:rPr>
              <a:t>kaji</a:t>
            </a:r>
            <a:r>
              <a:rPr lang="en-US" altLang="en-US" sz="1600" dirty="0">
                <a:solidFill>
                  <a:srgbClr val="0070C0"/>
                </a:solidFill>
              </a:rPr>
              <a:t> </a:t>
            </a:r>
            <a:r>
              <a:rPr lang="en-US" altLang="en-US" sz="1600" dirty="0" err="1">
                <a:solidFill>
                  <a:srgbClr val="0070C0"/>
                </a:solidFill>
              </a:rPr>
              <a:t>ulang</a:t>
            </a:r>
            <a:r>
              <a:rPr lang="en-US" altLang="en-US" sz="1600" dirty="0">
                <a:solidFill>
                  <a:srgbClr val="0070C0"/>
                </a:solidFill>
              </a:rPr>
              <a:t> </a:t>
            </a:r>
            <a:r>
              <a:rPr lang="en-US" altLang="en-US" sz="1600" dirty="0" err="1">
                <a:solidFill>
                  <a:srgbClr val="0070C0"/>
                </a:solidFill>
              </a:rPr>
              <a:t>manajemen</a:t>
            </a:r>
            <a:r>
              <a:rPr lang="en-US" altLang="en-US" sz="1600" dirty="0">
                <a:solidFill>
                  <a:srgbClr val="0070C0"/>
                </a:solidFill>
              </a:rPr>
              <a:t> </a:t>
            </a:r>
            <a:r>
              <a:rPr lang="en-US" altLang="en-US" sz="1600" dirty="0" err="1">
                <a:solidFill>
                  <a:srgbClr val="0070C0"/>
                </a:solidFill>
              </a:rPr>
              <a:t>hal-hal</a:t>
            </a:r>
            <a:r>
              <a:rPr lang="en-US" altLang="en-US" sz="1600" dirty="0">
                <a:solidFill>
                  <a:srgbClr val="0070C0"/>
                </a:solidFill>
              </a:rPr>
              <a:t> yang </a:t>
            </a:r>
            <a:r>
              <a:rPr lang="en-US" altLang="en-US" sz="1600" dirty="0" err="1">
                <a:solidFill>
                  <a:srgbClr val="0070C0"/>
                </a:solidFill>
              </a:rPr>
              <a:t>harus</a:t>
            </a:r>
            <a:r>
              <a:rPr lang="en-US" altLang="en-US" sz="1600" dirty="0">
                <a:solidFill>
                  <a:srgbClr val="0070C0"/>
                </a:solidFill>
              </a:rPr>
              <a:t> </a:t>
            </a:r>
            <a:r>
              <a:rPr lang="en-US" altLang="en-US" sz="1600" dirty="0" err="1">
                <a:solidFill>
                  <a:srgbClr val="0070C0"/>
                </a:solidFill>
              </a:rPr>
              <a:t>dilakukan</a:t>
            </a:r>
            <a:r>
              <a:rPr lang="en-US" altLang="en-US" sz="1600" dirty="0">
                <a:solidFill>
                  <a:srgbClr val="0070C0"/>
                </a:solidFill>
              </a:rPr>
              <a:t> improvement</a:t>
            </a:r>
          </a:p>
          <a:p>
            <a:pPr eaLnBrk="1" hangingPunct="1">
              <a:lnSpc>
                <a:spcPct val="130000"/>
              </a:lnSpc>
              <a:buFontTx/>
              <a:buChar char="•"/>
            </a:pPr>
            <a:r>
              <a:rPr lang="en-US" altLang="en-US" sz="1600" dirty="0" err="1">
                <a:solidFill>
                  <a:srgbClr val="0070C0"/>
                </a:solidFill>
              </a:rPr>
              <a:t>Penerapan</a:t>
            </a:r>
            <a:r>
              <a:rPr lang="en-US" altLang="en-US" sz="1600" dirty="0">
                <a:solidFill>
                  <a:srgbClr val="0070C0"/>
                </a:solidFill>
              </a:rPr>
              <a:t> </a:t>
            </a:r>
            <a:r>
              <a:rPr lang="en-US" altLang="en-US" sz="1600" dirty="0" err="1">
                <a:solidFill>
                  <a:srgbClr val="0070C0"/>
                </a:solidFill>
              </a:rPr>
              <a:t>siklus</a:t>
            </a:r>
            <a:r>
              <a:rPr lang="en-US" altLang="en-US" sz="1600" dirty="0">
                <a:solidFill>
                  <a:srgbClr val="0070C0"/>
                </a:solidFill>
              </a:rPr>
              <a:t> CI (Plan-Do-Check-Act)</a:t>
            </a:r>
          </a:p>
        </p:txBody>
      </p:sp>
      <p:sp>
        <p:nvSpPr>
          <p:cNvPr id="186379" name="Text Box 12">
            <a:extLst>
              <a:ext uri="{FF2B5EF4-FFF2-40B4-BE49-F238E27FC236}">
                <a16:creationId xmlns:a16="http://schemas.microsoft.com/office/drawing/2014/main" id="{6A2BA968-857E-4BED-BF71-066BCCDF03B4}"/>
              </a:ext>
            </a:extLst>
          </p:cNvPr>
          <p:cNvSpPr txBox="1">
            <a:spLocks noChangeArrowheads="1"/>
          </p:cNvSpPr>
          <p:nvPr/>
        </p:nvSpPr>
        <p:spPr bwMode="auto">
          <a:xfrm>
            <a:off x="5718992" y="3625989"/>
            <a:ext cx="37909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Clr>
                <a:srgbClr val="CC0000"/>
              </a:buClr>
              <a:buFont typeface="Wingdings" panose="05000000000000000000" pitchFamily="2" charset="2"/>
              <a:buChar char="q"/>
            </a:pPr>
            <a:r>
              <a:rPr lang="en-US" altLang="en-US" sz="1600"/>
              <a:t> Metode pendekatan Continuous</a:t>
            </a:r>
          </a:p>
          <a:p>
            <a:pPr eaLnBrk="1" hangingPunct="1">
              <a:lnSpc>
                <a:spcPct val="120000"/>
              </a:lnSpc>
              <a:buClr>
                <a:srgbClr val="CC0000"/>
              </a:buClr>
              <a:buFont typeface="Wingdings" panose="05000000000000000000" pitchFamily="2" charset="2"/>
              <a:buNone/>
            </a:pPr>
            <a:r>
              <a:rPr lang="en-US" altLang="en-US" sz="1600"/>
              <a:t>     Improvement (PDCA)</a:t>
            </a:r>
          </a:p>
          <a:p>
            <a:pPr eaLnBrk="1" hangingPunct="1">
              <a:lnSpc>
                <a:spcPct val="120000"/>
              </a:lnSpc>
              <a:buClr>
                <a:srgbClr val="CC0000"/>
              </a:buClr>
              <a:buFont typeface="Wingdings" panose="05000000000000000000" pitchFamily="2" charset="2"/>
              <a:buChar char="q"/>
            </a:pPr>
            <a:r>
              <a:rPr lang="en-US" altLang="en-US" sz="1600"/>
              <a:t>  Memahami secara teknis aplikasi</a:t>
            </a:r>
          </a:p>
          <a:p>
            <a:pPr eaLnBrk="1" hangingPunct="1">
              <a:lnSpc>
                <a:spcPct val="120000"/>
              </a:lnSpc>
              <a:buClr>
                <a:srgbClr val="CC0000"/>
              </a:buClr>
              <a:buFont typeface="Wingdings" panose="05000000000000000000" pitchFamily="2" charset="2"/>
              <a:buNone/>
            </a:pPr>
            <a:r>
              <a:rPr lang="en-US" altLang="en-US" sz="1600"/>
              <a:t>     tools PDCA</a:t>
            </a:r>
          </a:p>
          <a:p>
            <a:pPr eaLnBrk="1" hangingPunct="1">
              <a:lnSpc>
                <a:spcPct val="120000"/>
              </a:lnSpc>
              <a:buClr>
                <a:srgbClr val="CC0000"/>
              </a:buClr>
              <a:buFont typeface="Wingdings" panose="05000000000000000000" pitchFamily="2" charset="2"/>
              <a:buChar char="q"/>
            </a:pPr>
            <a:r>
              <a:rPr lang="en-US" altLang="en-US" sz="1600"/>
              <a:t> menjadikan Continuous</a:t>
            </a:r>
          </a:p>
          <a:p>
            <a:pPr eaLnBrk="1" hangingPunct="1">
              <a:lnSpc>
                <a:spcPct val="120000"/>
              </a:lnSpc>
              <a:buClr>
                <a:srgbClr val="CC0000"/>
              </a:buClr>
              <a:buFont typeface="Wingdings" panose="05000000000000000000" pitchFamily="2" charset="2"/>
              <a:buNone/>
            </a:pPr>
            <a:r>
              <a:rPr lang="en-US" altLang="en-US" sz="1600"/>
              <a:t>     Improvement sebagai budaya dalam</a:t>
            </a:r>
          </a:p>
          <a:p>
            <a:pPr eaLnBrk="1" hangingPunct="1">
              <a:lnSpc>
                <a:spcPct val="120000"/>
              </a:lnSpc>
              <a:buClr>
                <a:srgbClr val="CC0000"/>
              </a:buClr>
              <a:buFont typeface="Wingdings" panose="05000000000000000000" pitchFamily="2" charset="2"/>
              <a:buNone/>
            </a:pPr>
            <a:r>
              <a:rPr lang="en-US" altLang="en-US" sz="1600"/>
              <a:t>     organisasi</a:t>
            </a:r>
          </a:p>
        </p:txBody>
      </p:sp>
      <p:sp>
        <p:nvSpPr>
          <p:cNvPr id="186380" name="Text Box 13">
            <a:extLst>
              <a:ext uri="{FF2B5EF4-FFF2-40B4-BE49-F238E27FC236}">
                <a16:creationId xmlns:a16="http://schemas.microsoft.com/office/drawing/2014/main" id="{B10504BD-57A2-4870-B219-9FC83B0375B4}"/>
              </a:ext>
            </a:extLst>
          </p:cNvPr>
          <p:cNvSpPr txBox="1">
            <a:spLocks noChangeArrowheads="1"/>
          </p:cNvSpPr>
          <p:nvPr/>
        </p:nvSpPr>
        <p:spPr bwMode="auto">
          <a:xfrm>
            <a:off x="5626918" y="1190765"/>
            <a:ext cx="1139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Sasaran mutu</a:t>
            </a:r>
          </a:p>
        </p:txBody>
      </p:sp>
      <p:sp>
        <p:nvSpPr>
          <p:cNvPr id="186381" name="Line 14">
            <a:extLst>
              <a:ext uri="{FF2B5EF4-FFF2-40B4-BE49-F238E27FC236}">
                <a16:creationId xmlns:a16="http://schemas.microsoft.com/office/drawing/2014/main" id="{A6948026-C62D-43B0-B335-9FB6F9747DAD}"/>
              </a:ext>
            </a:extLst>
          </p:cNvPr>
          <p:cNvSpPr>
            <a:spLocks noChangeShapeType="1"/>
          </p:cNvSpPr>
          <p:nvPr/>
        </p:nvSpPr>
        <p:spPr bwMode="auto">
          <a:xfrm flipV="1">
            <a:off x="7808142" y="2041664"/>
            <a:ext cx="2159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82" name="Text Box 15">
            <a:extLst>
              <a:ext uri="{FF2B5EF4-FFF2-40B4-BE49-F238E27FC236}">
                <a16:creationId xmlns:a16="http://schemas.microsoft.com/office/drawing/2014/main" id="{238CA211-9887-46CB-968D-FAE201FDC331}"/>
              </a:ext>
            </a:extLst>
          </p:cNvPr>
          <p:cNvSpPr txBox="1">
            <a:spLocks noChangeArrowheads="1"/>
          </p:cNvSpPr>
          <p:nvPr/>
        </p:nvSpPr>
        <p:spPr bwMode="auto">
          <a:xfrm>
            <a:off x="7663680" y="2565540"/>
            <a:ext cx="900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Hasil audit</a:t>
            </a:r>
          </a:p>
        </p:txBody>
      </p:sp>
      <p:sp>
        <p:nvSpPr>
          <p:cNvPr id="186383" name="Line 16">
            <a:extLst>
              <a:ext uri="{FF2B5EF4-FFF2-40B4-BE49-F238E27FC236}">
                <a16:creationId xmlns:a16="http://schemas.microsoft.com/office/drawing/2014/main" id="{27B903E5-9C3F-499D-9ABF-BBE822BF84C9}"/>
              </a:ext>
            </a:extLst>
          </p:cNvPr>
          <p:cNvSpPr>
            <a:spLocks noChangeShapeType="1"/>
          </p:cNvSpPr>
          <p:nvPr/>
        </p:nvSpPr>
        <p:spPr bwMode="auto">
          <a:xfrm flipV="1">
            <a:off x="6871517" y="2041664"/>
            <a:ext cx="2159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84" name="Text Box 17">
            <a:extLst>
              <a:ext uri="{FF2B5EF4-FFF2-40B4-BE49-F238E27FC236}">
                <a16:creationId xmlns:a16="http://schemas.microsoft.com/office/drawing/2014/main" id="{18C478C8-B557-4949-A525-94B3AD94ACD6}"/>
              </a:ext>
            </a:extLst>
          </p:cNvPr>
          <p:cNvSpPr txBox="1">
            <a:spLocks noChangeArrowheads="1"/>
          </p:cNvSpPr>
          <p:nvPr/>
        </p:nvSpPr>
        <p:spPr bwMode="auto">
          <a:xfrm>
            <a:off x="6563543" y="2565540"/>
            <a:ext cx="1069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Analisa data </a:t>
            </a:r>
          </a:p>
        </p:txBody>
      </p:sp>
      <p:sp>
        <p:nvSpPr>
          <p:cNvPr id="186385" name="Line 18">
            <a:extLst>
              <a:ext uri="{FF2B5EF4-FFF2-40B4-BE49-F238E27FC236}">
                <a16:creationId xmlns:a16="http://schemas.microsoft.com/office/drawing/2014/main" id="{BC3712CA-9E4B-461D-8893-465ABA4DD95C}"/>
              </a:ext>
            </a:extLst>
          </p:cNvPr>
          <p:cNvSpPr>
            <a:spLocks noChangeShapeType="1"/>
          </p:cNvSpPr>
          <p:nvPr/>
        </p:nvSpPr>
        <p:spPr bwMode="auto">
          <a:xfrm flipV="1">
            <a:off x="6007918" y="2040078"/>
            <a:ext cx="287337"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86" name="Text Box 19">
            <a:extLst>
              <a:ext uri="{FF2B5EF4-FFF2-40B4-BE49-F238E27FC236}">
                <a16:creationId xmlns:a16="http://schemas.microsoft.com/office/drawing/2014/main" id="{B86FF5C9-A48A-46E2-B927-C30B068D8675}"/>
              </a:ext>
            </a:extLst>
          </p:cNvPr>
          <p:cNvSpPr txBox="1">
            <a:spLocks noChangeArrowheads="1"/>
          </p:cNvSpPr>
          <p:nvPr/>
        </p:nvSpPr>
        <p:spPr bwMode="auto">
          <a:xfrm>
            <a:off x="5626918" y="2524265"/>
            <a:ext cx="1025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Tindakan </a:t>
            </a:r>
          </a:p>
          <a:p>
            <a:pPr eaLnBrk="1" hangingPunct="1"/>
            <a:r>
              <a:rPr lang="en-US" altLang="en-US" sz="1200">
                <a:solidFill>
                  <a:srgbClr val="C84104"/>
                </a:solidFill>
              </a:rPr>
              <a:t>Perbaikan &amp;</a:t>
            </a:r>
          </a:p>
          <a:p>
            <a:pPr eaLnBrk="1" hangingPunct="1"/>
            <a:r>
              <a:rPr lang="en-US" altLang="en-US" sz="1200">
                <a:solidFill>
                  <a:srgbClr val="C84104"/>
                </a:solidFill>
              </a:rPr>
              <a:t>pencegahan</a:t>
            </a:r>
          </a:p>
        </p:txBody>
      </p:sp>
      <p:sp>
        <p:nvSpPr>
          <p:cNvPr id="186387" name="Line 20">
            <a:extLst>
              <a:ext uri="{FF2B5EF4-FFF2-40B4-BE49-F238E27FC236}">
                <a16:creationId xmlns:a16="http://schemas.microsoft.com/office/drawing/2014/main" id="{073E3FF9-D51A-4885-AAF5-69DA1C8AAF9B}"/>
              </a:ext>
            </a:extLst>
          </p:cNvPr>
          <p:cNvSpPr>
            <a:spLocks noChangeShapeType="1"/>
          </p:cNvSpPr>
          <p:nvPr/>
        </p:nvSpPr>
        <p:spPr bwMode="auto">
          <a:xfrm>
            <a:off x="8239943" y="1609864"/>
            <a:ext cx="28733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6388" name="Text Box 21">
            <a:extLst>
              <a:ext uri="{FF2B5EF4-FFF2-40B4-BE49-F238E27FC236}">
                <a16:creationId xmlns:a16="http://schemas.microsoft.com/office/drawing/2014/main" id="{94A7E8EF-A562-41C1-9D74-9318C259E67D}"/>
              </a:ext>
            </a:extLst>
          </p:cNvPr>
          <p:cNvSpPr txBox="1">
            <a:spLocks noChangeArrowheads="1"/>
          </p:cNvSpPr>
          <p:nvPr/>
        </p:nvSpPr>
        <p:spPr bwMode="auto">
          <a:xfrm>
            <a:off x="8168505" y="1176477"/>
            <a:ext cx="1298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C84104"/>
                </a:solidFill>
              </a:rPr>
              <a:t>Memilih peluang</a:t>
            </a:r>
          </a:p>
          <a:p>
            <a:pPr eaLnBrk="1" hangingPunct="1"/>
            <a:r>
              <a:rPr lang="id-ID" altLang="en-US" sz="1200">
                <a:solidFill>
                  <a:srgbClr val="C84104"/>
                </a:solidFill>
              </a:rPr>
              <a:t>u/ improve </a:t>
            </a:r>
            <a:endParaRPr lang="en-US" altLang="en-US" sz="1200">
              <a:solidFill>
                <a:srgbClr val="C84104"/>
              </a:solidFill>
            </a:endParaRPr>
          </a:p>
        </p:txBody>
      </p:sp>
      <p:pic>
        <p:nvPicPr>
          <p:cNvPr id="186389" name="Picture 23" descr="j0230358">
            <a:extLst>
              <a:ext uri="{FF2B5EF4-FFF2-40B4-BE49-F238E27FC236}">
                <a16:creationId xmlns:a16="http://schemas.microsoft.com/office/drawing/2014/main" id="{828E8971-D624-418F-B855-A24EA61C97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42229" y="916780"/>
            <a:ext cx="671513" cy="722312"/>
          </a:xfrm>
        </p:spPr>
      </p:pic>
      <p:grpSp>
        <p:nvGrpSpPr>
          <p:cNvPr id="186390" name="Group 26">
            <a:extLst>
              <a:ext uri="{FF2B5EF4-FFF2-40B4-BE49-F238E27FC236}">
                <a16:creationId xmlns:a16="http://schemas.microsoft.com/office/drawing/2014/main" id="{00C17DBA-5F46-4D07-888A-04B2E9701001}"/>
              </a:ext>
            </a:extLst>
          </p:cNvPr>
          <p:cNvGrpSpPr>
            <a:grpSpLocks/>
          </p:cNvGrpSpPr>
          <p:nvPr/>
        </p:nvGrpSpPr>
        <p:grpSpPr bwMode="auto">
          <a:xfrm>
            <a:off x="875553" y="3650456"/>
            <a:ext cx="935038" cy="503237"/>
            <a:chOff x="4059" y="3110"/>
            <a:chExt cx="1413" cy="590"/>
          </a:xfrm>
        </p:grpSpPr>
        <p:sp>
          <p:nvSpPr>
            <p:cNvPr id="186401" name="AutoShape 27">
              <a:extLst>
                <a:ext uri="{FF2B5EF4-FFF2-40B4-BE49-F238E27FC236}">
                  <a16:creationId xmlns:a16="http://schemas.microsoft.com/office/drawing/2014/main" id="{014DE770-C6F9-4CEE-8B22-A9C6B532942E}"/>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6402" name="Freeform 28">
              <a:extLst>
                <a:ext uri="{FF2B5EF4-FFF2-40B4-BE49-F238E27FC236}">
                  <a16:creationId xmlns:a16="http://schemas.microsoft.com/office/drawing/2014/main" id="{40CFCFF8-D596-4D22-9835-FE525DF3D281}"/>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86403" name="Freeform 29">
              <a:extLst>
                <a:ext uri="{FF2B5EF4-FFF2-40B4-BE49-F238E27FC236}">
                  <a16:creationId xmlns:a16="http://schemas.microsoft.com/office/drawing/2014/main" id="{2BAA61AA-8B44-4877-B9C7-3E9B102BE23F}"/>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86404" name="Freeform 30">
              <a:extLst>
                <a:ext uri="{FF2B5EF4-FFF2-40B4-BE49-F238E27FC236}">
                  <a16:creationId xmlns:a16="http://schemas.microsoft.com/office/drawing/2014/main" id="{EB3814BD-66AF-4953-A6A9-706AA92BB35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86405" name="Freeform 31">
              <a:extLst>
                <a:ext uri="{FF2B5EF4-FFF2-40B4-BE49-F238E27FC236}">
                  <a16:creationId xmlns:a16="http://schemas.microsoft.com/office/drawing/2014/main" id="{9C7E0151-C133-4D91-B61D-A1456BE076E2}"/>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86406" name="Freeform 32">
              <a:extLst>
                <a:ext uri="{FF2B5EF4-FFF2-40B4-BE49-F238E27FC236}">
                  <a16:creationId xmlns:a16="http://schemas.microsoft.com/office/drawing/2014/main" id="{B3A07982-2B6E-4A7D-8A41-E43532FC836E}"/>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86407" name="Freeform 33">
              <a:extLst>
                <a:ext uri="{FF2B5EF4-FFF2-40B4-BE49-F238E27FC236}">
                  <a16:creationId xmlns:a16="http://schemas.microsoft.com/office/drawing/2014/main" id="{1543C38F-C7F8-4DFB-8A09-25F3B3450EA1}"/>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86408" name="Freeform 34">
              <a:extLst>
                <a:ext uri="{FF2B5EF4-FFF2-40B4-BE49-F238E27FC236}">
                  <a16:creationId xmlns:a16="http://schemas.microsoft.com/office/drawing/2014/main" id="{6DE63E77-F7BE-4162-8097-5F7ECD7B9AF6}"/>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86409" name="Freeform 35">
              <a:extLst>
                <a:ext uri="{FF2B5EF4-FFF2-40B4-BE49-F238E27FC236}">
                  <a16:creationId xmlns:a16="http://schemas.microsoft.com/office/drawing/2014/main" id="{0CBD76EE-1DE2-4648-808F-D852A634DFB3}"/>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86410" name="Freeform 36">
              <a:extLst>
                <a:ext uri="{FF2B5EF4-FFF2-40B4-BE49-F238E27FC236}">
                  <a16:creationId xmlns:a16="http://schemas.microsoft.com/office/drawing/2014/main" id="{46CF432B-5819-4946-AD5A-A3B97DAB5A3E}"/>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86411" name="Freeform 37">
              <a:extLst>
                <a:ext uri="{FF2B5EF4-FFF2-40B4-BE49-F238E27FC236}">
                  <a16:creationId xmlns:a16="http://schemas.microsoft.com/office/drawing/2014/main" id="{33518FE7-B89A-4BA3-A39C-E2B87777CFC0}"/>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86412" name="Freeform 38">
              <a:extLst>
                <a:ext uri="{FF2B5EF4-FFF2-40B4-BE49-F238E27FC236}">
                  <a16:creationId xmlns:a16="http://schemas.microsoft.com/office/drawing/2014/main" id="{97699D9F-6996-4268-9529-58BBF0015D14}"/>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86413" name="Freeform 39">
              <a:extLst>
                <a:ext uri="{FF2B5EF4-FFF2-40B4-BE49-F238E27FC236}">
                  <a16:creationId xmlns:a16="http://schemas.microsoft.com/office/drawing/2014/main" id="{F40CA991-743A-4FA6-ADA3-F33915C6EBD1}"/>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86414" name="Freeform 40">
              <a:extLst>
                <a:ext uri="{FF2B5EF4-FFF2-40B4-BE49-F238E27FC236}">
                  <a16:creationId xmlns:a16="http://schemas.microsoft.com/office/drawing/2014/main" id="{08791236-89DC-4025-BB1E-28582610A100}"/>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86415" name="Freeform 41">
              <a:extLst>
                <a:ext uri="{FF2B5EF4-FFF2-40B4-BE49-F238E27FC236}">
                  <a16:creationId xmlns:a16="http://schemas.microsoft.com/office/drawing/2014/main" id="{7D5DC901-8C11-4E26-ABEE-423EEAFB5018}"/>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86416" name="Freeform 42">
              <a:extLst>
                <a:ext uri="{FF2B5EF4-FFF2-40B4-BE49-F238E27FC236}">
                  <a16:creationId xmlns:a16="http://schemas.microsoft.com/office/drawing/2014/main" id="{F5A6F0CA-3EC2-493B-8468-4CB7253F00E7}"/>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86417" name="Freeform 43">
              <a:extLst>
                <a:ext uri="{FF2B5EF4-FFF2-40B4-BE49-F238E27FC236}">
                  <a16:creationId xmlns:a16="http://schemas.microsoft.com/office/drawing/2014/main" id="{1B0F8367-623A-4092-BFB3-5E6F57E60371}"/>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86418" name="Freeform 44">
              <a:extLst>
                <a:ext uri="{FF2B5EF4-FFF2-40B4-BE49-F238E27FC236}">
                  <a16:creationId xmlns:a16="http://schemas.microsoft.com/office/drawing/2014/main" id="{F8484AF7-DF5B-47A9-BAE2-150E042842ED}"/>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86419" name="Freeform 45">
              <a:extLst>
                <a:ext uri="{FF2B5EF4-FFF2-40B4-BE49-F238E27FC236}">
                  <a16:creationId xmlns:a16="http://schemas.microsoft.com/office/drawing/2014/main" id="{CE78829B-4362-45CD-AEC5-8FE4EE39F7BE}"/>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86420" name="Freeform 46">
              <a:extLst>
                <a:ext uri="{FF2B5EF4-FFF2-40B4-BE49-F238E27FC236}">
                  <a16:creationId xmlns:a16="http://schemas.microsoft.com/office/drawing/2014/main" id="{D15ACD74-DE93-48FD-A6C4-3CA0AA04513C}"/>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86421" name="Freeform 47">
              <a:extLst>
                <a:ext uri="{FF2B5EF4-FFF2-40B4-BE49-F238E27FC236}">
                  <a16:creationId xmlns:a16="http://schemas.microsoft.com/office/drawing/2014/main" id="{961B5E88-EDBD-4734-AE49-FCE2F94428DB}"/>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86422" name="Freeform 48">
              <a:extLst>
                <a:ext uri="{FF2B5EF4-FFF2-40B4-BE49-F238E27FC236}">
                  <a16:creationId xmlns:a16="http://schemas.microsoft.com/office/drawing/2014/main" id="{0E73A9C4-8A9F-461A-AA84-AC1FDAF1FCCC}"/>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86423" name="Freeform 49">
              <a:extLst>
                <a:ext uri="{FF2B5EF4-FFF2-40B4-BE49-F238E27FC236}">
                  <a16:creationId xmlns:a16="http://schemas.microsoft.com/office/drawing/2014/main" id="{78D59444-FBA5-4FB2-BA68-19DB60682275}"/>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86424" name="Freeform 50">
              <a:extLst>
                <a:ext uri="{FF2B5EF4-FFF2-40B4-BE49-F238E27FC236}">
                  <a16:creationId xmlns:a16="http://schemas.microsoft.com/office/drawing/2014/main" id="{C25F551C-C932-4F48-B6B9-29DA93EC05D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86425" name="Freeform 51">
              <a:extLst>
                <a:ext uri="{FF2B5EF4-FFF2-40B4-BE49-F238E27FC236}">
                  <a16:creationId xmlns:a16="http://schemas.microsoft.com/office/drawing/2014/main" id="{FE17DA5A-BD30-4D7D-9621-800F53AD22B2}"/>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86426" name="Freeform 52">
              <a:extLst>
                <a:ext uri="{FF2B5EF4-FFF2-40B4-BE49-F238E27FC236}">
                  <a16:creationId xmlns:a16="http://schemas.microsoft.com/office/drawing/2014/main" id="{93773AFD-E46A-4F1A-B10A-56B433A6A269}"/>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86427" name="Freeform 53">
              <a:extLst>
                <a:ext uri="{FF2B5EF4-FFF2-40B4-BE49-F238E27FC236}">
                  <a16:creationId xmlns:a16="http://schemas.microsoft.com/office/drawing/2014/main" id="{EDD02EBE-4274-4BDD-B2C8-6815FB0A74E6}"/>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86428" name="Freeform 54">
              <a:extLst>
                <a:ext uri="{FF2B5EF4-FFF2-40B4-BE49-F238E27FC236}">
                  <a16:creationId xmlns:a16="http://schemas.microsoft.com/office/drawing/2014/main" id="{4A0586D6-A9A0-41BA-A80A-E6F4759E9C08}"/>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86429" name="Freeform 55">
              <a:extLst>
                <a:ext uri="{FF2B5EF4-FFF2-40B4-BE49-F238E27FC236}">
                  <a16:creationId xmlns:a16="http://schemas.microsoft.com/office/drawing/2014/main" id="{339C99F9-BD57-4A22-82D1-0D84534D1B09}"/>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86430" name="Freeform 56">
              <a:extLst>
                <a:ext uri="{FF2B5EF4-FFF2-40B4-BE49-F238E27FC236}">
                  <a16:creationId xmlns:a16="http://schemas.microsoft.com/office/drawing/2014/main" id="{1887BD69-2898-4F40-AAF2-6579B4D65E24}"/>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86431" name="Freeform 57">
              <a:extLst>
                <a:ext uri="{FF2B5EF4-FFF2-40B4-BE49-F238E27FC236}">
                  <a16:creationId xmlns:a16="http://schemas.microsoft.com/office/drawing/2014/main" id="{F9943805-C48D-47AF-8067-406D647D6B65}"/>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86432" name="Freeform 58">
              <a:extLst>
                <a:ext uri="{FF2B5EF4-FFF2-40B4-BE49-F238E27FC236}">
                  <a16:creationId xmlns:a16="http://schemas.microsoft.com/office/drawing/2014/main" id="{3DF9A189-C32D-4C03-8FE2-F5F4F12303C1}"/>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86433" name="Freeform 59">
              <a:extLst>
                <a:ext uri="{FF2B5EF4-FFF2-40B4-BE49-F238E27FC236}">
                  <a16:creationId xmlns:a16="http://schemas.microsoft.com/office/drawing/2014/main" id="{ABD3E8B3-0AE3-49C6-B38B-ED1BBBBB7D8D}"/>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86434" name="Freeform 60">
              <a:extLst>
                <a:ext uri="{FF2B5EF4-FFF2-40B4-BE49-F238E27FC236}">
                  <a16:creationId xmlns:a16="http://schemas.microsoft.com/office/drawing/2014/main" id="{3D42F4C3-DB59-44FD-81CF-D7C07BF847CC}"/>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86435" name="Freeform 61">
              <a:extLst>
                <a:ext uri="{FF2B5EF4-FFF2-40B4-BE49-F238E27FC236}">
                  <a16:creationId xmlns:a16="http://schemas.microsoft.com/office/drawing/2014/main" id="{F5CC1979-CBA8-4789-98AF-53F9345407DD}"/>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86436" name="Freeform 62">
              <a:extLst>
                <a:ext uri="{FF2B5EF4-FFF2-40B4-BE49-F238E27FC236}">
                  <a16:creationId xmlns:a16="http://schemas.microsoft.com/office/drawing/2014/main" id="{944A4768-3D18-4833-8156-7F5C7C73F57A}"/>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86437" name="Freeform 63">
              <a:extLst>
                <a:ext uri="{FF2B5EF4-FFF2-40B4-BE49-F238E27FC236}">
                  <a16:creationId xmlns:a16="http://schemas.microsoft.com/office/drawing/2014/main" id="{C238E14F-3A01-4E68-9AD6-B633C23E4BB0}"/>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86391" name="Group 64">
            <a:extLst>
              <a:ext uri="{FF2B5EF4-FFF2-40B4-BE49-F238E27FC236}">
                <a16:creationId xmlns:a16="http://schemas.microsoft.com/office/drawing/2014/main" id="{B9B6599A-752D-4B57-9BF2-B0F4A5AEA468}"/>
              </a:ext>
            </a:extLst>
          </p:cNvPr>
          <p:cNvGrpSpPr>
            <a:grpSpLocks/>
          </p:cNvGrpSpPr>
          <p:nvPr/>
        </p:nvGrpSpPr>
        <p:grpSpPr bwMode="auto">
          <a:xfrm>
            <a:off x="2286001" y="676276"/>
            <a:ext cx="4386263" cy="390525"/>
            <a:chOff x="4201" y="618"/>
            <a:chExt cx="2039" cy="0"/>
          </a:xfrm>
        </p:grpSpPr>
        <p:sp>
          <p:nvSpPr>
            <p:cNvPr id="186399" name="Line 65">
              <a:extLst>
                <a:ext uri="{FF2B5EF4-FFF2-40B4-BE49-F238E27FC236}">
                  <a16:creationId xmlns:a16="http://schemas.microsoft.com/office/drawing/2014/main" id="{E0795C58-3DB0-4A2E-8455-C447AA7465CA}"/>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6400" name="Line 66">
              <a:extLst>
                <a:ext uri="{FF2B5EF4-FFF2-40B4-BE49-F238E27FC236}">
                  <a16:creationId xmlns:a16="http://schemas.microsoft.com/office/drawing/2014/main" id="{85820493-0948-41A5-BEFC-4C21A155C8EB}"/>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86393" name="TextBox 3">
            <a:extLst>
              <a:ext uri="{FF2B5EF4-FFF2-40B4-BE49-F238E27FC236}">
                <a16:creationId xmlns:a16="http://schemas.microsoft.com/office/drawing/2014/main" id="{F56750B7-0E9F-4964-BA32-E168F14F3E6E}"/>
              </a:ext>
            </a:extLst>
          </p:cNvPr>
          <p:cNvSpPr txBox="1">
            <a:spLocks noChangeArrowheads="1"/>
          </p:cNvSpPr>
          <p:nvPr/>
        </p:nvSpPr>
        <p:spPr bwMode="auto">
          <a:xfrm>
            <a:off x="9192443" y="3133865"/>
            <a:ext cx="581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8.6.2</a:t>
            </a:r>
          </a:p>
        </p:txBody>
      </p:sp>
      <p:sp>
        <p:nvSpPr>
          <p:cNvPr id="186394" name="TextBox 4">
            <a:extLst>
              <a:ext uri="{FF2B5EF4-FFF2-40B4-BE49-F238E27FC236}">
                <a16:creationId xmlns:a16="http://schemas.microsoft.com/office/drawing/2014/main" id="{6B4ACA75-E1EA-4B33-98BA-3380ADA282EF}"/>
              </a:ext>
            </a:extLst>
          </p:cNvPr>
          <p:cNvSpPr txBox="1">
            <a:spLocks noChangeArrowheads="1"/>
          </p:cNvSpPr>
          <p:nvPr/>
        </p:nvSpPr>
        <p:spPr bwMode="auto">
          <a:xfrm>
            <a:off x="7108054" y="3133865"/>
            <a:ext cx="206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Umpan balik pelanggan</a:t>
            </a:r>
          </a:p>
        </p:txBody>
      </p:sp>
      <p:cxnSp>
        <p:nvCxnSpPr>
          <p:cNvPr id="14" name="Straight Arrow Connector 13">
            <a:extLst>
              <a:ext uri="{FF2B5EF4-FFF2-40B4-BE49-F238E27FC236}">
                <a16:creationId xmlns:a16="http://schemas.microsoft.com/office/drawing/2014/main" id="{EAD865E7-F067-440F-B3D4-067E4FA4D226}"/>
              </a:ext>
            </a:extLst>
          </p:cNvPr>
          <p:cNvCxnSpPr>
            <a:stCxn id="186372" idx="2"/>
          </p:cNvCxnSpPr>
          <p:nvPr/>
        </p:nvCxnSpPr>
        <p:spPr>
          <a:xfrm flipH="1">
            <a:off x="9446443" y="2182952"/>
            <a:ext cx="1587" cy="520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BBC195-D536-4A5D-8FC1-80EF20D43740}"/>
              </a:ext>
            </a:extLst>
          </p:cNvPr>
          <p:cNvCxnSpPr>
            <a:stCxn id="186393" idx="0"/>
          </p:cNvCxnSpPr>
          <p:nvPr/>
        </p:nvCxnSpPr>
        <p:spPr>
          <a:xfrm flipH="1" flipV="1">
            <a:off x="9467080" y="2703652"/>
            <a:ext cx="15875" cy="4302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B7207B9-5757-40C8-A7CB-8899120D553A}"/>
              </a:ext>
            </a:extLst>
          </p:cNvPr>
          <p:cNvCxnSpPr/>
          <p:nvPr/>
        </p:nvCxnSpPr>
        <p:spPr>
          <a:xfrm>
            <a:off x="8878117" y="2703652"/>
            <a:ext cx="8509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6398" name="TextBox 4">
            <a:extLst>
              <a:ext uri="{FF2B5EF4-FFF2-40B4-BE49-F238E27FC236}">
                <a16:creationId xmlns:a16="http://schemas.microsoft.com/office/drawing/2014/main" id="{93FE0482-4219-47F1-9B51-445050D7C346}"/>
              </a:ext>
            </a:extLst>
          </p:cNvPr>
          <p:cNvSpPr txBox="1">
            <a:spLocks noChangeArrowheads="1"/>
          </p:cNvSpPr>
          <p:nvPr/>
        </p:nvSpPr>
        <p:spPr bwMode="auto">
          <a:xfrm>
            <a:off x="9738543" y="2486101"/>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dirty="0"/>
              <a:t>8.6</a:t>
            </a:r>
          </a:p>
        </p:txBody>
      </p:sp>
      <p:sp>
        <p:nvSpPr>
          <p:cNvPr id="2" name="Footer Placeholder 1">
            <a:extLst>
              <a:ext uri="{FF2B5EF4-FFF2-40B4-BE49-F238E27FC236}">
                <a16:creationId xmlns:a16="http://schemas.microsoft.com/office/drawing/2014/main" id="{5D758D6B-C069-4D89-8497-8FB9F07178A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45BAE7DD-4204-4E05-9E83-9F9990114088}"/>
              </a:ext>
            </a:extLst>
          </p:cNvPr>
          <p:cNvSpPr>
            <a:spLocks noGrp="1"/>
          </p:cNvSpPr>
          <p:nvPr>
            <p:ph type="sldNum" sz="quarter" idx="12"/>
          </p:nvPr>
        </p:nvSpPr>
        <p:spPr/>
        <p:txBody>
          <a:bodyPr/>
          <a:lstStyle/>
          <a:p>
            <a:fld id="{D613E84E-F90B-4997-BEAD-0068A8707C75}" type="slidenum">
              <a:rPr lang="en-US" smtClean="0"/>
              <a:t>160</a:t>
            </a:fld>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Content Placeholder 2">
            <a:extLst>
              <a:ext uri="{FF2B5EF4-FFF2-40B4-BE49-F238E27FC236}">
                <a16:creationId xmlns:a16="http://schemas.microsoft.com/office/drawing/2014/main" id="{82169E8F-5119-4231-AA44-6DD51D483335}"/>
              </a:ext>
            </a:extLst>
          </p:cNvPr>
          <p:cNvSpPr>
            <a:spLocks noGrp="1"/>
          </p:cNvSpPr>
          <p:nvPr>
            <p:ph idx="1"/>
          </p:nvPr>
        </p:nvSpPr>
        <p:spPr>
          <a:xfrm>
            <a:off x="808746" y="842965"/>
            <a:ext cx="8772525" cy="5562600"/>
          </a:xfrm>
        </p:spPr>
        <p:txBody>
          <a:bodyPr>
            <a:normAutofit fontScale="92500" lnSpcReduction="20000"/>
          </a:bodyPr>
          <a:lstStyle/>
          <a:p>
            <a:pPr marL="0" indent="0" algn="ctr">
              <a:buNone/>
              <a:defRPr/>
            </a:pPr>
            <a:r>
              <a:rPr lang="id-ID" u="sng" dirty="0">
                <a:solidFill>
                  <a:srgbClr val="0070C0"/>
                </a:solidFill>
              </a:rPr>
              <a:t>8.7 Tindakan perbaikan (opsi A)</a:t>
            </a:r>
            <a:endParaRPr lang="id-ID" dirty="0">
              <a:solidFill>
                <a:srgbClr val="0070C0"/>
              </a:solidFill>
            </a:endParaRPr>
          </a:p>
          <a:p>
            <a:pPr marL="0" indent="0">
              <a:buNone/>
              <a:defRPr/>
            </a:pPr>
            <a:br>
              <a:rPr lang="id-ID" sz="1000" dirty="0"/>
            </a:br>
            <a:r>
              <a:rPr lang="id-ID" sz="2200" b="1" dirty="0"/>
              <a:t>8.7.1</a:t>
            </a:r>
            <a:r>
              <a:rPr lang="id-ID" sz="2200" dirty="0"/>
              <a:t> Bila ketidaksesuaian terjadi, laboratorium harus:</a:t>
            </a:r>
            <a:br>
              <a:rPr lang="id-ID" sz="2200" dirty="0"/>
            </a:br>
            <a:endParaRPr lang="id-ID" sz="1000" dirty="0"/>
          </a:p>
          <a:p>
            <a:pPr marL="457200" indent="-457200">
              <a:buSzPct val="100000"/>
              <a:buFont typeface="+mj-lt"/>
              <a:buAutoNum type="alphaLcParenR"/>
              <a:defRPr/>
            </a:pPr>
            <a:r>
              <a:rPr lang="id-ID" sz="2000" dirty="0"/>
              <a:t>bereaksi atas ketidaksesuaian, dan menerapkan: </a:t>
            </a:r>
          </a:p>
          <a:p>
            <a:pPr marL="763588" lvl="1">
              <a:buSzPct val="100000"/>
              <a:defRPr/>
            </a:pPr>
            <a:r>
              <a:rPr lang="id-ID" sz="1800" dirty="0">
                <a:solidFill>
                  <a:srgbClr val="3615FB"/>
                </a:solidFill>
                <a:ea typeface="ＭＳ Ｐゴシック" charset="0"/>
              </a:rPr>
              <a:t>mengambil langkah untuk mengendalikan dan memperbaikinya;</a:t>
            </a:r>
          </a:p>
          <a:p>
            <a:pPr marL="763588" lvl="1">
              <a:buSzPct val="100000"/>
              <a:defRPr/>
            </a:pPr>
            <a:r>
              <a:rPr lang="en-US" sz="1800" dirty="0">
                <a:solidFill>
                  <a:srgbClr val="3615FB"/>
                </a:solidFill>
                <a:ea typeface="ＭＳ Ｐゴシック" charset="0"/>
              </a:rPr>
              <a:t>p</a:t>
            </a:r>
            <a:r>
              <a:rPr lang="id-ID" sz="1800" dirty="0">
                <a:solidFill>
                  <a:srgbClr val="3615FB"/>
                </a:solidFill>
                <a:ea typeface="ＭＳ Ｐゴシック" charset="0"/>
              </a:rPr>
              <a:t>erhatian terhadap konsekuensinya. </a:t>
            </a:r>
            <a:br>
              <a:rPr lang="id-ID" sz="1800" dirty="0">
                <a:ea typeface="ＭＳ Ｐゴシック" charset="0"/>
              </a:rPr>
            </a:br>
            <a:endParaRPr lang="id-ID" sz="400" dirty="0">
              <a:ea typeface="ＭＳ Ｐゴシック" charset="0"/>
            </a:endParaRPr>
          </a:p>
          <a:p>
            <a:pPr marL="457200" indent="-457200">
              <a:buSzPct val="100000"/>
              <a:buFont typeface="+mj-lt"/>
              <a:buAutoNum type="alphaLcParenR"/>
              <a:defRPr/>
            </a:pPr>
            <a:r>
              <a:rPr lang="id-ID" sz="2000" dirty="0"/>
              <a:t>mengevaluasi kebutuhan tindakan untuk menghilangkan penyebab, agar ketidaksesuaian tidak terulang atau terjadi dimana-mana, dengan:</a:t>
            </a:r>
          </a:p>
          <a:p>
            <a:pPr marL="820738" lvl="1" indent="-342900">
              <a:buSzPct val="100000"/>
              <a:defRPr/>
            </a:pPr>
            <a:r>
              <a:rPr lang="id-ID" sz="1800" dirty="0">
                <a:solidFill>
                  <a:srgbClr val="3615FB"/>
                </a:solidFill>
                <a:ea typeface="ＭＳ Ｐゴシック" charset="0"/>
              </a:rPr>
              <a:t>kajiulang dan analisis ketidaksesuaian yang terjadi;</a:t>
            </a:r>
          </a:p>
          <a:p>
            <a:pPr marL="820738" lvl="1" indent="-342900">
              <a:buSzPct val="100000"/>
              <a:defRPr/>
            </a:pPr>
            <a:r>
              <a:rPr lang="id-ID" sz="1800" dirty="0">
                <a:solidFill>
                  <a:srgbClr val="3615FB"/>
                </a:solidFill>
                <a:ea typeface="ＭＳ Ｐゴシック" charset="0"/>
              </a:rPr>
              <a:t>menetapkan penyebab ketidaksesuaian;</a:t>
            </a:r>
          </a:p>
          <a:p>
            <a:pPr marL="820738" lvl="1" indent="-342900">
              <a:buSzPct val="100000"/>
              <a:defRPr/>
            </a:pPr>
            <a:r>
              <a:rPr lang="id-ID" sz="1800" dirty="0">
                <a:solidFill>
                  <a:srgbClr val="3615FB"/>
                </a:solidFill>
                <a:ea typeface="ＭＳ Ｐゴシック" charset="0"/>
              </a:rPr>
              <a:t>menetapkan ketidaksesuaian yang sama dan atau potensial terjadi</a:t>
            </a:r>
          </a:p>
          <a:p>
            <a:pPr marL="457200" indent="-457200">
              <a:buSzPct val="100000"/>
              <a:buFont typeface="+mj-lt"/>
              <a:buAutoNum type="alphaLcParenR"/>
              <a:defRPr/>
            </a:pPr>
            <a:r>
              <a:rPr lang="id-ID" sz="2000" dirty="0"/>
              <a:t>menerapkan tindakan apapun yang diperlukan;</a:t>
            </a:r>
          </a:p>
          <a:p>
            <a:pPr marL="457200" indent="-457200">
              <a:buSzPct val="100000"/>
              <a:buFont typeface="+mj-lt"/>
              <a:buAutoNum type="alphaLcParenR"/>
              <a:defRPr/>
            </a:pPr>
            <a:r>
              <a:rPr lang="id-ID" sz="2000" dirty="0"/>
              <a:t>mengkaji efektivitas tindakan perbaikan;</a:t>
            </a:r>
          </a:p>
          <a:p>
            <a:pPr marL="457200" indent="-457200">
              <a:buSzPct val="100000"/>
              <a:buFont typeface="+mj-lt"/>
              <a:buAutoNum type="alphaLcParenR"/>
              <a:defRPr/>
            </a:pPr>
            <a:r>
              <a:rPr lang="id-ID" sz="2000" dirty="0"/>
              <a:t>Up-date risk dan peluang pada penetapan perencanaan, bila diperlukan;</a:t>
            </a:r>
          </a:p>
          <a:p>
            <a:pPr marL="457200" indent="-457200">
              <a:buSzPct val="100000"/>
              <a:buFont typeface="+mj-lt"/>
              <a:buAutoNum type="alphaLcParenR"/>
              <a:defRPr/>
            </a:pPr>
            <a:r>
              <a:rPr lang="id-ID" sz="2000" dirty="0"/>
              <a:t>Buat perubahan pada sistem manajemen, bila diperlukan.</a:t>
            </a:r>
            <a:br>
              <a:rPr lang="id-ID" sz="2000" dirty="0"/>
            </a:br>
            <a:br>
              <a:rPr lang="id-ID" sz="2000" dirty="0"/>
            </a:br>
            <a:endParaRPr lang="id-ID" sz="2000" dirty="0"/>
          </a:p>
        </p:txBody>
      </p:sp>
      <p:grpSp>
        <p:nvGrpSpPr>
          <p:cNvPr id="187397" name="Group 6">
            <a:extLst>
              <a:ext uri="{FF2B5EF4-FFF2-40B4-BE49-F238E27FC236}">
                <a16:creationId xmlns:a16="http://schemas.microsoft.com/office/drawing/2014/main" id="{4E3BF1F8-874F-4870-B6D9-EAAFF160AB6B}"/>
              </a:ext>
            </a:extLst>
          </p:cNvPr>
          <p:cNvGrpSpPr>
            <a:grpSpLocks/>
          </p:cNvGrpSpPr>
          <p:nvPr/>
        </p:nvGrpSpPr>
        <p:grpSpPr bwMode="auto">
          <a:xfrm>
            <a:off x="2362200" y="838200"/>
            <a:ext cx="4724400" cy="228600"/>
            <a:chOff x="904875" y="914400"/>
            <a:chExt cx="4184650" cy="0"/>
          </a:xfrm>
        </p:grpSpPr>
        <p:sp>
          <p:nvSpPr>
            <p:cNvPr id="187398" name="Line 8">
              <a:extLst>
                <a:ext uri="{FF2B5EF4-FFF2-40B4-BE49-F238E27FC236}">
                  <a16:creationId xmlns:a16="http://schemas.microsoft.com/office/drawing/2014/main" id="{80395AB4-1883-4B42-B82D-71B60ABFE99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7399" name="Line 9">
              <a:extLst>
                <a:ext uri="{FF2B5EF4-FFF2-40B4-BE49-F238E27FC236}">
                  <a16:creationId xmlns:a16="http://schemas.microsoft.com/office/drawing/2014/main" id="{AC11D58B-B497-4272-9D65-CB804C68D15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E5DAF146-4694-478C-97EC-36458859FA4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B02976D-4142-4BF4-B3C6-EB283E251A79}"/>
              </a:ext>
            </a:extLst>
          </p:cNvPr>
          <p:cNvSpPr>
            <a:spLocks noGrp="1"/>
          </p:cNvSpPr>
          <p:nvPr>
            <p:ph type="sldNum" sz="quarter" idx="12"/>
          </p:nvPr>
        </p:nvSpPr>
        <p:spPr/>
        <p:txBody>
          <a:bodyPr/>
          <a:lstStyle/>
          <a:p>
            <a:fld id="{D613E84E-F90B-4997-BEAD-0068A8707C75}" type="slidenum">
              <a:rPr lang="en-US" smtClean="0"/>
              <a:t>161</a:t>
            </a:fld>
            <a:endParaRPr lang="en-US" dirty="0"/>
          </a:p>
        </p:txBody>
      </p:sp>
      <p:sp>
        <p:nvSpPr>
          <p:cNvPr id="5" name="Title 4">
            <a:extLst>
              <a:ext uri="{FF2B5EF4-FFF2-40B4-BE49-F238E27FC236}">
                <a16:creationId xmlns:a16="http://schemas.microsoft.com/office/drawing/2014/main" id="{DFD81DFE-297A-440D-9A11-AD5EA24C6E6B}"/>
              </a:ext>
            </a:extLst>
          </p:cNvPr>
          <p:cNvSpPr>
            <a:spLocks noGrp="1"/>
          </p:cNvSpPr>
          <p:nvPr>
            <p:ph type="title"/>
          </p:nvPr>
        </p:nvSpPr>
        <p:spPr>
          <a:xfrm>
            <a:off x="2449658" y="257609"/>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Content Placeholder 2">
            <a:extLst>
              <a:ext uri="{FF2B5EF4-FFF2-40B4-BE49-F238E27FC236}">
                <a16:creationId xmlns:a16="http://schemas.microsoft.com/office/drawing/2014/main" id="{1F367B8D-48E7-47AF-B5BD-206F62A56012}"/>
              </a:ext>
            </a:extLst>
          </p:cNvPr>
          <p:cNvSpPr>
            <a:spLocks noGrp="1" noChangeArrowheads="1"/>
          </p:cNvSpPr>
          <p:nvPr>
            <p:ph idx="1"/>
          </p:nvPr>
        </p:nvSpPr>
        <p:spPr>
          <a:xfrm>
            <a:off x="900333" y="857034"/>
            <a:ext cx="8458200" cy="5562600"/>
          </a:xfrm>
        </p:spPr>
        <p:txBody>
          <a:bodyPr/>
          <a:lstStyle/>
          <a:p>
            <a:pPr marL="0" indent="0" algn="ctr">
              <a:buNone/>
            </a:pPr>
            <a:r>
              <a:rPr lang="id-ID" altLang="en-US" u="sng" dirty="0">
                <a:solidFill>
                  <a:srgbClr val="0070C0"/>
                </a:solidFill>
              </a:rPr>
              <a:t>8.7 Tindakan perbaikan (opsi A)</a:t>
            </a:r>
            <a:endParaRPr lang="id-ID" altLang="en-US" dirty="0">
              <a:solidFill>
                <a:srgbClr val="0070C0"/>
              </a:solidFill>
            </a:endParaRPr>
          </a:p>
          <a:p>
            <a:pPr marL="0" indent="0">
              <a:buNone/>
            </a:pPr>
            <a:br>
              <a:rPr lang="id-ID" altLang="en-US" sz="1000" dirty="0"/>
            </a:br>
            <a:r>
              <a:rPr lang="id-ID" altLang="en-US" sz="2200" b="1" dirty="0"/>
              <a:t>8.7.2</a:t>
            </a:r>
            <a:r>
              <a:rPr lang="id-ID" altLang="en-US" sz="2200" dirty="0"/>
              <a:t> </a:t>
            </a:r>
            <a:r>
              <a:rPr lang="id-ID" altLang="en-US" dirty="0"/>
              <a:t>Tindakan korektif harus sesuai dengan dampak ketidaksesuaian yang dihadapi.</a:t>
            </a:r>
          </a:p>
          <a:p>
            <a:pPr marL="0" indent="0">
              <a:buNone/>
            </a:pPr>
            <a:endParaRPr lang="id-ID" altLang="en-US" sz="1000" dirty="0"/>
          </a:p>
          <a:p>
            <a:pPr marL="0" indent="0">
              <a:buNone/>
            </a:pPr>
            <a:r>
              <a:rPr lang="id-ID" altLang="en-US" sz="2200" b="1" dirty="0"/>
              <a:t>8.7.3</a:t>
            </a:r>
            <a:r>
              <a:rPr lang="id-ID" altLang="en-US" sz="2200" dirty="0"/>
              <a:t> Laboratorium harus menyimpan catatan sebagai bukti: </a:t>
            </a:r>
          </a:p>
          <a:p>
            <a:pPr marL="0" indent="0">
              <a:buSzPct val="100000"/>
              <a:buFont typeface="Arial" panose="020B0604020202020204" pitchFamily="34" charset="0"/>
              <a:buAutoNum type="alphaLcParenR"/>
            </a:pPr>
            <a:r>
              <a:rPr lang="id-ID" altLang="en-US" sz="2200" dirty="0"/>
              <a:t>sifat ketidaksesuaian, penyebab dan tindakan selanjutnya yang diambil </a:t>
            </a:r>
            <a:r>
              <a:rPr lang="id-ID" altLang="en-US" sz="1800" dirty="0"/>
              <a:t>(risk analisis, ukuran kendali, peluang peningkatan);</a:t>
            </a:r>
          </a:p>
          <a:p>
            <a:pPr marL="0" indent="0">
              <a:buSzPct val="100000"/>
              <a:buFont typeface="Arial" panose="020B0604020202020204" pitchFamily="34" charset="0"/>
              <a:buAutoNum type="alphaLcParenR"/>
            </a:pPr>
            <a:r>
              <a:rPr lang="id-ID" altLang="en-US" sz="2200" dirty="0"/>
              <a:t>hasil tindakan perbaikan.</a:t>
            </a:r>
          </a:p>
          <a:p>
            <a:pPr marL="0" indent="0">
              <a:buSzPct val="100000"/>
              <a:buFont typeface="Arial" panose="020B0604020202020204" pitchFamily="34" charset="0"/>
              <a:buAutoNum type="alphaLcParenR"/>
            </a:pPr>
            <a:endParaRPr lang="id-ID" altLang="en-US" sz="2200" dirty="0"/>
          </a:p>
        </p:txBody>
      </p:sp>
      <p:grpSp>
        <p:nvGrpSpPr>
          <p:cNvPr id="188421" name="Group 6">
            <a:extLst>
              <a:ext uri="{FF2B5EF4-FFF2-40B4-BE49-F238E27FC236}">
                <a16:creationId xmlns:a16="http://schemas.microsoft.com/office/drawing/2014/main" id="{AA70089F-8A11-4719-8979-91887B9F6B27}"/>
              </a:ext>
            </a:extLst>
          </p:cNvPr>
          <p:cNvGrpSpPr>
            <a:grpSpLocks/>
          </p:cNvGrpSpPr>
          <p:nvPr/>
        </p:nvGrpSpPr>
        <p:grpSpPr bwMode="auto">
          <a:xfrm>
            <a:off x="2362200" y="838200"/>
            <a:ext cx="4724400" cy="228600"/>
            <a:chOff x="904875" y="914400"/>
            <a:chExt cx="4184650" cy="0"/>
          </a:xfrm>
        </p:grpSpPr>
        <p:sp>
          <p:nvSpPr>
            <p:cNvPr id="188422" name="Line 8">
              <a:extLst>
                <a:ext uri="{FF2B5EF4-FFF2-40B4-BE49-F238E27FC236}">
                  <a16:creationId xmlns:a16="http://schemas.microsoft.com/office/drawing/2014/main" id="{E9786106-F2D2-48EE-B759-F3BE957C93B1}"/>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23" name="Line 9">
              <a:extLst>
                <a:ext uri="{FF2B5EF4-FFF2-40B4-BE49-F238E27FC236}">
                  <a16:creationId xmlns:a16="http://schemas.microsoft.com/office/drawing/2014/main" id="{ACAEFEC4-33B4-4C5D-B1AD-3C6EE913FC7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D434623-93D0-450D-8E81-06BDA24B3CD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7C1D031-AB90-4864-8BC7-D84BE256DA8C}"/>
              </a:ext>
            </a:extLst>
          </p:cNvPr>
          <p:cNvSpPr>
            <a:spLocks noGrp="1"/>
          </p:cNvSpPr>
          <p:nvPr>
            <p:ph type="sldNum" sz="quarter" idx="12"/>
          </p:nvPr>
        </p:nvSpPr>
        <p:spPr/>
        <p:txBody>
          <a:bodyPr/>
          <a:lstStyle/>
          <a:p>
            <a:fld id="{D613E84E-F90B-4997-BEAD-0068A8707C75}" type="slidenum">
              <a:rPr lang="en-US" smtClean="0"/>
              <a:t>162</a:t>
            </a:fld>
            <a:endParaRPr lang="en-US" dirty="0"/>
          </a:p>
        </p:txBody>
      </p:sp>
      <p:sp>
        <p:nvSpPr>
          <p:cNvPr id="5" name="Title 4">
            <a:extLst>
              <a:ext uri="{FF2B5EF4-FFF2-40B4-BE49-F238E27FC236}">
                <a16:creationId xmlns:a16="http://schemas.microsoft.com/office/drawing/2014/main" id="{B689F94A-B594-4180-B5C5-456E046D846F}"/>
              </a:ext>
            </a:extLst>
          </p:cNvPr>
          <p:cNvSpPr>
            <a:spLocks noGrp="1"/>
          </p:cNvSpPr>
          <p:nvPr>
            <p:ph type="title"/>
          </p:nvPr>
        </p:nvSpPr>
        <p:spPr>
          <a:xfrm>
            <a:off x="2362200" y="309563"/>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4F40E359-7BA3-4B59-B7C9-000756A69497}"/>
              </a:ext>
            </a:extLst>
          </p:cNvPr>
          <p:cNvSpPr>
            <a:spLocks noGrp="1" noChangeArrowheads="1"/>
          </p:cNvSpPr>
          <p:nvPr>
            <p:ph type="title"/>
          </p:nvPr>
        </p:nvSpPr>
        <p:spPr>
          <a:xfrm>
            <a:off x="2424113" y="100387"/>
            <a:ext cx="4635500" cy="595312"/>
          </a:xfrm>
        </p:spPr>
        <p:txBody>
          <a:bodyPr/>
          <a:lstStyle/>
          <a:p>
            <a:pPr eaLnBrk="1" hangingPunct="1"/>
            <a:r>
              <a:rPr lang="id-ID" altLang="en-US" sz="2400" dirty="0"/>
              <a:t>8.7</a:t>
            </a:r>
            <a:r>
              <a:rPr lang="en-US" altLang="en-US" sz="2400" dirty="0"/>
              <a:t> </a:t>
            </a:r>
            <a:r>
              <a:rPr lang="en-US" altLang="en-US" sz="2400" dirty="0" err="1"/>
              <a:t>Tindakan</a:t>
            </a:r>
            <a:r>
              <a:rPr lang="en-US" altLang="en-US" sz="2400" dirty="0"/>
              <a:t> </a:t>
            </a:r>
            <a:r>
              <a:rPr lang="en-US" altLang="en-US" sz="2400" dirty="0" err="1"/>
              <a:t>Perbaikan</a:t>
            </a:r>
            <a:endParaRPr lang="en-US" altLang="en-US" sz="2400" dirty="0"/>
          </a:p>
        </p:txBody>
      </p:sp>
      <p:sp>
        <p:nvSpPr>
          <p:cNvPr id="189443" name="Line 3">
            <a:extLst>
              <a:ext uri="{FF2B5EF4-FFF2-40B4-BE49-F238E27FC236}">
                <a16:creationId xmlns:a16="http://schemas.microsoft.com/office/drawing/2014/main" id="{8D22035A-2AE4-49AA-8EFD-1C780E1DF465}"/>
              </a:ext>
            </a:extLst>
          </p:cNvPr>
          <p:cNvSpPr>
            <a:spLocks noChangeShapeType="1"/>
          </p:cNvSpPr>
          <p:nvPr/>
        </p:nvSpPr>
        <p:spPr bwMode="auto">
          <a:xfrm>
            <a:off x="6134103" y="2336801"/>
            <a:ext cx="30972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9444" name="Text Box 4">
            <a:extLst>
              <a:ext uri="{FF2B5EF4-FFF2-40B4-BE49-F238E27FC236}">
                <a16:creationId xmlns:a16="http://schemas.microsoft.com/office/drawing/2014/main" id="{DF113684-A4B9-4F38-8BB7-ED6AC4103560}"/>
              </a:ext>
            </a:extLst>
          </p:cNvPr>
          <p:cNvSpPr txBox="1">
            <a:spLocks noChangeArrowheads="1"/>
          </p:cNvSpPr>
          <p:nvPr/>
        </p:nvSpPr>
        <p:spPr bwMode="auto">
          <a:xfrm>
            <a:off x="9282116" y="2192339"/>
            <a:ext cx="433387"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C84104"/>
                </a:solidFill>
              </a:rPr>
              <a:t>8.7</a:t>
            </a:r>
            <a:endParaRPr lang="en-US" altLang="en-US" sz="1400">
              <a:solidFill>
                <a:srgbClr val="C84104"/>
              </a:solidFill>
            </a:endParaRPr>
          </a:p>
        </p:txBody>
      </p:sp>
      <p:sp>
        <p:nvSpPr>
          <p:cNvPr id="189445" name="Line 5">
            <a:extLst>
              <a:ext uri="{FF2B5EF4-FFF2-40B4-BE49-F238E27FC236}">
                <a16:creationId xmlns:a16="http://schemas.microsoft.com/office/drawing/2014/main" id="{CDC100F1-C1DB-4DF0-B23D-2648D1FF1AB3}"/>
              </a:ext>
            </a:extLst>
          </p:cNvPr>
          <p:cNvSpPr>
            <a:spLocks noChangeShapeType="1"/>
          </p:cNvSpPr>
          <p:nvPr/>
        </p:nvSpPr>
        <p:spPr bwMode="auto">
          <a:xfrm>
            <a:off x="7213603" y="1833563"/>
            <a:ext cx="360363"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9446" name="Line 6">
            <a:extLst>
              <a:ext uri="{FF2B5EF4-FFF2-40B4-BE49-F238E27FC236}">
                <a16:creationId xmlns:a16="http://schemas.microsoft.com/office/drawing/2014/main" id="{C5914E90-FCBA-479F-9882-7E1F73164F59}"/>
              </a:ext>
            </a:extLst>
          </p:cNvPr>
          <p:cNvSpPr>
            <a:spLocks noChangeShapeType="1"/>
          </p:cNvSpPr>
          <p:nvPr/>
        </p:nvSpPr>
        <p:spPr bwMode="auto">
          <a:xfrm>
            <a:off x="6278565" y="1790701"/>
            <a:ext cx="360362"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9447" name="Text Box 7">
            <a:extLst>
              <a:ext uri="{FF2B5EF4-FFF2-40B4-BE49-F238E27FC236}">
                <a16:creationId xmlns:a16="http://schemas.microsoft.com/office/drawing/2014/main" id="{49DC5002-DDC7-4166-9A21-D4540FA92853}"/>
              </a:ext>
            </a:extLst>
          </p:cNvPr>
          <p:cNvSpPr txBox="1">
            <a:spLocks noChangeArrowheads="1"/>
          </p:cNvSpPr>
          <p:nvPr/>
        </p:nvSpPr>
        <p:spPr bwMode="auto">
          <a:xfrm>
            <a:off x="7070727" y="1060451"/>
            <a:ext cx="1265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C84104"/>
                </a:solidFill>
              </a:rPr>
              <a:t>Menghilangkan </a:t>
            </a:r>
            <a:endParaRPr lang="en-US" altLang="en-US" sz="1200">
              <a:solidFill>
                <a:srgbClr val="C84104"/>
              </a:solidFill>
            </a:endParaRPr>
          </a:p>
          <a:p>
            <a:pPr eaLnBrk="1" hangingPunct="1"/>
            <a:r>
              <a:rPr lang="en-US" altLang="en-US" sz="1200">
                <a:solidFill>
                  <a:srgbClr val="C84104"/>
                </a:solidFill>
              </a:rPr>
              <a:t>Penyebab </a:t>
            </a:r>
          </a:p>
          <a:p>
            <a:pPr eaLnBrk="1" hangingPunct="1"/>
            <a:r>
              <a:rPr lang="en-US" altLang="en-US" sz="1200">
                <a:solidFill>
                  <a:srgbClr val="C84104"/>
                </a:solidFill>
              </a:rPr>
              <a:t>(</a:t>
            </a:r>
            <a:r>
              <a:rPr lang="id-ID" altLang="en-US" sz="1200">
                <a:solidFill>
                  <a:srgbClr val="C84104"/>
                </a:solidFill>
              </a:rPr>
              <a:t>8.7.2</a:t>
            </a:r>
            <a:r>
              <a:rPr lang="en-US" altLang="en-US" sz="1200">
                <a:solidFill>
                  <a:srgbClr val="C84104"/>
                </a:solidFill>
              </a:rPr>
              <a:t>) </a:t>
            </a:r>
          </a:p>
        </p:txBody>
      </p:sp>
      <p:sp>
        <p:nvSpPr>
          <p:cNvPr id="189448" name="Text Box 8">
            <a:extLst>
              <a:ext uri="{FF2B5EF4-FFF2-40B4-BE49-F238E27FC236}">
                <a16:creationId xmlns:a16="http://schemas.microsoft.com/office/drawing/2014/main" id="{EF1B392A-3C66-4209-90F7-C5DE42E6486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89449" name="Line 9">
            <a:extLst>
              <a:ext uri="{FF2B5EF4-FFF2-40B4-BE49-F238E27FC236}">
                <a16:creationId xmlns:a16="http://schemas.microsoft.com/office/drawing/2014/main" id="{37E2144D-637B-49B9-A1A8-F58C8ED976C7}"/>
              </a:ext>
            </a:extLst>
          </p:cNvPr>
          <p:cNvSpPr>
            <a:spLocks noChangeShapeType="1"/>
          </p:cNvSpPr>
          <p:nvPr/>
        </p:nvSpPr>
        <p:spPr bwMode="auto">
          <a:xfrm>
            <a:off x="5258739" y="854434"/>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89450" name="Text Box 10">
            <a:extLst>
              <a:ext uri="{FF2B5EF4-FFF2-40B4-BE49-F238E27FC236}">
                <a16:creationId xmlns:a16="http://schemas.microsoft.com/office/drawing/2014/main" id="{70F4E3C9-C25F-489C-87BE-DE05CC84B9BC}"/>
              </a:ext>
            </a:extLst>
          </p:cNvPr>
          <p:cNvSpPr txBox="1">
            <a:spLocks noChangeArrowheads="1"/>
          </p:cNvSpPr>
          <p:nvPr/>
        </p:nvSpPr>
        <p:spPr bwMode="auto">
          <a:xfrm>
            <a:off x="794542" y="1182688"/>
            <a:ext cx="4473575"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Dokumen</a:t>
            </a:r>
            <a:r>
              <a:rPr lang="en-US" altLang="en-US" sz="1600" b="1" dirty="0">
                <a:solidFill>
                  <a:srgbClr val="0070C0"/>
                </a:solidFill>
              </a:rPr>
              <a:t>:</a:t>
            </a:r>
          </a:p>
          <a:p>
            <a:pPr eaLnBrk="1" hangingPunct="1">
              <a:lnSpc>
                <a:spcPct val="120000"/>
              </a:lnSpc>
            </a:pPr>
            <a:endParaRPr lang="en-US" altLang="en-US" sz="1000" b="1"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30000"/>
              </a:lnSpc>
              <a:buFontTx/>
              <a:buChar char="•"/>
            </a:pPr>
            <a:r>
              <a:rPr lang="en-US" altLang="en-US" sz="1600" dirty="0" err="1">
                <a:solidFill>
                  <a:srgbClr val="0070C0"/>
                </a:solidFill>
              </a:rPr>
              <a:t>Kebijakan</a:t>
            </a:r>
            <a:r>
              <a:rPr lang="en-US" altLang="en-US" sz="1600" dirty="0">
                <a:solidFill>
                  <a:srgbClr val="0070C0"/>
                </a:solidFill>
              </a:rPr>
              <a:t> dan </a:t>
            </a:r>
            <a:r>
              <a:rPr lang="en-US" altLang="en-US" sz="1600" dirty="0" err="1">
                <a:solidFill>
                  <a:srgbClr val="0070C0"/>
                </a:solidFill>
              </a:rPr>
              <a:t>komitmen</a:t>
            </a:r>
            <a:r>
              <a:rPr lang="en-US" altLang="en-US" sz="1600" dirty="0">
                <a:solidFill>
                  <a:srgbClr val="0070C0"/>
                </a:solidFill>
              </a:rPr>
              <a:t> </a:t>
            </a:r>
            <a:r>
              <a:rPr lang="en-US" altLang="en-US" sz="1600" dirty="0" err="1">
                <a:solidFill>
                  <a:srgbClr val="0070C0"/>
                </a:solidFill>
              </a:rPr>
              <a:t>untuk</a:t>
            </a:r>
            <a:r>
              <a:rPr lang="en-US" altLang="en-US" sz="1600" dirty="0">
                <a:solidFill>
                  <a:srgbClr val="0070C0"/>
                </a:solidFill>
              </a:rPr>
              <a:t> </a:t>
            </a:r>
            <a:r>
              <a:rPr lang="en-US" altLang="en-US" sz="1600" dirty="0" err="1">
                <a:solidFill>
                  <a:srgbClr val="0070C0"/>
                </a:solidFill>
              </a:rPr>
              <a:t>melakukan</a:t>
            </a:r>
            <a:r>
              <a:rPr lang="en-US" altLang="en-US" sz="1600" dirty="0">
                <a:solidFill>
                  <a:srgbClr val="0070C0"/>
                </a:solidFill>
              </a:rPr>
              <a:t> </a:t>
            </a:r>
            <a:r>
              <a:rPr lang="en-US" altLang="en-US" sz="1600" dirty="0" err="1">
                <a:solidFill>
                  <a:srgbClr val="0070C0"/>
                </a:solidFill>
              </a:rPr>
              <a:t>tindakan</a:t>
            </a:r>
            <a:r>
              <a:rPr lang="en-US" altLang="en-US" sz="1600" dirty="0">
                <a:solidFill>
                  <a:srgbClr val="0070C0"/>
                </a:solidFill>
              </a:rPr>
              <a:t> </a:t>
            </a:r>
            <a:r>
              <a:rPr lang="en-US" altLang="en-US" sz="1600" dirty="0" err="1">
                <a:solidFill>
                  <a:srgbClr val="0070C0"/>
                </a:solidFill>
              </a:rPr>
              <a:t>perbaikan</a:t>
            </a:r>
            <a:endParaRPr lang="en-US" altLang="en-US" sz="1600"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30000"/>
              </a:lnSpc>
              <a:buFontTx/>
              <a:buChar char="•"/>
            </a:pPr>
            <a:r>
              <a:rPr lang="id-ID" altLang="en-US" sz="1600" dirty="0">
                <a:solidFill>
                  <a:srgbClr val="0070C0"/>
                </a:solidFill>
              </a:rPr>
              <a:t>---</a:t>
            </a:r>
            <a:endParaRPr lang="en-US" altLang="en-US" sz="1600" dirty="0">
              <a:solidFill>
                <a:srgbClr val="0070C0"/>
              </a:solidFill>
            </a:endParaRPr>
          </a:p>
          <a:p>
            <a:pPr eaLnBrk="1" hangingPunct="1">
              <a:lnSpc>
                <a:spcPct val="130000"/>
              </a:lnSpc>
            </a:pPr>
            <a:endParaRPr lang="en-US" altLang="en-US" sz="1600" dirty="0">
              <a:solidFill>
                <a:srgbClr val="0070C0"/>
              </a:solidFill>
            </a:endParaRPr>
          </a:p>
          <a:p>
            <a:pPr algn="ctr" eaLnBrk="1" hangingPunct="1">
              <a:lnSpc>
                <a:spcPct val="13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algn="ctr" eaLnBrk="1" hangingPunct="1">
              <a:lnSpc>
                <a:spcPct val="130000"/>
              </a:lnSpc>
            </a:pPr>
            <a:endParaRPr lang="en-US" altLang="en-US" sz="1000" b="1" dirty="0">
              <a:solidFill>
                <a:srgbClr val="0070C0"/>
              </a:solidFill>
            </a:endParaRPr>
          </a:p>
          <a:p>
            <a:pPr eaLnBrk="1" hangingPunct="1">
              <a:lnSpc>
                <a:spcPct val="130000"/>
              </a:lnSpc>
              <a:buFontTx/>
              <a:buChar char="•"/>
            </a:pP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tindakan</a:t>
            </a:r>
            <a:r>
              <a:rPr lang="en-US" altLang="en-US" sz="1600" dirty="0">
                <a:solidFill>
                  <a:srgbClr val="0070C0"/>
                </a:solidFill>
              </a:rPr>
              <a:t> </a:t>
            </a:r>
            <a:r>
              <a:rPr lang="en-US" altLang="en-US" sz="1600" dirty="0" err="1">
                <a:solidFill>
                  <a:srgbClr val="0070C0"/>
                </a:solidFill>
              </a:rPr>
              <a:t>perbaikan</a:t>
            </a:r>
            <a:r>
              <a:rPr lang="en-US" altLang="en-US" sz="1600" dirty="0">
                <a:solidFill>
                  <a:srgbClr val="0070C0"/>
                </a:solidFill>
              </a:rPr>
              <a:t> </a:t>
            </a:r>
            <a:r>
              <a:rPr lang="en-US" altLang="en-US" sz="1600" dirty="0" err="1">
                <a:solidFill>
                  <a:srgbClr val="0070C0"/>
                </a:solidFill>
              </a:rPr>
              <a:t>dimulai</a:t>
            </a:r>
            <a:r>
              <a:rPr lang="en-US" altLang="en-US" sz="1600" dirty="0">
                <a:solidFill>
                  <a:srgbClr val="0070C0"/>
                </a:solidFill>
              </a:rPr>
              <a:t> </a:t>
            </a:r>
            <a:r>
              <a:rPr lang="en-US" altLang="en-US" sz="1600" dirty="0" err="1">
                <a:solidFill>
                  <a:srgbClr val="0070C0"/>
                </a:solidFill>
              </a:rPr>
              <a:t>dari</a:t>
            </a:r>
            <a:r>
              <a:rPr lang="en-US" altLang="en-US" sz="1600" dirty="0">
                <a:solidFill>
                  <a:srgbClr val="0070C0"/>
                </a:solidFill>
              </a:rPr>
              <a:t> </a:t>
            </a:r>
            <a:r>
              <a:rPr lang="en-US" altLang="en-US" sz="1600" dirty="0" err="1">
                <a:solidFill>
                  <a:srgbClr val="0070C0"/>
                </a:solidFill>
              </a:rPr>
              <a:t>analisa</a:t>
            </a:r>
            <a:r>
              <a:rPr lang="en-US" altLang="en-US" sz="1600" dirty="0">
                <a:solidFill>
                  <a:srgbClr val="0070C0"/>
                </a:solidFill>
              </a:rPr>
              <a:t> </a:t>
            </a:r>
            <a:r>
              <a:rPr lang="en-US" altLang="en-US" sz="1600" dirty="0" err="1">
                <a:solidFill>
                  <a:srgbClr val="0070C0"/>
                </a:solidFill>
              </a:rPr>
              <a:t>akar</a:t>
            </a:r>
            <a:r>
              <a:rPr lang="en-US" altLang="en-US" sz="1600" dirty="0">
                <a:solidFill>
                  <a:srgbClr val="0070C0"/>
                </a:solidFill>
              </a:rPr>
              <a:t> </a:t>
            </a:r>
            <a:r>
              <a:rPr lang="en-US" altLang="en-US" sz="1600" dirty="0" err="1">
                <a:solidFill>
                  <a:srgbClr val="0070C0"/>
                </a:solidFill>
              </a:rPr>
              <a:t>penyebab</a:t>
            </a:r>
            <a:r>
              <a:rPr lang="en-US" altLang="en-US" sz="1600" dirty="0">
                <a:solidFill>
                  <a:srgbClr val="0070C0"/>
                </a:solidFill>
              </a:rPr>
              <a:t>, </a:t>
            </a:r>
            <a:r>
              <a:rPr lang="en-US" altLang="en-US" sz="1600" dirty="0" err="1">
                <a:solidFill>
                  <a:srgbClr val="0070C0"/>
                </a:solidFill>
              </a:rPr>
              <a:t>pemilihan</a:t>
            </a:r>
            <a:r>
              <a:rPr lang="en-US" altLang="en-US" sz="1600" dirty="0">
                <a:solidFill>
                  <a:srgbClr val="0070C0"/>
                </a:solidFill>
              </a:rPr>
              <a:t> </a:t>
            </a:r>
            <a:r>
              <a:rPr lang="en-US" altLang="en-US" sz="1600" dirty="0" err="1">
                <a:solidFill>
                  <a:srgbClr val="0070C0"/>
                </a:solidFill>
              </a:rPr>
              <a:t>tindakan</a:t>
            </a:r>
            <a:r>
              <a:rPr lang="en-US" altLang="en-US" sz="1600" dirty="0">
                <a:solidFill>
                  <a:srgbClr val="0070C0"/>
                </a:solidFill>
              </a:rPr>
              <a:t> </a:t>
            </a:r>
            <a:r>
              <a:rPr lang="en-US" altLang="en-US" sz="1600" dirty="0" err="1">
                <a:solidFill>
                  <a:srgbClr val="0070C0"/>
                </a:solidFill>
              </a:rPr>
              <a:t>perbaikan</a:t>
            </a:r>
            <a:r>
              <a:rPr lang="en-US" altLang="en-US" sz="1600" dirty="0">
                <a:solidFill>
                  <a:srgbClr val="0070C0"/>
                </a:solidFill>
              </a:rPr>
              <a:t>, </a:t>
            </a:r>
            <a:r>
              <a:rPr lang="en-US" altLang="en-US" sz="1600" dirty="0" err="1">
                <a:solidFill>
                  <a:srgbClr val="0070C0"/>
                </a:solidFill>
              </a:rPr>
              <a:t>pemantauan</a:t>
            </a:r>
            <a:r>
              <a:rPr lang="en-US" altLang="en-US" sz="1600" dirty="0">
                <a:solidFill>
                  <a:srgbClr val="0070C0"/>
                </a:solidFill>
              </a:rPr>
              <a:t> dan </a:t>
            </a:r>
            <a:r>
              <a:rPr lang="en-US" altLang="en-US" sz="1600" dirty="0" err="1">
                <a:solidFill>
                  <a:srgbClr val="0070C0"/>
                </a:solidFill>
              </a:rPr>
              <a:t>hasil</a:t>
            </a:r>
            <a:r>
              <a:rPr lang="en-US" altLang="en-US" sz="1600" dirty="0">
                <a:solidFill>
                  <a:srgbClr val="0070C0"/>
                </a:solidFill>
              </a:rPr>
              <a:t> yang </a:t>
            </a:r>
            <a:r>
              <a:rPr lang="en-US" altLang="en-US" sz="1600" dirty="0" err="1">
                <a:solidFill>
                  <a:srgbClr val="0070C0"/>
                </a:solidFill>
              </a:rPr>
              <a:t>dicapai</a:t>
            </a:r>
            <a:r>
              <a:rPr lang="en-US" altLang="en-US" sz="1600" dirty="0">
                <a:solidFill>
                  <a:srgbClr val="0070C0"/>
                </a:solidFill>
              </a:rPr>
              <a:t>.</a:t>
            </a:r>
          </a:p>
        </p:txBody>
      </p:sp>
      <p:sp>
        <p:nvSpPr>
          <p:cNvPr id="189451" name="Text Box 11">
            <a:extLst>
              <a:ext uri="{FF2B5EF4-FFF2-40B4-BE49-F238E27FC236}">
                <a16:creationId xmlns:a16="http://schemas.microsoft.com/office/drawing/2014/main" id="{76EF10CA-41F5-4B05-AA8D-64BFD2A163CC}"/>
              </a:ext>
            </a:extLst>
          </p:cNvPr>
          <p:cNvSpPr txBox="1">
            <a:spLocks noChangeArrowheads="1"/>
          </p:cNvSpPr>
          <p:nvPr/>
        </p:nvSpPr>
        <p:spPr bwMode="auto">
          <a:xfrm>
            <a:off x="5516479" y="3625103"/>
            <a:ext cx="38449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30000"/>
              </a:lnSpc>
              <a:buClr>
                <a:schemeClr val="tx1"/>
              </a:buClr>
              <a:buFont typeface="Wingdings" panose="05000000000000000000" pitchFamily="2" charset="2"/>
              <a:buChar char="q"/>
            </a:pPr>
            <a:r>
              <a:rPr lang="en-US" altLang="en-US" sz="1600" dirty="0"/>
              <a:t> </a:t>
            </a:r>
            <a:r>
              <a:rPr lang="en-US" altLang="en-US" sz="1600" dirty="0" err="1"/>
              <a:t>menentukan</a:t>
            </a:r>
            <a:r>
              <a:rPr lang="en-US" altLang="en-US" sz="1600" dirty="0"/>
              <a:t> </a:t>
            </a:r>
            <a:r>
              <a:rPr lang="en-US" altLang="en-US" sz="1600" dirty="0" err="1"/>
              <a:t>akar</a:t>
            </a:r>
            <a:r>
              <a:rPr lang="en-US" altLang="en-US" sz="1600" dirty="0"/>
              <a:t> </a:t>
            </a:r>
            <a:r>
              <a:rPr lang="en-US" altLang="en-US" sz="1600" dirty="0" err="1"/>
              <a:t>penyebab</a:t>
            </a:r>
            <a:r>
              <a:rPr lang="en-US" altLang="en-US" sz="1600" dirty="0"/>
              <a:t> </a:t>
            </a:r>
            <a:r>
              <a:rPr lang="en-US" altLang="en-US" sz="1600" dirty="0" err="1"/>
              <a:t>masalah</a:t>
            </a:r>
            <a:endParaRPr lang="en-US" altLang="en-US" sz="1600" dirty="0"/>
          </a:p>
          <a:p>
            <a:pPr eaLnBrk="1" hangingPunct="1">
              <a:lnSpc>
                <a:spcPct val="130000"/>
              </a:lnSpc>
              <a:buClr>
                <a:schemeClr val="tx1"/>
              </a:buClr>
              <a:buFont typeface="Wingdings" panose="05000000000000000000" pitchFamily="2" charset="2"/>
              <a:buChar char="q"/>
            </a:pPr>
            <a:r>
              <a:rPr lang="en-US" altLang="en-US" sz="1600" dirty="0"/>
              <a:t>  </a:t>
            </a:r>
            <a:r>
              <a:rPr lang="en-US" altLang="en-US" sz="1600" dirty="0" err="1"/>
              <a:t>tindakan</a:t>
            </a:r>
            <a:r>
              <a:rPr lang="en-US" altLang="en-US" sz="1600" dirty="0"/>
              <a:t> </a:t>
            </a:r>
            <a:r>
              <a:rPr lang="en-US" altLang="en-US" sz="1600" dirty="0" err="1"/>
              <a:t>perbaikan</a:t>
            </a:r>
            <a:r>
              <a:rPr lang="en-US" altLang="en-US" sz="1600" dirty="0"/>
              <a:t> yang </a:t>
            </a:r>
            <a:r>
              <a:rPr lang="en-US" altLang="en-US" sz="1600" dirty="0" err="1"/>
              <a:t>potensial</a:t>
            </a:r>
            <a:endParaRPr lang="en-US" altLang="en-US" sz="1600" dirty="0"/>
          </a:p>
          <a:p>
            <a:pPr eaLnBrk="1" hangingPunct="1">
              <a:lnSpc>
                <a:spcPct val="130000"/>
              </a:lnSpc>
              <a:buClr>
                <a:schemeClr val="tx1"/>
              </a:buClr>
              <a:buFont typeface="Wingdings" panose="05000000000000000000" pitchFamily="2" charset="2"/>
              <a:buChar char="q"/>
            </a:pPr>
            <a:r>
              <a:rPr lang="en-US" altLang="en-US" sz="1600" dirty="0"/>
              <a:t> </a:t>
            </a:r>
            <a:r>
              <a:rPr lang="en-US" altLang="en-US" sz="1600" dirty="0" err="1"/>
              <a:t>meniadakan</a:t>
            </a:r>
            <a:r>
              <a:rPr lang="en-US" altLang="en-US" sz="1600" dirty="0"/>
              <a:t> </a:t>
            </a:r>
            <a:r>
              <a:rPr lang="en-US" altLang="en-US" sz="1600" dirty="0" err="1"/>
              <a:t>masalah</a:t>
            </a:r>
            <a:r>
              <a:rPr lang="en-US" altLang="en-US" sz="1600" dirty="0"/>
              <a:t> dan </a:t>
            </a:r>
            <a:r>
              <a:rPr lang="en-US" altLang="en-US" sz="1600" dirty="0" err="1"/>
              <a:t>mencegah</a:t>
            </a:r>
            <a:r>
              <a:rPr lang="en-US" altLang="en-US" sz="1600" dirty="0"/>
              <a:t> </a:t>
            </a:r>
          </a:p>
          <a:p>
            <a:pPr eaLnBrk="1" hangingPunct="1">
              <a:lnSpc>
                <a:spcPct val="130000"/>
              </a:lnSpc>
              <a:buClr>
                <a:schemeClr val="tx1"/>
              </a:buClr>
              <a:buFont typeface="Wingdings" panose="05000000000000000000" pitchFamily="2" charset="2"/>
              <a:buNone/>
            </a:pPr>
            <a:r>
              <a:rPr lang="en-US" altLang="en-US" sz="1600" dirty="0"/>
              <a:t>    </a:t>
            </a:r>
            <a:r>
              <a:rPr lang="en-US" altLang="en-US" sz="1600" dirty="0" err="1"/>
              <a:t>terjadi</a:t>
            </a:r>
            <a:r>
              <a:rPr lang="en-US" altLang="en-US" sz="1600" dirty="0"/>
              <a:t> </a:t>
            </a:r>
            <a:r>
              <a:rPr lang="en-US" altLang="en-US" sz="1600" dirty="0" err="1"/>
              <a:t>kembali</a:t>
            </a:r>
            <a:endParaRPr lang="en-US" altLang="en-US" sz="1600" dirty="0"/>
          </a:p>
        </p:txBody>
      </p:sp>
      <p:sp>
        <p:nvSpPr>
          <p:cNvPr id="189452" name="Text Box 12">
            <a:extLst>
              <a:ext uri="{FF2B5EF4-FFF2-40B4-BE49-F238E27FC236}">
                <a16:creationId xmlns:a16="http://schemas.microsoft.com/office/drawing/2014/main" id="{D4455B1D-9EC5-4E52-946A-2B3535456FD7}"/>
              </a:ext>
            </a:extLst>
          </p:cNvPr>
          <p:cNvSpPr txBox="1">
            <a:spLocks noChangeArrowheads="1"/>
          </p:cNvSpPr>
          <p:nvPr/>
        </p:nvSpPr>
        <p:spPr bwMode="auto">
          <a:xfrm>
            <a:off x="5527675" y="960437"/>
            <a:ext cx="1136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C84104"/>
                </a:solidFill>
              </a:rPr>
              <a:t>Dampak &amp;</a:t>
            </a:r>
          </a:p>
          <a:p>
            <a:pPr eaLnBrk="1" hangingPunct="1"/>
            <a:r>
              <a:rPr lang="id-ID" altLang="en-US" sz="1200">
                <a:solidFill>
                  <a:srgbClr val="C84104"/>
                </a:solidFill>
              </a:rPr>
              <a:t>Risiko</a:t>
            </a:r>
          </a:p>
          <a:p>
            <a:pPr eaLnBrk="1" hangingPunct="1"/>
            <a:r>
              <a:rPr lang="id-ID" altLang="en-US" sz="1200">
                <a:solidFill>
                  <a:srgbClr val="C84104"/>
                </a:solidFill>
              </a:rPr>
              <a:t>Keberulangan</a:t>
            </a:r>
          </a:p>
          <a:p>
            <a:pPr eaLnBrk="1" hangingPunct="1"/>
            <a:r>
              <a:rPr lang="en-US" altLang="en-US" sz="1200">
                <a:solidFill>
                  <a:srgbClr val="C84104"/>
                </a:solidFill>
              </a:rPr>
              <a:t>(</a:t>
            </a:r>
            <a:r>
              <a:rPr lang="id-ID" altLang="en-US" sz="1200">
                <a:solidFill>
                  <a:srgbClr val="C84104"/>
                </a:solidFill>
              </a:rPr>
              <a:t>8.7</a:t>
            </a:r>
            <a:r>
              <a:rPr lang="en-US" altLang="en-US" sz="1200">
                <a:solidFill>
                  <a:srgbClr val="C84104"/>
                </a:solidFill>
              </a:rPr>
              <a:t>.3) </a:t>
            </a:r>
          </a:p>
        </p:txBody>
      </p:sp>
      <p:sp>
        <p:nvSpPr>
          <p:cNvPr id="189453" name="Line 17">
            <a:extLst>
              <a:ext uri="{FF2B5EF4-FFF2-40B4-BE49-F238E27FC236}">
                <a16:creationId xmlns:a16="http://schemas.microsoft.com/office/drawing/2014/main" id="{C8AB4370-C352-4F15-B1CB-7BA8D4AC0399}"/>
              </a:ext>
            </a:extLst>
          </p:cNvPr>
          <p:cNvSpPr>
            <a:spLocks noChangeShapeType="1"/>
          </p:cNvSpPr>
          <p:nvPr/>
        </p:nvSpPr>
        <p:spPr bwMode="auto">
          <a:xfrm>
            <a:off x="8294691" y="1781176"/>
            <a:ext cx="358775" cy="577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89454" name="Text Box 18">
            <a:extLst>
              <a:ext uri="{FF2B5EF4-FFF2-40B4-BE49-F238E27FC236}">
                <a16:creationId xmlns:a16="http://schemas.microsoft.com/office/drawing/2014/main" id="{5555F01A-D8FC-4002-AFF5-2C2840978B30}"/>
              </a:ext>
            </a:extLst>
          </p:cNvPr>
          <p:cNvSpPr txBox="1">
            <a:spLocks noChangeArrowheads="1"/>
          </p:cNvSpPr>
          <p:nvPr/>
        </p:nvSpPr>
        <p:spPr bwMode="auto">
          <a:xfrm>
            <a:off x="8150228" y="1204914"/>
            <a:ext cx="138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C84104"/>
                </a:solidFill>
              </a:rPr>
              <a:t>Kebijakan (</a:t>
            </a:r>
            <a:r>
              <a:rPr lang="id-ID" altLang="en-US" sz="1200">
                <a:solidFill>
                  <a:srgbClr val="C84104"/>
                </a:solidFill>
              </a:rPr>
              <a:t>8.7.1</a:t>
            </a:r>
            <a:r>
              <a:rPr lang="en-US" altLang="en-US" sz="1200">
                <a:solidFill>
                  <a:srgbClr val="C84104"/>
                </a:solidFill>
              </a:rPr>
              <a:t>) </a:t>
            </a:r>
          </a:p>
        </p:txBody>
      </p:sp>
      <p:pic>
        <p:nvPicPr>
          <p:cNvPr id="189455" name="Picture 19" descr="j0230358">
            <a:extLst>
              <a:ext uri="{FF2B5EF4-FFF2-40B4-BE49-F238E27FC236}">
                <a16:creationId xmlns:a16="http://schemas.microsoft.com/office/drawing/2014/main" id="{2C0E5A58-770B-4B03-BEBC-C2615DEC3D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27892" y="960437"/>
            <a:ext cx="671513" cy="722312"/>
          </a:xfrm>
        </p:spPr>
      </p:pic>
      <p:grpSp>
        <p:nvGrpSpPr>
          <p:cNvPr id="189456" name="Group 20">
            <a:extLst>
              <a:ext uri="{FF2B5EF4-FFF2-40B4-BE49-F238E27FC236}">
                <a16:creationId xmlns:a16="http://schemas.microsoft.com/office/drawing/2014/main" id="{0BE05BA2-293C-4FC5-8DF7-07D8EA962719}"/>
              </a:ext>
            </a:extLst>
          </p:cNvPr>
          <p:cNvGrpSpPr>
            <a:grpSpLocks/>
          </p:cNvGrpSpPr>
          <p:nvPr/>
        </p:nvGrpSpPr>
        <p:grpSpPr bwMode="auto">
          <a:xfrm>
            <a:off x="794541" y="3435349"/>
            <a:ext cx="935038" cy="503238"/>
            <a:chOff x="4059" y="3110"/>
            <a:chExt cx="1413" cy="590"/>
          </a:xfrm>
        </p:grpSpPr>
        <p:sp>
          <p:nvSpPr>
            <p:cNvPr id="189461" name="AutoShape 21">
              <a:extLst>
                <a:ext uri="{FF2B5EF4-FFF2-40B4-BE49-F238E27FC236}">
                  <a16:creationId xmlns:a16="http://schemas.microsoft.com/office/drawing/2014/main" id="{6B7109E4-3CE2-4FE2-9B8B-F9EB7F71B359}"/>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9462" name="Freeform 22">
              <a:extLst>
                <a:ext uri="{FF2B5EF4-FFF2-40B4-BE49-F238E27FC236}">
                  <a16:creationId xmlns:a16="http://schemas.microsoft.com/office/drawing/2014/main" id="{9CB93E42-2F7C-44CA-8C52-ED7096B319AF}"/>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89463" name="Freeform 23">
              <a:extLst>
                <a:ext uri="{FF2B5EF4-FFF2-40B4-BE49-F238E27FC236}">
                  <a16:creationId xmlns:a16="http://schemas.microsoft.com/office/drawing/2014/main" id="{D9FE70F1-CFDC-4FC8-A677-CE59BFD864C2}"/>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89464" name="Freeform 24">
              <a:extLst>
                <a:ext uri="{FF2B5EF4-FFF2-40B4-BE49-F238E27FC236}">
                  <a16:creationId xmlns:a16="http://schemas.microsoft.com/office/drawing/2014/main" id="{758B017F-F8C6-4B9B-873C-54CD7291A3FC}"/>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89465" name="Freeform 25">
              <a:extLst>
                <a:ext uri="{FF2B5EF4-FFF2-40B4-BE49-F238E27FC236}">
                  <a16:creationId xmlns:a16="http://schemas.microsoft.com/office/drawing/2014/main" id="{F05B8C01-0B14-4CE3-B7E3-D2E216919416}"/>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89466" name="Freeform 26">
              <a:extLst>
                <a:ext uri="{FF2B5EF4-FFF2-40B4-BE49-F238E27FC236}">
                  <a16:creationId xmlns:a16="http://schemas.microsoft.com/office/drawing/2014/main" id="{C87CB1C4-B121-48A7-A616-B69420375B47}"/>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89467" name="Freeform 27">
              <a:extLst>
                <a:ext uri="{FF2B5EF4-FFF2-40B4-BE49-F238E27FC236}">
                  <a16:creationId xmlns:a16="http://schemas.microsoft.com/office/drawing/2014/main" id="{33347E66-C0CF-402B-B75C-5FE7A6FAA28A}"/>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89468" name="Freeform 28">
              <a:extLst>
                <a:ext uri="{FF2B5EF4-FFF2-40B4-BE49-F238E27FC236}">
                  <a16:creationId xmlns:a16="http://schemas.microsoft.com/office/drawing/2014/main" id="{3F44A9B3-AEDA-4A3B-8CB4-C3953B68165E}"/>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89469" name="Freeform 29">
              <a:extLst>
                <a:ext uri="{FF2B5EF4-FFF2-40B4-BE49-F238E27FC236}">
                  <a16:creationId xmlns:a16="http://schemas.microsoft.com/office/drawing/2014/main" id="{889D4FCE-403D-4EA3-949C-F831BBA803B8}"/>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89470" name="Freeform 30">
              <a:extLst>
                <a:ext uri="{FF2B5EF4-FFF2-40B4-BE49-F238E27FC236}">
                  <a16:creationId xmlns:a16="http://schemas.microsoft.com/office/drawing/2014/main" id="{0DE53417-4D43-4E6C-8ED4-AAD9B15CC017}"/>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89471" name="Freeform 31">
              <a:extLst>
                <a:ext uri="{FF2B5EF4-FFF2-40B4-BE49-F238E27FC236}">
                  <a16:creationId xmlns:a16="http://schemas.microsoft.com/office/drawing/2014/main" id="{8F80632C-6601-4CA5-8EB2-51A931385DC8}"/>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89472" name="Freeform 32">
              <a:extLst>
                <a:ext uri="{FF2B5EF4-FFF2-40B4-BE49-F238E27FC236}">
                  <a16:creationId xmlns:a16="http://schemas.microsoft.com/office/drawing/2014/main" id="{84E99589-3CDF-4B1F-A044-14434F3469B3}"/>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89473" name="Freeform 33">
              <a:extLst>
                <a:ext uri="{FF2B5EF4-FFF2-40B4-BE49-F238E27FC236}">
                  <a16:creationId xmlns:a16="http://schemas.microsoft.com/office/drawing/2014/main" id="{BD64F837-310F-4E2D-B175-AE65EBF8EE63}"/>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89474" name="Freeform 34">
              <a:extLst>
                <a:ext uri="{FF2B5EF4-FFF2-40B4-BE49-F238E27FC236}">
                  <a16:creationId xmlns:a16="http://schemas.microsoft.com/office/drawing/2014/main" id="{25F40FF6-2A2C-416B-AB4B-2A1904E88467}"/>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89475" name="Freeform 35">
              <a:extLst>
                <a:ext uri="{FF2B5EF4-FFF2-40B4-BE49-F238E27FC236}">
                  <a16:creationId xmlns:a16="http://schemas.microsoft.com/office/drawing/2014/main" id="{F52D5C20-AE59-4063-AB76-2D90A527C4D8}"/>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89476" name="Freeform 36">
              <a:extLst>
                <a:ext uri="{FF2B5EF4-FFF2-40B4-BE49-F238E27FC236}">
                  <a16:creationId xmlns:a16="http://schemas.microsoft.com/office/drawing/2014/main" id="{94842205-2BAA-4817-B07A-B6ACA7F6673C}"/>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89477" name="Freeform 37">
              <a:extLst>
                <a:ext uri="{FF2B5EF4-FFF2-40B4-BE49-F238E27FC236}">
                  <a16:creationId xmlns:a16="http://schemas.microsoft.com/office/drawing/2014/main" id="{9ED98F84-4A97-44A5-9D70-682F6B6FF275}"/>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89478" name="Freeform 38">
              <a:extLst>
                <a:ext uri="{FF2B5EF4-FFF2-40B4-BE49-F238E27FC236}">
                  <a16:creationId xmlns:a16="http://schemas.microsoft.com/office/drawing/2014/main" id="{394AA128-07DE-4DCF-A09F-0A0EA066191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89479" name="Freeform 39">
              <a:extLst>
                <a:ext uri="{FF2B5EF4-FFF2-40B4-BE49-F238E27FC236}">
                  <a16:creationId xmlns:a16="http://schemas.microsoft.com/office/drawing/2014/main" id="{159D64AA-39A1-43C4-947A-10A3E27F6991}"/>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89480" name="Freeform 40">
              <a:extLst>
                <a:ext uri="{FF2B5EF4-FFF2-40B4-BE49-F238E27FC236}">
                  <a16:creationId xmlns:a16="http://schemas.microsoft.com/office/drawing/2014/main" id="{9DA97D85-2E60-4A46-9B6D-A5385259C683}"/>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89481" name="Freeform 41">
              <a:extLst>
                <a:ext uri="{FF2B5EF4-FFF2-40B4-BE49-F238E27FC236}">
                  <a16:creationId xmlns:a16="http://schemas.microsoft.com/office/drawing/2014/main" id="{26C71F21-13E2-4E97-AFFB-18765CF564FF}"/>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89482" name="Freeform 42">
              <a:extLst>
                <a:ext uri="{FF2B5EF4-FFF2-40B4-BE49-F238E27FC236}">
                  <a16:creationId xmlns:a16="http://schemas.microsoft.com/office/drawing/2014/main" id="{E3CC2AEC-9419-4F05-AE7E-79E6D7AA9007}"/>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89483" name="Freeform 43">
              <a:extLst>
                <a:ext uri="{FF2B5EF4-FFF2-40B4-BE49-F238E27FC236}">
                  <a16:creationId xmlns:a16="http://schemas.microsoft.com/office/drawing/2014/main" id="{6D5F89D6-5022-4D14-BF0E-8AB39BECD97C}"/>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89484" name="Freeform 44">
              <a:extLst>
                <a:ext uri="{FF2B5EF4-FFF2-40B4-BE49-F238E27FC236}">
                  <a16:creationId xmlns:a16="http://schemas.microsoft.com/office/drawing/2014/main" id="{75DE0EFF-5203-41DA-808A-61020D04326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89485" name="Freeform 45">
              <a:extLst>
                <a:ext uri="{FF2B5EF4-FFF2-40B4-BE49-F238E27FC236}">
                  <a16:creationId xmlns:a16="http://schemas.microsoft.com/office/drawing/2014/main" id="{25614CE3-C285-43E2-AFDF-80C645C37F00}"/>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89486" name="Freeform 46">
              <a:extLst>
                <a:ext uri="{FF2B5EF4-FFF2-40B4-BE49-F238E27FC236}">
                  <a16:creationId xmlns:a16="http://schemas.microsoft.com/office/drawing/2014/main" id="{97D5B98F-4C63-4091-AE0E-8476DD29993D}"/>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89487" name="Freeform 47">
              <a:extLst>
                <a:ext uri="{FF2B5EF4-FFF2-40B4-BE49-F238E27FC236}">
                  <a16:creationId xmlns:a16="http://schemas.microsoft.com/office/drawing/2014/main" id="{95112942-1ED8-42F9-AD70-6F9A53859CD1}"/>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89488" name="Freeform 48">
              <a:extLst>
                <a:ext uri="{FF2B5EF4-FFF2-40B4-BE49-F238E27FC236}">
                  <a16:creationId xmlns:a16="http://schemas.microsoft.com/office/drawing/2014/main" id="{A0EF9BA3-3B68-429D-97AA-B1D99A2F6154}"/>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89489" name="Freeform 49">
              <a:extLst>
                <a:ext uri="{FF2B5EF4-FFF2-40B4-BE49-F238E27FC236}">
                  <a16:creationId xmlns:a16="http://schemas.microsoft.com/office/drawing/2014/main" id="{0C067130-086D-4459-B281-5BB70A79908F}"/>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89490" name="Freeform 50">
              <a:extLst>
                <a:ext uri="{FF2B5EF4-FFF2-40B4-BE49-F238E27FC236}">
                  <a16:creationId xmlns:a16="http://schemas.microsoft.com/office/drawing/2014/main" id="{5CB289D1-53D9-40EE-B18A-55A81D502473}"/>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89491" name="Freeform 51">
              <a:extLst>
                <a:ext uri="{FF2B5EF4-FFF2-40B4-BE49-F238E27FC236}">
                  <a16:creationId xmlns:a16="http://schemas.microsoft.com/office/drawing/2014/main" id="{B6C7E68F-3E83-4802-B75B-16E627810D66}"/>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89492" name="Freeform 52">
              <a:extLst>
                <a:ext uri="{FF2B5EF4-FFF2-40B4-BE49-F238E27FC236}">
                  <a16:creationId xmlns:a16="http://schemas.microsoft.com/office/drawing/2014/main" id="{E2C0FF45-23E9-4CA7-83E2-568AB76E6888}"/>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89493" name="Freeform 53">
              <a:extLst>
                <a:ext uri="{FF2B5EF4-FFF2-40B4-BE49-F238E27FC236}">
                  <a16:creationId xmlns:a16="http://schemas.microsoft.com/office/drawing/2014/main" id="{0D005289-F804-40F4-959C-8D5C5E386293}"/>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89494" name="Freeform 54">
              <a:extLst>
                <a:ext uri="{FF2B5EF4-FFF2-40B4-BE49-F238E27FC236}">
                  <a16:creationId xmlns:a16="http://schemas.microsoft.com/office/drawing/2014/main" id="{CE359345-5AAE-41FB-AE4D-C0C54B7E860F}"/>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89495" name="Freeform 55">
              <a:extLst>
                <a:ext uri="{FF2B5EF4-FFF2-40B4-BE49-F238E27FC236}">
                  <a16:creationId xmlns:a16="http://schemas.microsoft.com/office/drawing/2014/main" id="{6030558E-E11A-4598-AD69-28B851C9FD78}"/>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89496" name="Freeform 56">
              <a:extLst>
                <a:ext uri="{FF2B5EF4-FFF2-40B4-BE49-F238E27FC236}">
                  <a16:creationId xmlns:a16="http://schemas.microsoft.com/office/drawing/2014/main" id="{96948381-2471-4AAE-9F17-128055BBF46A}"/>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89497" name="Freeform 57">
              <a:extLst>
                <a:ext uri="{FF2B5EF4-FFF2-40B4-BE49-F238E27FC236}">
                  <a16:creationId xmlns:a16="http://schemas.microsoft.com/office/drawing/2014/main" id="{89D0E801-0811-454E-8A28-443FD918A268}"/>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89457" name="Group 60">
            <a:extLst>
              <a:ext uri="{FF2B5EF4-FFF2-40B4-BE49-F238E27FC236}">
                <a16:creationId xmlns:a16="http://schemas.microsoft.com/office/drawing/2014/main" id="{86D3AE25-A306-4204-93D3-A2E0882F5940}"/>
              </a:ext>
            </a:extLst>
          </p:cNvPr>
          <p:cNvGrpSpPr>
            <a:grpSpLocks/>
          </p:cNvGrpSpPr>
          <p:nvPr/>
        </p:nvGrpSpPr>
        <p:grpSpPr bwMode="auto">
          <a:xfrm>
            <a:off x="2286000" y="685800"/>
            <a:ext cx="3657600" cy="381000"/>
            <a:chOff x="4201" y="618"/>
            <a:chExt cx="2039" cy="0"/>
          </a:xfrm>
        </p:grpSpPr>
        <p:sp>
          <p:nvSpPr>
            <p:cNvPr id="189459" name="Line 61">
              <a:extLst>
                <a:ext uri="{FF2B5EF4-FFF2-40B4-BE49-F238E27FC236}">
                  <a16:creationId xmlns:a16="http://schemas.microsoft.com/office/drawing/2014/main" id="{967E63B8-5F17-4E5F-97C0-13436570791A}"/>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9460" name="Line 62">
              <a:extLst>
                <a:ext uri="{FF2B5EF4-FFF2-40B4-BE49-F238E27FC236}">
                  <a16:creationId xmlns:a16="http://schemas.microsoft.com/office/drawing/2014/main" id="{304A00B3-2D56-47DD-A1F9-E03CEA51484E}"/>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AAF2704-53D1-460C-9748-517DB44ABB2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1B4DFEED-17A5-4878-B3EC-CB353DE95017}"/>
              </a:ext>
            </a:extLst>
          </p:cNvPr>
          <p:cNvSpPr>
            <a:spLocks noGrp="1"/>
          </p:cNvSpPr>
          <p:nvPr>
            <p:ph type="sldNum" sz="quarter" idx="12"/>
          </p:nvPr>
        </p:nvSpPr>
        <p:spPr/>
        <p:txBody>
          <a:bodyPr/>
          <a:lstStyle/>
          <a:p>
            <a:fld id="{D613E84E-F90B-4997-BEAD-0068A8707C75}" type="slidenum">
              <a:rPr lang="en-US" smtClean="0"/>
              <a:t>163</a:t>
            </a:fld>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Content Placeholder 2">
            <a:extLst>
              <a:ext uri="{FF2B5EF4-FFF2-40B4-BE49-F238E27FC236}">
                <a16:creationId xmlns:a16="http://schemas.microsoft.com/office/drawing/2014/main" id="{F84A344C-DDD2-4420-91FD-411473862DF1}"/>
              </a:ext>
            </a:extLst>
          </p:cNvPr>
          <p:cNvSpPr>
            <a:spLocks noGrp="1" noChangeArrowheads="1"/>
          </p:cNvSpPr>
          <p:nvPr>
            <p:ph idx="1"/>
          </p:nvPr>
        </p:nvSpPr>
        <p:spPr>
          <a:xfrm>
            <a:off x="815926" y="914401"/>
            <a:ext cx="8458200" cy="5562600"/>
          </a:xfrm>
        </p:spPr>
        <p:txBody>
          <a:bodyPr>
            <a:normAutofit fontScale="92500" lnSpcReduction="20000"/>
          </a:bodyPr>
          <a:lstStyle/>
          <a:p>
            <a:pPr marL="0" indent="0" algn="ctr">
              <a:buNone/>
            </a:pPr>
            <a:r>
              <a:rPr lang="id-ID" altLang="en-US" u="sng" dirty="0">
                <a:solidFill>
                  <a:srgbClr val="0070C0"/>
                </a:solidFill>
              </a:rPr>
              <a:t>8.8 Audit internal (opsi A)</a:t>
            </a:r>
            <a:endParaRPr lang="id-ID" altLang="en-US" dirty="0">
              <a:solidFill>
                <a:srgbClr val="0070C0"/>
              </a:solidFill>
            </a:endParaRPr>
          </a:p>
          <a:p>
            <a:pPr marL="0" indent="0">
              <a:buNone/>
            </a:pPr>
            <a:br>
              <a:rPr lang="id-ID" altLang="en-US" sz="1000" dirty="0"/>
            </a:br>
            <a:r>
              <a:rPr lang="id-ID" altLang="en-US" sz="2000" b="1" dirty="0"/>
              <a:t>8.8.1</a:t>
            </a:r>
            <a:r>
              <a:rPr lang="id-ID" altLang="en-US" sz="2000" dirty="0"/>
              <a:t> Laboratorium harus melakukan audit internal pada selang waktu terencana untuk memberikan informasi apakah sistem manajemen:</a:t>
            </a:r>
            <a:br>
              <a:rPr lang="id-ID" altLang="en-US" sz="2000" dirty="0"/>
            </a:br>
            <a:endParaRPr lang="id-ID" altLang="en-US" sz="800" dirty="0"/>
          </a:p>
          <a:p>
            <a:pPr marL="0" indent="0">
              <a:buSzPct val="100000"/>
              <a:buFont typeface="Arial" panose="020B0604020202020204" pitchFamily="34" charset="0"/>
              <a:buAutoNum type="alphaLcParenR"/>
            </a:pPr>
            <a:r>
              <a:rPr lang="id-ID" altLang="en-US" sz="2000" dirty="0"/>
              <a:t>sesuai dengan:</a:t>
            </a:r>
          </a:p>
          <a:p>
            <a:pPr marL="935038" lvl="1" indent="-457200"/>
            <a:r>
              <a:rPr lang="id-ID" altLang="en-US" sz="1800" dirty="0"/>
              <a:t>persyaratan laboratorium sendiri untuk sistem manajemen, termasuk kegiatan laboratorium;</a:t>
            </a:r>
            <a:br>
              <a:rPr lang="id-ID" altLang="en-US" sz="1800" dirty="0"/>
            </a:br>
            <a:endParaRPr lang="id-ID" altLang="en-US" sz="1000" dirty="0"/>
          </a:p>
          <a:p>
            <a:pPr marL="935038" lvl="1" indent="-457200"/>
            <a:r>
              <a:rPr lang="id-ID" altLang="en-US" sz="1800" dirty="0"/>
              <a:t>persyaratan standar ini</a:t>
            </a:r>
            <a:r>
              <a:rPr lang="id-ID" altLang="en-US" sz="1400" dirty="0"/>
              <a:t>;</a:t>
            </a:r>
            <a:br>
              <a:rPr lang="id-ID" altLang="en-US" sz="1400" dirty="0"/>
            </a:br>
            <a:endParaRPr lang="id-ID" altLang="en-US" sz="800" dirty="0"/>
          </a:p>
          <a:p>
            <a:pPr marL="0" indent="0">
              <a:buSzPct val="100000"/>
              <a:buFont typeface="Arial" panose="020B0604020202020204" pitchFamily="34" charset="0"/>
              <a:buAutoNum type="alphaLcParenR"/>
            </a:pPr>
            <a:r>
              <a:rPr lang="id-ID" altLang="en-US" sz="2000" dirty="0"/>
              <a:t> secara efektif diimplementasikan dan dipelihara</a:t>
            </a:r>
            <a:r>
              <a:rPr lang="id-ID" altLang="en-US" dirty="0"/>
              <a:t>.</a:t>
            </a:r>
          </a:p>
          <a:p>
            <a:pPr marL="0" indent="0">
              <a:buSzPct val="100000"/>
              <a:buNone/>
            </a:pPr>
            <a:endParaRPr lang="id-ID" altLang="en-US" sz="800" dirty="0"/>
          </a:p>
          <a:p>
            <a:pPr marL="0" indent="0">
              <a:buNone/>
            </a:pPr>
            <a:r>
              <a:rPr lang="id-ID" altLang="en-US" sz="2000" b="1" dirty="0"/>
              <a:t>8.8.2</a:t>
            </a:r>
            <a:r>
              <a:rPr lang="id-ID" altLang="en-US" sz="2000" dirty="0"/>
              <a:t> Laboratorium harus:</a:t>
            </a:r>
            <a:br>
              <a:rPr lang="id-ID" altLang="en-US" sz="2000" dirty="0"/>
            </a:br>
            <a:endParaRPr lang="id-ID" altLang="en-US" sz="800" dirty="0"/>
          </a:p>
          <a:p>
            <a:pPr marL="0" indent="0">
              <a:buSzPct val="100000"/>
              <a:buFont typeface="Arial" panose="020B0604020202020204" pitchFamily="34" charset="0"/>
              <a:buAutoNum type="alphaLcParenR"/>
            </a:pPr>
            <a:r>
              <a:rPr lang="id-ID" altLang="en-US" sz="2000" dirty="0"/>
              <a:t>rencana, menetapkan, menerapkan dan memelihara program audit termasuk frekuensi, metode, tanggung jawab, persyaratan perencanaan dan pelaporan, yang akan mempertimbangkan pentingnya kegiatan laboratorium yang bersangkutan, perubahan yang mempengaruhi laboratorium, dan hasil audit sebelumnya;</a:t>
            </a:r>
            <a:br>
              <a:rPr lang="id-ID" altLang="en-US" sz="2000" dirty="0"/>
            </a:br>
            <a:endParaRPr lang="id-ID" altLang="en-US" sz="2000" dirty="0"/>
          </a:p>
        </p:txBody>
      </p:sp>
      <p:grpSp>
        <p:nvGrpSpPr>
          <p:cNvPr id="190469" name="Group 6">
            <a:extLst>
              <a:ext uri="{FF2B5EF4-FFF2-40B4-BE49-F238E27FC236}">
                <a16:creationId xmlns:a16="http://schemas.microsoft.com/office/drawing/2014/main" id="{498DD90D-48E3-4A2B-9C0E-3CBB998B7FD4}"/>
              </a:ext>
            </a:extLst>
          </p:cNvPr>
          <p:cNvGrpSpPr>
            <a:grpSpLocks/>
          </p:cNvGrpSpPr>
          <p:nvPr/>
        </p:nvGrpSpPr>
        <p:grpSpPr bwMode="auto">
          <a:xfrm>
            <a:off x="2362200" y="838200"/>
            <a:ext cx="4800600" cy="228600"/>
            <a:chOff x="904875" y="914400"/>
            <a:chExt cx="4184650" cy="0"/>
          </a:xfrm>
        </p:grpSpPr>
        <p:sp>
          <p:nvSpPr>
            <p:cNvPr id="190470" name="Line 8">
              <a:extLst>
                <a:ext uri="{FF2B5EF4-FFF2-40B4-BE49-F238E27FC236}">
                  <a16:creationId xmlns:a16="http://schemas.microsoft.com/office/drawing/2014/main" id="{AC3FAEB1-8D8A-4C16-87DB-38F51206020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0471" name="Line 9">
              <a:extLst>
                <a:ext uri="{FF2B5EF4-FFF2-40B4-BE49-F238E27FC236}">
                  <a16:creationId xmlns:a16="http://schemas.microsoft.com/office/drawing/2014/main" id="{62EB8321-5505-4454-93A5-EB0BE3F27FE7}"/>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410D0EC1-5F25-4A75-84F2-FBB725FCB5E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825905F-28EB-4449-A931-4CDA39347FF4}"/>
              </a:ext>
            </a:extLst>
          </p:cNvPr>
          <p:cNvSpPr>
            <a:spLocks noGrp="1"/>
          </p:cNvSpPr>
          <p:nvPr>
            <p:ph type="sldNum" sz="quarter" idx="12"/>
          </p:nvPr>
        </p:nvSpPr>
        <p:spPr/>
        <p:txBody>
          <a:bodyPr/>
          <a:lstStyle/>
          <a:p>
            <a:fld id="{D613E84E-F90B-4997-BEAD-0068A8707C75}" type="slidenum">
              <a:rPr lang="en-US" smtClean="0"/>
              <a:t>164</a:t>
            </a:fld>
            <a:endParaRPr lang="en-US" dirty="0"/>
          </a:p>
        </p:txBody>
      </p:sp>
      <p:sp>
        <p:nvSpPr>
          <p:cNvPr id="5" name="Title 4">
            <a:extLst>
              <a:ext uri="{FF2B5EF4-FFF2-40B4-BE49-F238E27FC236}">
                <a16:creationId xmlns:a16="http://schemas.microsoft.com/office/drawing/2014/main" id="{3E2DEDBD-3BF4-4348-A21F-72E5BEE6BCD5}"/>
              </a:ext>
            </a:extLst>
          </p:cNvPr>
          <p:cNvSpPr>
            <a:spLocks noGrp="1"/>
          </p:cNvSpPr>
          <p:nvPr>
            <p:ph type="title"/>
          </p:nvPr>
        </p:nvSpPr>
        <p:spPr>
          <a:xfrm>
            <a:off x="2459182" y="122904"/>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Content Placeholder 2">
            <a:extLst>
              <a:ext uri="{FF2B5EF4-FFF2-40B4-BE49-F238E27FC236}">
                <a16:creationId xmlns:a16="http://schemas.microsoft.com/office/drawing/2014/main" id="{42577A35-77AE-4C4D-887F-6647450060B1}"/>
              </a:ext>
            </a:extLst>
          </p:cNvPr>
          <p:cNvSpPr>
            <a:spLocks noGrp="1"/>
          </p:cNvSpPr>
          <p:nvPr>
            <p:ph idx="1"/>
          </p:nvPr>
        </p:nvSpPr>
        <p:spPr>
          <a:xfrm>
            <a:off x="844061" y="862807"/>
            <a:ext cx="8458200" cy="5562600"/>
          </a:xfrm>
        </p:spPr>
        <p:txBody>
          <a:bodyPr/>
          <a:lstStyle/>
          <a:p>
            <a:pPr marL="0" indent="0" algn="ctr">
              <a:buNone/>
              <a:defRPr/>
            </a:pPr>
            <a:r>
              <a:rPr lang="id-ID" u="sng" dirty="0">
                <a:solidFill>
                  <a:srgbClr val="0070C0"/>
                </a:solidFill>
              </a:rPr>
              <a:t>8.8 Audit internal (opsi A)</a:t>
            </a:r>
            <a:endParaRPr lang="id-ID" dirty="0">
              <a:solidFill>
                <a:srgbClr val="0070C0"/>
              </a:solidFill>
            </a:endParaRPr>
          </a:p>
          <a:p>
            <a:pPr marL="0" indent="0">
              <a:buNone/>
              <a:defRPr/>
            </a:pPr>
            <a:endParaRPr lang="id-ID" sz="1000" dirty="0"/>
          </a:p>
          <a:p>
            <a:pPr marL="0" indent="0">
              <a:buNone/>
              <a:defRPr/>
            </a:pPr>
            <a:r>
              <a:rPr lang="id-ID" sz="2000" b="1" dirty="0"/>
              <a:t>8.8.2</a:t>
            </a:r>
            <a:r>
              <a:rPr lang="id-ID" sz="2000" dirty="0"/>
              <a:t> Laboratorium harus:</a:t>
            </a:r>
            <a:br>
              <a:rPr lang="id-ID" sz="2000" dirty="0"/>
            </a:br>
            <a:endParaRPr lang="id-ID" sz="1000" dirty="0"/>
          </a:p>
          <a:p>
            <a:pPr marL="457200" indent="-457200">
              <a:buSzPct val="100000"/>
              <a:buFont typeface="+mj-lt"/>
              <a:buAutoNum type="alphaLcParenR" startAt="2"/>
              <a:defRPr/>
            </a:pPr>
            <a:r>
              <a:rPr lang="id-ID" sz="2000" dirty="0"/>
              <a:t>menentukan kriteria audit dan lingkup untuk setiap audit;</a:t>
            </a:r>
            <a:br>
              <a:rPr lang="id-ID" sz="2000" dirty="0"/>
            </a:br>
            <a:endParaRPr lang="id-ID" sz="1000" dirty="0"/>
          </a:p>
          <a:p>
            <a:pPr marL="457200" indent="-457200">
              <a:buSzPct val="100000"/>
              <a:buFont typeface="+mj-lt"/>
              <a:buAutoNum type="alphaLcParenR" startAt="2"/>
              <a:defRPr/>
            </a:pPr>
            <a:r>
              <a:rPr lang="id-ID" sz="2000" dirty="0"/>
              <a:t>memastikan bahwa hasil audit dilaporkan kepada manajemen yang relevan;</a:t>
            </a:r>
          </a:p>
          <a:p>
            <a:pPr marL="457200" indent="-457200">
              <a:buSzPct val="100000"/>
              <a:buFont typeface="+mj-lt"/>
              <a:buAutoNum type="alphaLcParenR" startAt="2"/>
              <a:defRPr/>
            </a:pPr>
            <a:endParaRPr lang="id-ID" sz="1000" dirty="0"/>
          </a:p>
          <a:p>
            <a:pPr marL="457200" indent="-457200">
              <a:buSzPct val="100000"/>
              <a:buFont typeface="+mj-lt"/>
              <a:buAutoNum type="alphaLcParenR" startAt="2"/>
              <a:defRPr/>
            </a:pPr>
            <a:r>
              <a:rPr lang="id-ID" sz="2000" dirty="0"/>
              <a:t>menerapkan </a:t>
            </a:r>
            <a:r>
              <a:rPr lang="en-US" sz="2000" dirty="0" err="1"/>
              <a:t>perbaikan</a:t>
            </a:r>
            <a:r>
              <a:rPr lang="id-ID" sz="2000" dirty="0"/>
              <a:t> yang tepat dan tindakan perbaikan tanpa ditunda;</a:t>
            </a:r>
            <a:br>
              <a:rPr lang="id-ID" sz="2000" dirty="0"/>
            </a:br>
            <a:endParaRPr lang="id-ID" sz="1000" dirty="0"/>
          </a:p>
          <a:p>
            <a:pPr marL="457200" indent="-457200">
              <a:buSzPct val="100000"/>
              <a:buFont typeface="+mj-lt"/>
              <a:buAutoNum type="alphaLcParenR" startAt="2"/>
              <a:defRPr/>
            </a:pPr>
            <a:r>
              <a:rPr lang="id-ID" sz="2000" dirty="0"/>
              <a:t>mempertahankan catatan sebagai bukti pelaksanaan program audit dan hasil audit.</a:t>
            </a:r>
            <a:br>
              <a:rPr lang="id-ID" sz="2000" dirty="0"/>
            </a:br>
            <a:endParaRPr lang="id-ID" sz="1000" dirty="0"/>
          </a:p>
          <a:p>
            <a:pPr marL="0" indent="0">
              <a:buSzPct val="100000"/>
              <a:buNone/>
              <a:defRPr/>
            </a:pPr>
            <a:r>
              <a:rPr lang="id-ID" sz="1600" b="1" dirty="0"/>
              <a:t>CATATAN</a:t>
            </a:r>
            <a:r>
              <a:rPr lang="id-ID" sz="1600" dirty="0"/>
              <a:t> ISO 19011 memberikan pedoman untuk audit internal.</a:t>
            </a:r>
          </a:p>
          <a:p>
            <a:pPr marL="457200" indent="-457200">
              <a:buSzPct val="100000"/>
              <a:buFont typeface="+mj-lt"/>
              <a:buAutoNum type="alphaLcParenR" startAt="2"/>
              <a:defRPr/>
            </a:pPr>
            <a:endParaRPr lang="id-ID" sz="2000" dirty="0"/>
          </a:p>
        </p:txBody>
      </p:sp>
      <p:grpSp>
        <p:nvGrpSpPr>
          <p:cNvPr id="191493" name="Group 6">
            <a:extLst>
              <a:ext uri="{FF2B5EF4-FFF2-40B4-BE49-F238E27FC236}">
                <a16:creationId xmlns:a16="http://schemas.microsoft.com/office/drawing/2014/main" id="{1AD06D0B-6FDC-4343-9B48-512E750701CB}"/>
              </a:ext>
            </a:extLst>
          </p:cNvPr>
          <p:cNvGrpSpPr>
            <a:grpSpLocks/>
          </p:cNvGrpSpPr>
          <p:nvPr/>
        </p:nvGrpSpPr>
        <p:grpSpPr bwMode="auto">
          <a:xfrm>
            <a:off x="2362200" y="838200"/>
            <a:ext cx="4724400" cy="228600"/>
            <a:chOff x="904875" y="914400"/>
            <a:chExt cx="4184650" cy="0"/>
          </a:xfrm>
        </p:grpSpPr>
        <p:sp>
          <p:nvSpPr>
            <p:cNvPr id="191494" name="Line 8">
              <a:extLst>
                <a:ext uri="{FF2B5EF4-FFF2-40B4-BE49-F238E27FC236}">
                  <a16:creationId xmlns:a16="http://schemas.microsoft.com/office/drawing/2014/main" id="{FECDA717-AF99-481D-A159-02E55E2A003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1495" name="Line 9">
              <a:extLst>
                <a:ext uri="{FF2B5EF4-FFF2-40B4-BE49-F238E27FC236}">
                  <a16:creationId xmlns:a16="http://schemas.microsoft.com/office/drawing/2014/main" id="{8ADD3052-A445-4A56-94CD-CF631A3CDAB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9194FED-B781-4737-8FCF-021D993738F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7C72B859-A5C6-4A9B-A2FA-BE210D75AD09}"/>
              </a:ext>
            </a:extLst>
          </p:cNvPr>
          <p:cNvSpPr>
            <a:spLocks noGrp="1"/>
          </p:cNvSpPr>
          <p:nvPr>
            <p:ph type="sldNum" sz="quarter" idx="12"/>
          </p:nvPr>
        </p:nvSpPr>
        <p:spPr/>
        <p:txBody>
          <a:bodyPr/>
          <a:lstStyle/>
          <a:p>
            <a:fld id="{D613E84E-F90B-4997-BEAD-0068A8707C75}" type="slidenum">
              <a:rPr lang="en-US" smtClean="0"/>
              <a:t>165</a:t>
            </a:fld>
            <a:endParaRPr lang="en-US" dirty="0"/>
          </a:p>
        </p:txBody>
      </p:sp>
      <p:sp>
        <p:nvSpPr>
          <p:cNvPr id="5" name="Title 4">
            <a:extLst>
              <a:ext uri="{FF2B5EF4-FFF2-40B4-BE49-F238E27FC236}">
                <a16:creationId xmlns:a16="http://schemas.microsoft.com/office/drawing/2014/main" id="{401EDC98-6887-41FD-9036-A0165D604D55}"/>
              </a:ext>
            </a:extLst>
          </p:cNvPr>
          <p:cNvSpPr>
            <a:spLocks noGrp="1"/>
          </p:cNvSpPr>
          <p:nvPr>
            <p:ph type="title"/>
          </p:nvPr>
        </p:nvSpPr>
        <p:spPr>
          <a:xfrm>
            <a:off x="2506135" y="121775"/>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5512699-790A-4240-8107-5770F6942679}"/>
              </a:ext>
            </a:extLst>
          </p:cNvPr>
          <p:cNvSpPr>
            <a:spLocks noGrp="1" noChangeArrowheads="1"/>
          </p:cNvSpPr>
          <p:nvPr>
            <p:ph type="title"/>
          </p:nvPr>
        </p:nvSpPr>
        <p:spPr>
          <a:xfrm>
            <a:off x="2505348" y="48657"/>
            <a:ext cx="3973513" cy="668338"/>
          </a:xfrm>
        </p:spPr>
        <p:txBody>
          <a:bodyPr/>
          <a:lstStyle/>
          <a:p>
            <a:pPr eaLnBrk="1" hangingPunct="1"/>
            <a:r>
              <a:rPr lang="id-ID" altLang="en-US" sz="2400" dirty="0"/>
              <a:t>8.8</a:t>
            </a:r>
            <a:r>
              <a:rPr lang="en-US" altLang="en-US" sz="2400" dirty="0"/>
              <a:t>  Audit Internal</a:t>
            </a:r>
          </a:p>
        </p:txBody>
      </p:sp>
      <p:sp>
        <p:nvSpPr>
          <p:cNvPr id="192515" name="Line 3">
            <a:extLst>
              <a:ext uri="{FF2B5EF4-FFF2-40B4-BE49-F238E27FC236}">
                <a16:creationId xmlns:a16="http://schemas.microsoft.com/office/drawing/2014/main" id="{FAB6F7CF-E816-409E-913F-64F106D27BAB}"/>
              </a:ext>
            </a:extLst>
          </p:cNvPr>
          <p:cNvSpPr>
            <a:spLocks noChangeShapeType="1"/>
          </p:cNvSpPr>
          <p:nvPr/>
        </p:nvSpPr>
        <p:spPr bwMode="auto">
          <a:xfrm>
            <a:off x="6349518" y="2589609"/>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2516" name="Text Box 4">
            <a:extLst>
              <a:ext uri="{FF2B5EF4-FFF2-40B4-BE49-F238E27FC236}">
                <a16:creationId xmlns:a16="http://schemas.microsoft.com/office/drawing/2014/main" id="{F4454BCB-677E-45F5-BCA9-4EF4DD58A144}"/>
              </a:ext>
            </a:extLst>
          </p:cNvPr>
          <p:cNvSpPr txBox="1">
            <a:spLocks noChangeArrowheads="1"/>
          </p:cNvSpPr>
          <p:nvPr/>
        </p:nvSpPr>
        <p:spPr bwMode="auto">
          <a:xfrm>
            <a:off x="9497530" y="2445148"/>
            <a:ext cx="431800"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8.8</a:t>
            </a:r>
            <a:endParaRPr lang="en-US" altLang="en-US" sz="1400">
              <a:solidFill>
                <a:srgbClr val="00B050"/>
              </a:solidFill>
            </a:endParaRPr>
          </a:p>
        </p:txBody>
      </p:sp>
      <p:sp>
        <p:nvSpPr>
          <p:cNvPr id="192517" name="Line 5">
            <a:extLst>
              <a:ext uri="{FF2B5EF4-FFF2-40B4-BE49-F238E27FC236}">
                <a16:creationId xmlns:a16="http://schemas.microsoft.com/office/drawing/2014/main" id="{B44738F1-4E79-4AD7-B88A-2E51EA1F78E8}"/>
              </a:ext>
            </a:extLst>
          </p:cNvPr>
          <p:cNvSpPr>
            <a:spLocks noChangeShapeType="1"/>
          </p:cNvSpPr>
          <p:nvPr/>
        </p:nvSpPr>
        <p:spPr bwMode="auto">
          <a:xfrm>
            <a:off x="8168794" y="1873647"/>
            <a:ext cx="484187" cy="715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2518" name="Text Box 6">
            <a:extLst>
              <a:ext uri="{FF2B5EF4-FFF2-40B4-BE49-F238E27FC236}">
                <a16:creationId xmlns:a16="http://schemas.microsoft.com/office/drawing/2014/main" id="{D72A2B5B-C79B-4714-8DE6-8631499B77F8}"/>
              </a:ext>
            </a:extLst>
          </p:cNvPr>
          <p:cNvSpPr txBox="1">
            <a:spLocks noChangeArrowheads="1"/>
          </p:cNvSpPr>
          <p:nvPr/>
        </p:nvSpPr>
        <p:spPr bwMode="auto">
          <a:xfrm>
            <a:off x="7862405" y="1332310"/>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Pelaksanaan </a:t>
            </a:r>
          </a:p>
          <a:p>
            <a:pPr eaLnBrk="1" hangingPunct="1"/>
            <a:r>
              <a:rPr lang="id-ID" altLang="en-US" sz="1200">
                <a:solidFill>
                  <a:srgbClr val="00B050"/>
                </a:solidFill>
              </a:rPr>
              <a:t>Audit </a:t>
            </a:r>
            <a:r>
              <a:rPr lang="en-US" altLang="en-US" sz="1200">
                <a:solidFill>
                  <a:srgbClr val="00B050"/>
                </a:solidFill>
              </a:rPr>
              <a:t>(</a:t>
            </a:r>
            <a:r>
              <a:rPr lang="id-ID" altLang="en-US" sz="1200">
                <a:solidFill>
                  <a:srgbClr val="00B050"/>
                </a:solidFill>
              </a:rPr>
              <a:t>8.8.1</a:t>
            </a:r>
            <a:r>
              <a:rPr lang="en-US" altLang="en-US" sz="1200">
                <a:solidFill>
                  <a:srgbClr val="00B050"/>
                </a:solidFill>
              </a:rPr>
              <a:t>) </a:t>
            </a:r>
          </a:p>
        </p:txBody>
      </p:sp>
      <p:sp>
        <p:nvSpPr>
          <p:cNvPr id="192519" name="Line 7">
            <a:extLst>
              <a:ext uri="{FF2B5EF4-FFF2-40B4-BE49-F238E27FC236}">
                <a16:creationId xmlns:a16="http://schemas.microsoft.com/office/drawing/2014/main" id="{603FF4CE-E954-4987-B6F9-74AA740F9695}"/>
              </a:ext>
            </a:extLst>
          </p:cNvPr>
          <p:cNvSpPr>
            <a:spLocks noChangeShapeType="1"/>
          </p:cNvSpPr>
          <p:nvPr/>
        </p:nvSpPr>
        <p:spPr bwMode="auto">
          <a:xfrm>
            <a:off x="6805130" y="1727597"/>
            <a:ext cx="552450" cy="8620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2520" name="Text Box 8">
            <a:extLst>
              <a:ext uri="{FF2B5EF4-FFF2-40B4-BE49-F238E27FC236}">
                <a16:creationId xmlns:a16="http://schemas.microsoft.com/office/drawing/2014/main" id="{801FECE0-FC5E-4C8C-A1E5-E50F4F73E6E7}"/>
              </a:ext>
            </a:extLst>
          </p:cNvPr>
          <p:cNvSpPr txBox="1">
            <a:spLocks noChangeArrowheads="1"/>
          </p:cNvSpPr>
          <p:nvPr/>
        </p:nvSpPr>
        <p:spPr bwMode="auto">
          <a:xfrm>
            <a:off x="6085993" y="1265635"/>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sz="1200" dirty="0">
                <a:solidFill>
                  <a:srgbClr val="00B050"/>
                </a:solidFill>
              </a:rPr>
              <a:t>Program audit</a:t>
            </a:r>
          </a:p>
          <a:p>
            <a:pPr algn="ctr" eaLnBrk="1" hangingPunct="1"/>
            <a:r>
              <a:rPr lang="id-ID" altLang="en-US" sz="1200" dirty="0">
                <a:solidFill>
                  <a:srgbClr val="00B050"/>
                </a:solidFill>
              </a:rPr>
              <a:t>8.8.2</a:t>
            </a:r>
            <a:endParaRPr lang="en-US" altLang="en-US" sz="1200" dirty="0">
              <a:solidFill>
                <a:srgbClr val="00B050"/>
              </a:solidFill>
            </a:endParaRPr>
          </a:p>
        </p:txBody>
      </p:sp>
      <p:sp>
        <p:nvSpPr>
          <p:cNvPr id="192521" name="Text Box 9">
            <a:extLst>
              <a:ext uri="{FF2B5EF4-FFF2-40B4-BE49-F238E27FC236}">
                <a16:creationId xmlns:a16="http://schemas.microsoft.com/office/drawing/2014/main" id="{37708691-E96D-4387-A54B-149EDE98C8DF}"/>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92522" name="Line 10">
            <a:extLst>
              <a:ext uri="{FF2B5EF4-FFF2-40B4-BE49-F238E27FC236}">
                <a16:creationId xmlns:a16="http://schemas.microsoft.com/office/drawing/2014/main" id="{6A097E26-C961-438B-BF39-D6F98D531F48}"/>
              </a:ext>
            </a:extLst>
          </p:cNvPr>
          <p:cNvSpPr>
            <a:spLocks noChangeShapeType="1"/>
          </p:cNvSpPr>
          <p:nvPr/>
        </p:nvSpPr>
        <p:spPr bwMode="auto">
          <a:xfrm>
            <a:off x="5455443" y="838688"/>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92523" name="Text Box 11">
            <a:extLst>
              <a:ext uri="{FF2B5EF4-FFF2-40B4-BE49-F238E27FC236}">
                <a16:creationId xmlns:a16="http://schemas.microsoft.com/office/drawing/2014/main" id="{59A6146E-9B72-4961-AB26-EFAC11EF5536}"/>
              </a:ext>
            </a:extLst>
          </p:cNvPr>
          <p:cNvSpPr txBox="1">
            <a:spLocks noChangeArrowheads="1"/>
          </p:cNvSpPr>
          <p:nvPr/>
        </p:nvSpPr>
        <p:spPr bwMode="auto">
          <a:xfrm>
            <a:off x="807243" y="836216"/>
            <a:ext cx="4648200" cy="549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Dokumen</a:t>
            </a:r>
            <a:r>
              <a:rPr lang="en-US" altLang="en-US" sz="1600" b="1" dirty="0">
                <a:solidFill>
                  <a:srgbClr val="0070C0"/>
                </a:solidFill>
              </a:rPr>
              <a:t>:</a:t>
            </a:r>
          </a:p>
          <a:p>
            <a:pPr eaLnBrk="1" hangingPunct="1">
              <a:lnSpc>
                <a:spcPct val="120000"/>
              </a:lnSpc>
            </a:pPr>
            <a:endParaRPr lang="en-US" altLang="en-US" sz="800" b="1"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30000"/>
              </a:lnSpc>
              <a:buFontTx/>
              <a:buChar char="•"/>
            </a:pPr>
            <a:r>
              <a:rPr lang="en-US" altLang="en-US" sz="1600" dirty="0" err="1">
                <a:solidFill>
                  <a:srgbClr val="0070C0"/>
                </a:solidFill>
              </a:rPr>
              <a:t>Kebijakan</a:t>
            </a:r>
            <a:r>
              <a:rPr lang="en-US" altLang="en-US" sz="1600" dirty="0">
                <a:solidFill>
                  <a:srgbClr val="0070C0"/>
                </a:solidFill>
              </a:rPr>
              <a:t> audit internal.</a:t>
            </a:r>
          </a:p>
          <a:p>
            <a:pPr eaLnBrk="1" hangingPunct="1">
              <a:lnSpc>
                <a:spcPct val="130000"/>
              </a:lnSpc>
            </a:pPr>
            <a:endParaRPr lang="en-US" altLang="en-US" sz="800" dirty="0">
              <a:solidFill>
                <a:srgbClr val="0070C0"/>
              </a:solidFill>
            </a:endParaRPr>
          </a:p>
          <a:p>
            <a:pPr eaLnBrk="1" hangingPunct="1">
              <a:lnSpc>
                <a:spcPct val="13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30000"/>
              </a:lnSpc>
              <a:buFontTx/>
              <a:buChar char="•"/>
            </a:pPr>
            <a:r>
              <a:rPr lang="en-US" altLang="en-US" sz="1600" dirty="0" err="1">
                <a:solidFill>
                  <a:srgbClr val="0070C0"/>
                </a:solidFill>
              </a:rPr>
              <a:t>Prosedur</a:t>
            </a:r>
            <a:r>
              <a:rPr lang="en-US" altLang="en-US" sz="1600" dirty="0">
                <a:solidFill>
                  <a:srgbClr val="0070C0"/>
                </a:solidFill>
              </a:rPr>
              <a:t> audit internal</a:t>
            </a:r>
          </a:p>
          <a:p>
            <a:pPr eaLnBrk="1" hangingPunct="1">
              <a:lnSpc>
                <a:spcPct val="130000"/>
              </a:lnSpc>
              <a:buFontTx/>
              <a:buChar char="•"/>
            </a:pPr>
            <a:r>
              <a:rPr lang="en-US" altLang="en-US" sz="1600" dirty="0">
                <a:solidFill>
                  <a:srgbClr val="0070C0"/>
                </a:solidFill>
              </a:rPr>
              <a:t>Daftar auditor internal</a:t>
            </a:r>
          </a:p>
          <a:p>
            <a:pPr eaLnBrk="1" hangingPunct="1">
              <a:lnSpc>
                <a:spcPct val="130000"/>
              </a:lnSpc>
              <a:buFontTx/>
              <a:buChar char="•"/>
            </a:pPr>
            <a:r>
              <a:rPr lang="en-US" altLang="en-US" sz="1600" dirty="0" err="1">
                <a:solidFill>
                  <a:srgbClr val="0070C0"/>
                </a:solidFill>
              </a:rPr>
              <a:t>Rencana</a:t>
            </a:r>
            <a:r>
              <a:rPr lang="en-US" altLang="en-US" sz="1600" dirty="0">
                <a:solidFill>
                  <a:srgbClr val="0070C0"/>
                </a:solidFill>
              </a:rPr>
              <a:t> program dan </a:t>
            </a:r>
            <a:r>
              <a:rPr lang="en-US" altLang="en-US" sz="1600" dirty="0" err="1">
                <a:solidFill>
                  <a:srgbClr val="0070C0"/>
                </a:solidFill>
              </a:rPr>
              <a:t>jadwal</a:t>
            </a:r>
            <a:r>
              <a:rPr lang="en-US" altLang="en-US" sz="1600" dirty="0">
                <a:solidFill>
                  <a:srgbClr val="0070C0"/>
                </a:solidFill>
              </a:rPr>
              <a:t> audit </a:t>
            </a:r>
            <a:r>
              <a:rPr lang="en-US" altLang="en-US" sz="1600" dirty="0" err="1">
                <a:solidFill>
                  <a:srgbClr val="0070C0"/>
                </a:solidFill>
              </a:rPr>
              <a:t>tahunan</a:t>
            </a:r>
            <a:endParaRPr lang="en-US" altLang="en-US" sz="1600" dirty="0">
              <a:solidFill>
                <a:srgbClr val="0070C0"/>
              </a:solidFill>
            </a:endParaRPr>
          </a:p>
          <a:p>
            <a:pPr eaLnBrk="1" hangingPunct="1">
              <a:lnSpc>
                <a:spcPct val="130000"/>
              </a:lnSpc>
            </a:pPr>
            <a:endParaRPr lang="en-US" altLang="en-US" sz="800" dirty="0">
              <a:solidFill>
                <a:srgbClr val="0070C0"/>
              </a:solidFill>
            </a:endParaRPr>
          </a:p>
          <a:p>
            <a:pPr algn="ctr" eaLnBrk="1" hangingPunct="1">
              <a:lnSpc>
                <a:spcPct val="13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algn="ctr" eaLnBrk="1" hangingPunct="1">
              <a:lnSpc>
                <a:spcPct val="130000"/>
              </a:lnSpc>
            </a:pPr>
            <a:endParaRPr lang="en-US" altLang="en-US" sz="800" b="1" dirty="0">
              <a:solidFill>
                <a:srgbClr val="0070C0"/>
              </a:solidFill>
            </a:endParaRPr>
          </a:p>
          <a:p>
            <a:pPr eaLnBrk="1" hangingPunct="1">
              <a:lnSpc>
                <a:spcPct val="130000"/>
              </a:lnSpc>
              <a:buFontTx/>
              <a:buChar char="•"/>
            </a:pP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tim</a:t>
            </a:r>
            <a:r>
              <a:rPr lang="en-US" altLang="en-US" sz="1600" dirty="0">
                <a:solidFill>
                  <a:srgbClr val="0070C0"/>
                </a:solidFill>
              </a:rPr>
              <a:t> audit, </a:t>
            </a:r>
            <a:r>
              <a:rPr lang="en-US" altLang="en-US" sz="1600" dirty="0" err="1">
                <a:solidFill>
                  <a:srgbClr val="0070C0"/>
                </a:solidFill>
              </a:rPr>
              <a:t>rencana</a:t>
            </a:r>
            <a:r>
              <a:rPr lang="en-US" altLang="en-US" sz="1600" dirty="0">
                <a:solidFill>
                  <a:srgbClr val="0070C0"/>
                </a:solidFill>
              </a:rPr>
              <a:t> audit detail, </a:t>
            </a: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hasil</a:t>
            </a:r>
            <a:r>
              <a:rPr lang="en-US" altLang="en-US" sz="1600" dirty="0">
                <a:solidFill>
                  <a:srgbClr val="0070C0"/>
                </a:solidFill>
              </a:rPr>
              <a:t> audit, </a:t>
            </a:r>
            <a:r>
              <a:rPr lang="en-US" altLang="en-US" sz="1600" dirty="0" err="1">
                <a:solidFill>
                  <a:srgbClr val="0070C0"/>
                </a:solidFill>
              </a:rPr>
              <a:t>tindak</a:t>
            </a:r>
            <a:r>
              <a:rPr lang="en-US" altLang="en-US" sz="1600" dirty="0">
                <a:solidFill>
                  <a:srgbClr val="0070C0"/>
                </a:solidFill>
              </a:rPr>
              <a:t> </a:t>
            </a:r>
            <a:r>
              <a:rPr lang="en-US" altLang="en-US" sz="1600" dirty="0" err="1">
                <a:solidFill>
                  <a:srgbClr val="0070C0"/>
                </a:solidFill>
              </a:rPr>
              <a:t>lanjut</a:t>
            </a:r>
            <a:r>
              <a:rPr lang="en-US" altLang="en-US" sz="1600" dirty="0">
                <a:solidFill>
                  <a:srgbClr val="0070C0"/>
                </a:solidFill>
              </a:rPr>
              <a:t> audit, monitoring dan closing audit internal (electiveness of corrective action done)</a:t>
            </a:r>
          </a:p>
          <a:p>
            <a:pPr eaLnBrk="1" hangingPunct="1">
              <a:lnSpc>
                <a:spcPct val="130000"/>
              </a:lnSpc>
              <a:buFontTx/>
              <a:buChar char="•"/>
            </a:pP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hasil</a:t>
            </a:r>
            <a:r>
              <a:rPr lang="en-US" altLang="en-US" sz="1600" dirty="0">
                <a:solidFill>
                  <a:srgbClr val="0070C0"/>
                </a:solidFill>
              </a:rPr>
              <a:t> </a:t>
            </a:r>
            <a:r>
              <a:rPr lang="en-US" altLang="en-US" sz="1600" dirty="0" err="1">
                <a:solidFill>
                  <a:srgbClr val="0070C0"/>
                </a:solidFill>
              </a:rPr>
              <a:t>analisa</a:t>
            </a:r>
            <a:r>
              <a:rPr lang="en-US" altLang="en-US" sz="1600" dirty="0">
                <a:solidFill>
                  <a:srgbClr val="0070C0"/>
                </a:solidFill>
              </a:rPr>
              <a:t> audit internal</a:t>
            </a:r>
          </a:p>
          <a:p>
            <a:pPr eaLnBrk="1" hangingPunct="1">
              <a:lnSpc>
                <a:spcPct val="130000"/>
              </a:lnSpc>
              <a:buFontTx/>
              <a:buChar char="•"/>
            </a:pPr>
            <a:r>
              <a:rPr lang="en-US" altLang="en-US" sz="1600" dirty="0">
                <a:solidFill>
                  <a:srgbClr val="0070C0"/>
                </a:solidFill>
              </a:rPr>
              <a:t>Report </a:t>
            </a:r>
            <a:r>
              <a:rPr lang="en-US" altLang="en-US" sz="1600" dirty="0" err="1">
                <a:solidFill>
                  <a:srgbClr val="0070C0"/>
                </a:solidFill>
              </a:rPr>
              <a:t>untuk</a:t>
            </a:r>
            <a:r>
              <a:rPr lang="en-US" altLang="en-US" sz="1600" dirty="0">
                <a:solidFill>
                  <a:srgbClr val="0070C0"/>
                </a:solidFill>
              </a:rPr>
              <a:t> </a:t>
            </a:r>
            <a:r>
              <a:rPr lang="en-US" altLang="en-US" sz="1600" dirty="0" err="1">
                <a:solidFill>
                  <a:srgbClr val="0070C0"/>
                </a:solidFill>
              </a:rPr>
              <a:t>rekomendasi</a:t>
            </a:r>
            <a:r>
              <a:rPr lang="en-US" altLang="en-US" sz="1600" dirty="0">
                <a:solidFill>
                  <a:srgbClr val="0070C0"/>
                </a:solidFill>
              </a:rPr>
              <a:t> CI &amp; </a:t>
            </a:r>
            <a:r>
              <a:rPr lang="en-US" altLang="en-US" sz="1600" dirty="0" err="1">
                <a:solidFill>
                  <a:srgbClr val="0070C0"/>
                </a:solidFill>
              </a:rPr>
              <a:t>kaji</a:t>
            </a:r>
            <a:r>
              <a:rPr lang="en-US" altLang="en-US" sz="1600" dirty="0">
                <a:solidFill>
                  <a:srgbClr val="0070C0"/>
                </a:solidFill>
              </a:rPr>
              <a:t> </a:t>
            </a:r>
            <a:r>
              <a:rPr lang="en-US" altLang="en-US" sz="1600" dirty="0" err="1">
                <a:solidFill>
                  <a:srgbClr val="0070C0"/>
                </a:solidFill>
              </a:rPr>
              <a:t>ulang</a:t>
            </a:r>
            <a:r>
              <a:rPr lang="en-US" altLang="en-US" sz="1600" dirty="0">
                <a:solidFill>
                  <a:srgbClr val="0070C0"/>
                </a:solidFill>
              </a:rPr>
              <a:t> </a:t>
            </a:r>
            <a:r>
              <a:rPr lang="en-US" altLang="en-US" sz="1600" dirty="0" err="1">
                <a:solidFill>
                  <a:srgbClr val="0070C0"/>
                </a:solidFill>
              </a:rPr>
              <a:t>manajemen</a:t>
            </a:r>
            <a:r>
              <a:rPr lang="en-US" altLang="en-US" sz="1600" dirty="0">
                <a:solidFill>
                  <a:srgbClr val="0070C0"/>
                </a:solidFill>
              </a:rPr>
              <a:t>.</a:t>
            </a:r>
          </a:p>
        </p:txBody>
      </p:sp>
      <p:sp>
        <p:nvSpPr>
          <p:cNvPr id="192524" name="Text Box 13">
            <a:extLst>
              <a:ext uri="{FF2B5EF4-FFF2-40B4-BE49-F238E27FC236}">
                <a16:creationId xmlns:a16="http://schemas.microsoft.com/office/drawing/2014/main" id="{CD785D54-BB82-4C6A-9DCF-33D75E7B0179}"/>
              </a:ext>
            </a:extLst>
          </p:cNvPr>
          <p:cNvSpPr txBox="1">
            <a:spLocks noChangeArrowheads="1"/>
          </p:cNvSpPr>
          <p:nvPr/>
        </p:nvSpPr>
        <p:spPr bwMode="auto">
          <a:xfrm>
            <a:off x="7138505" y="1751410"/>
            <a:ext cx="8397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Rekaman</a:t>
            </a:r>
          </a:p>
        </p:txBody>
      </p:sp>
      <p:sp>
        <p:nvSpPr>
          <p:cNvPr id="192525" name="Text Box 14">
            <a:extLst>
              <a:ext uri="{FF2B5EF4-FFF2-40B4-BE49-F238E27FC236}">
                <a16:creationId xmlns:a16="http://schemas.microsoft.com/office/drawing/2014/main" id="{1516429F-23BC-4294-8C49-D20EF3E6D764}"/>
              </a:ext>
            </a:extLst>
          </p:cNvPr>
          <p:cNvSpPr txBox="1">
            <a:spLocks noChangeArrowheads="1"/>
          </p:cNvSpPr>
          <p:nvPr/>
        </p:nvSpPr>
        <p:spPr bwMode="auto">
          <a:xfrm>
            <a:off x="6055455" y="3207146"/>
            <a:ext cx="39814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Clr>
                <a:srgbClr val="CC0000"/>
              </a:buClr>
              <a:buSzPct val="70000"/>
              <a:buFont typeface="Wingdings" panose="05000000000000000000" pitchFamily="2" charset="2"/>
              <a:buChar char="q"/>
            </a:pPr>
            <a:r>
              <a:rPr lang="en-US" altLang="en-US" sz="1600" dirty="0">
                <a:solidFill>
                  <a:srgbClr val="00B050"/>
                </a:solidFill>
              </a:rPr>
              <a:t>  Audit internal </a:t>
            </a:r>
            <a:r>
              <a:rPr lang="en-US" altLang="en-US" sz="1600" dirty="0" err="1">
                <a:solidFill>
                  <a:srgbClr val="00B050"/>
                </a:solidFill>
              </a:rPr>
              <a:t>dilakukan</a:t>
            </a:r>
            <a:r>
              <a:rPr lang="en-US" altLang="en-US" sz="1600" dirty="0">
                <a:solidFill>
                  <a:srgbClr val="00B050"/>
                </a:solidFill>
              </a:rPr>
              <a:t> </a:t>
            </a:r>
            <a:r>
              <a:rPr lang="en-US" altLang="en-US" sz="1600" dirty="0" err="1">
                <a:solidFill>
                  <a:srgbClr val="00B050"/>
                </a:solidFill>
              </a:rPr>
              <a:t>periodik</a:t>
            </a:r>
            <a:r>
              <a:rPr lang="en-US" altLang="en-US" sz="1600" dirty="0">
                <a:solidFill>
                  <a:srgbClr val="00B050"/>
                </a:solidFill>
              </a:rPr>
              <a:t> </a:t>
            </a:r>
          </a:p>
          <a:p>
            <a:pPr eaLnBrk="1" hangingPunct="1">
              <a:buClr>
                <a:srgbClr val="CC0000"/>
              </a:buClr>
              <a:buSzPct val="70000"/>
              <a:buFont typeface="Wingdings" panose="05000000000000000000" pitchFamily="2" charset="2"/>
              <a:buNone/>
            </a:pPr>
            <a:r>
              <a:rPr lang="en-US" altLang="en-US" sz="1600" dirty="0">
                <a:solidFill>
                  <a:srgbClr val="00B050"/>
                </a:solidFill>
              </a:rPr>
              <a:t>    (</a:t>
            </a:r>
            <a:r>
              <a:rPr lang="en-US" altLang="en-US" sz="1600" dirty="0" err="1">
                <a:solidFill>
                  <a:srgbClr val="00B050"/>
                </a:solidFill>
              </a:rPr>
              <a:t>siklus</a:t>
            </a:r>
            <a:r>
              <a:rPr lang="en-US" altLang="en-US" sz="1600" dirty="0">
                <a:solidFill>
                  <a:srgbClr val="00B050"/>
                </a:solidFill>
              </a:rPr>
              <a:t> 1 </a:t>
            </a:r>
            <a:r>
              <a:rPr lang="en-US" altLang="en-US" sz="1600" dirty="0" err="1">
                <a:solidFill>
                  <a:srgbClr val="00B050"/>
                </a:solidFill>
              </a:rPr>
              <a:t>tahun</a:t>
            </a:r>
            <a:r>
              <a:rPr lang="en-US" altLang="en-US" sz="1600" dirty="0">
                <a:solidFill>
                  <a:srgbClr val="00B050"/>
                </a:solidFill>
              </a:rPr>
              <a:t>) </a:t>
            </a:r>
            <a:r>
              <a:rPr lang="en-US" altLang="en-US" sz="1600" dirty="0" err="1">
                <a:solidFill>
                  <a:srgbClr val="00B050"/>
                </a:solidFill>
              </a:rPr>
              <a:t>seluruh</a:t>
            </a:r>
            <a:r>
              <a:rPr lang="en-US" altLang="en-US" sz="1600" dirty="0">
                <a:solidFill>
                  <a:srgbClr val="00B050"/>
                </a:solidFill>
              </a:rPr>
              <a:t> </a:t>
            </a:r>
            <a:r>
              <a:rPr lang="en-US" altLang="en-US" sz="1600" dirty="0" err="1">
                <a:solidFill>
                  <a:srgbClr val="00B050"/>
                </a:solidFill>
              </a:rPr>
              <a:t>elemen</a:t>
            </a:r>
            <a:r>
              <a:rPr lang="en-US" altLang="en-US" sz="1600" dirty="0">
                <a:solidFill>
                  <a:srgbClr val="00B050"/>
                </a:solidFill>
              </a:rPr>
              <a:t> ISO</a:t>
            </a:r>
          </a:p>
          <a:p>
            <a:pPr eaLnBrk="1" hangingPunct="1">
              <a:buClr>
                <a:srgbClr val="CC0000"/>
              </a:buClr>
              <a:buSzPct val="70000"/>
              <a:buFont typeface="Wingdings" panose="05000000000000000000" pitchFamily="2" charset="2"/>
              <a:buChar char="q"/>
            </a:pPr>
            <a:endParaRPr lang="en-US" altLang="en-US" sz="1200" dirty="0">
              <a:solidFill>
                <a:srgbClr val="00B050"/>
              </a:solidFill>
            </a:endParaRPr>
          </a:p>
          <a:p>
            <a:pPr eaLnBrk="1" hangingPunct="1">
              <a:buClr>
                <a:srgbClr val="CC0000"/>
              </a:buClr>
              <a:buSzPct val="70000"/>
              <a:buFont typeface="Wingdings" panose="05000000000000000000" pitchFamily="2" charset="2"/>
              <a:buChar char="q"/>
            </a:pPr>
            <a:r>
              <a:rPr lang="en-US" altLang="en-US" sz="1600" dirty="0">
                <a:solidFill>
                  <a:srgbClr val="00B050"/>
                </a:solidFill>
              </a:rPr>
              <a:t>  </a:t>
            </a:r>
            <a:r>
              <a:rPr lang="en-US" altLang="en-US" sz="1600" dirty="0" err="1">
                <a:solidFill>
                  <a:srgbClr val="00B050"/>
                </a:solidFill>
              </a:rPr>
              <a:t>dilakukan</a:t>
            </a:r>
            <a:r>
              <a:rPr lang="en-US" altLang="en-US" sz="1600" dirty="0">
                <a:solidFill>
                  <a:srgbClr val="00B050"/>
                </a:solidFill>
              </a:rPr>
              <a:t> oleh </a:t>
            </a:r>
            <a:r>
              <a:rPr lang="en-US" altLang="en-US" sz="1600" dirty="0" err="1">
                <a:solidFill>
                  <a:srgbClr val="00B050"/>
                </a:solidFill>
              </a:rPr>
              <a:t>personel</a:t>
            </a:r>
            <a:r>
              <a:rPr lang="en-US" altLang="en-US" sz="1600" dirty="0">
                <a:solidFill>
                  <a:srgbClr val="00B050"/>
                </a:solidFill>
              </a:rPr>
              <a:t> </a:t>
            </a:r>
            <a:r>
              <a:rPr lang="en-US" altLang="en-US" sz="1600" dirty="0" err="1">
                <a:solidFill>
                  <a:srgbClr val="00B050"/>
                </a:solidFill>
              </a:rPr>
              <a:t>terlatih</a:t>
            </a:r>
            <a:r>
              <a:rPr lang="en-US" altLang="en-US" sz="1600" dirty="0">
                <a:solidFill>
                  <a:srgbClr val="00B050"/>
                </a:solidFill>
              </a:rPr>
              <a:t> &amp;</a:t>
            </a:r>
          </a:p>
          <a:p>
            <a:pPr eaLnBrk="1" hangingPunct="1">
              <a:buClr>
                <a:srgbClr val="CC0000"/>
              </a:buClr>
              <a:buSzPct val="70000"/>
              <a:buFont typeface="Wingdings" panose="05000000000000000000" pitchFamily="2" charset="2"/>
              <a:buNone/>
            </a:pPr>
            <a:r>
              <a:rPr lang="en-US" altLang="en-US" sz="1600" dirty="0">
                <a:solidFill>
                  <a:srgbClr val="00B050"/>
                </a:solidFill>
              </a:rPr>
              <a:t>    </a:t>
            </a:r>
            <a:r>
              <a:rPr lang="en-US" altLang="en-US" sz="1600" dirty="0" err="1">
                <a:solidFill>
                  <a:srgbClr val="00B050"/>
                </a:solidFill>
              </a:rPr>
              <a:t>mengerti</a:t>
            </a:r>
            <a:r>
              <a:rPr lang="en-US" altLang="en-US" sz="1600" dirty="0">
                <a:solidFill>
                  <a:srgbClr val="00B050"/>
                </a:solidFill>
              </a:rPr>
              <a:t> </a:t>
            </a:r>
            <a:r>
              <a:rPr lang="en-US" altLang="en-US" sz="1600" dirty="0" err="1">
                <a:solidFill>
                  <a:srgbClr val="00B050"/>
                </a:solidFill>
              </a:rPr>
              <a:t>manajemen</a:t>
            </a:r>
            <a:r>
              <a:rPr lang="en-US" altLang="en-US" sz="1600" dirty="0">
                <a:solidFill>
                  <a:srgbClr val="00B050"/>
                </a:solidFill>
              </a:rPr>
              <a:t> &amp; </a:t>
            </a:r>
            <a:r>
              <a:rPr lang="en-US" altLang="en-US" sz="1600" dirty="0" err="1">
                <a:solidFill>
                  <a:srgbClr val="00B050"/>
                </a:solidFill>
              </a:rPr>
              <a:t>teknis</a:t>
            </a:r>
            <a:r>
              <a:rPr lang="en-US" altLang="en-US" sz="1600" dirty="0">
                <a:solidFill>
                  <a:srgbClr val="00B050"/>
                </a:solidFill>
              </a:rPr>
              <a:t> ISO dan</a:t>
            </a:r>
          </a:p>
          <a:p>
            <a:pPr eaLnBrk="1" hangingPunct="1">
              <a:buClr>
                <a:srgbClr val="CC0000"/>
              </a:buClr>
              <a:buSzPct val="70000"/>
              <a:buFont typeface="Wingdings" panose="05000000000000000000" pitchFamily="2" charset="2"/>
              <a:buNone/>
            </a:pPr>
            <a:r>
              <a:rPr lang="en-US" altLang="en-US" sz="1600" dirty="0">
                <a:solidFill>
                  <a:srgbClr val="00B050"/>
                </a:solidFill>
              </a:rPr>
              <a:t>    </a:t>
            </a:r>
            <a:r>
              <a:rPr lang="en-US" altLang="en-US" sz="1600" dirty="0" err="1">
                <a:solidFill>
                  <a:srgbClr val="00B050"/>
                </a:solidFill>
              </a:rPr>
              <a:t>independen</a:t>
            </a:r>
            <a:endParaRPr lang="en-US" altLang="en-US" sz="1600" dirty="0">
              <a:solidFill>
                <a:srgbClr val="00B050"/>
              </a:solidFill>
            </a:endParaRPr>
          </a:p>
          <a:p>
            <a:pPr eaLnBrk="1" hangingPunct="1">
              <a:buClr>
                <a:srgbClr val="CC0000"/>
              </a:buClr>
              <a:buSzPct val="70000"/>
              <a:buFont typeface="Wingdings" panose="05000000000000000000" pitchFamily="2" charset="2"/>
              <a:buChar char="q"/>
            </a:pPr>
            <a:endParaRPr lang="en-US" altLang="en-US" sz="1200" dirty="0">
              <a:solidFill>
                <a:srgbClr val="00B050"/>
              </a:solidFill>
            </a:endParaRPr>
          </a:p>
          <a:p>
            <a:pPr eaLnBrk="1" hangingPunct="1">
              <a:buClr>
                <a:srgbClr val="CC0000"/>
              </a:buClr>
              <a:buSzPct val="70000"/>
              <a:buFont typeface="Wingdings" panose="05000000000000000000" pitchFamily="2" charset="2"/>
              <a:buChar char="q"/>
            </a:pPr>
            <a:r>
              <a:rPr lang="en-US" altLang="en-US" sz="1600" dirty="0">
                <a:solidFill>
                  <a:srgbClr val="00B050"/>
                </a:solidFill>
              </a:rPr>
              <a:t>  M. </a:t>
            </a:r>
            <a:r>
              <a:rPr lang="en-US" altLang="en-US" sz="1600" dirty="0" err="1">
                <a:solidFill>
                  <a:srgbClr val="00B050"/>
                </a:solidFill>
              </a:rPr>
              <a:t>Mutu</a:t>
            </a:r>
            <a:r>
              <a:rPr lang="en-US" altLang="en-US" sz="1600" dirty="0">
                <a:solidFill>
                  <a:srgbClr val="00B050"/>
                </a:solidFill>
              </a:rPr>
              <a:t> </a:t>
            </a:r>
            <a:r>
              <a:rPr lang="en-US" altLang="en-US" sz="1600" dirty="0" err="1">
                <a:solidFill>
                  <a:srgbClr val="00B050"/>
                </a:solidFill>
              </a:rPr>
              <a:t>bertanggungjawab</a:t>
            </a:r>
            <a:r>
              <a:rPr lang="en-US" altLang="en-US" sz="1600" dirty="0">
                <a:solidFill>
                  <a:srgbClr val="00B050"/>
                </a:solidFill>
              </a:rPr>
              <a:t>: </a:t>
            </a:r>
            <a:r>
              <a:rPr lang="en-US" altLang="en-US" sz="1600" dirty="0" err="1">
                <a:solidFill>
                  <a:srgbClr val="00B050"/>
                </a:solidFill>
              </a:rPr>
              <a:t>peren</a:t>
            </a:r>
            <a:r>
              <a:rPr lang="en-US" altLang="en-US" sz="1600" dirty="0">
                <a:solidFill>
                  <a:srgbClr val="00B050"/>
                </a:solidFill>
              </a:rPr>
              <a:t>-</a:t>
            </a:r>
          </a:p>
          <a:p>
            <a:pPr eaLnBrk="1" hangingPunct="1">
              <a:buClr>
                <a:srgbClr val="CC0000"/>
              </a:buClr>
              <a:buSzPct val="70000"/>
              <a:buFont typeface="Wingdings" panose="05000000000000000000" pitchFamily="2" charset="2"/>
              <a:buNone/>
            </a:pPr>
            <a:r>
              <a:rPr lang="en-US" altLang="en-US" sz="1600" dirty="0">
                <a:solidFill>
                  <a:srgbClr val="00B050"/>
                </a:solidFill>
              </a:rPr>
              <a:t>    </a:t>
            </a:r>
            <a:r>
              <a:rPr lang="en-US" altLang="en-US" sz="1600" dirty="0" err="1">
                <a:solidFill>
                  <a:srgbClr val="00B050"/>
                </a:solidFill>
              </a:rPr>
              <a:t>canaan</a:t>
            </a:r>
            <a:r>
              <a:rPr lang="en-US" altLang="en-US" sz="1600" dirty="0">
                <a:solidFill>
                  <a:srgbClr val="00B050"/>
                </a:solidFill>
              </a:rPr>
              <a:t>, </a:t>
            </a:r>
            <a:r>
              <a:rPr lang="en-US" altLang="en-US" sz="1600" dirty="0" err="1">
                <a:solidFill>
                  <a:srgbClr val="00B050"/>
                </a:solidFill>
              </a:rPr>
              <a:t>pengorganisasian</a:t>
            </a:r>
            <a:r>
              <a:rPr lang="en-US" altLang="en-US" sz="1600" dirty="0">
                <a:solidFill>
                  <a:srgbClr val="00B050"/>
                </a:solidFill>
              </a:rPr>
              <a:t>, dan </a:t>
            </a:r>
            <a:r>
              <a:rPr lang="en-US" altLang="en-US" sz="1600" dirty="0" err="1">
                <a:solidFill>
                  <a:srgbClr val="00B050"/>
                </a:solidFill>
              </a:rPr>
              <a:t>analisa</a:t>
            </a:r>
            <a:endParaRPr lang="en-US" altLang="en-US" sz="1600" dirty="0">
              <a:solidFill>
                <a:srgbClr val="00B050"/>
              </a:solidFill>
            </a:endParaRPr>
          </a:p>
          <a:p>
            <a:pPr eaLnBrk="1" hangingPunct="1">
              <a:buClr>
                <a:srgbClr val="CC0000"/>
              </a:buClr>
              <a:buSzPct val="70000"/>
              <a:buFont typeface="Wingdings" panose="05000000000000000000" pitchFamily="2" charset="2"/>
              <a:buNone/>
            </a:pP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audit.</a:t>
            </a:r>
          </a:p>
        </p:txBody>
      </p:sp>
      <p:sp>
        <p:nvSpPr>
          <p:cNvPr id="192526" name="Text Box 16">
            <a:extLst>
              <a:ext uri="{FF2B5EF4-FFF2-40B4-BE49-F238E27FC236}">
                <a16:creationId xmlns:a16="http://schemas.microsoft.com/office/drawing/2014/main" id="{9407295F-6109-4A58-8F95-3076C2B2F060}"/>
              </a:ext>
            </a:extLst>
          </p:cNvPr>
          <p:cNvSpPr txBox="1">
            <a:spLocks noChangeArrowheads="1"/>
          </p:cNvSpPr>
          <p:nvPr/>
        </p:nvSpPr>
        <p:spPr bwMode="auto">
          <a:xfrm>
            <a:off x="6694006" y="232291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chemeClr val="folHlink"/>
                </a:solidFill>
              </a:rPr>
              <a:t>CA</a:t>
            </a:r>
            <a:endParaRPr lang="en-US" altLang="en-US" sz="1200">
              <a:solidFill>
                <a:schemeClr val="folHlink"/>
              </a:solidFill>
            </a:endParaRPr>
          </a:p>
        </p:txBody>
      </p:sp>
      <p:pic>
        <p:nvPicPr>
          <p:cNvPr id="192527" name="Picture 19" descr="j0230358">
            <a:extLst>
              <a:ext uri="{FF2B5EF4-FFF2-40B4-BE49-F238E27FC236}">
                <a16:creationId xmlns:a16="http://schemas.microsoft.com/office/drawing/2014/main" id="{1FDB8255-A632-4491-882C-41071BA44E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412457" y="867967"/>
            <a:ext cx="738187" cy="795337"/>
          </a:xfrm>
        </p:spPr>
      </p:pic>
      <p:grpSp>
        <p:nvGrpSpPr>
          <p:cNvPr id="192528" name="Group 22">
            <a:extLst>
              <a:ext uri="{FF2B5EF4-FFF2-40B4-BE49-F238E27FC236}">
                <a16:creationId xmlns:a16="http://schemas.microsoft.com/office/drawing/2014/main" id="{DF56EE39-94F1-4C71-8DB0-7DAE50AAD866}"/>
              </a:ext>
            </a:extLst>
          </p:cNvPr>
          <p:cNvGrpSpPr>
            <a:grpSpLocks/>
          </p:cNvGrpSpPr>
          <p:nvPr/>
        </p:nvGrpSpPr>
        <p:grpSpPr bwMode="auto">
          <a:xfrm>
            <a:off x="4312443" y="3492103"/>
            <a:ext cx="935038" cy="503238"/>
            <a:chOff x="4059" y="3110"/>
            <a:chExt cx="1413" cy="590"/>
          </a:xfrm>
        </p:grpSpPr>
        <p:sp>
          <p:nvSpPr>
            <p:cNvPr id="192544" name="AutoShape 23">
              <a:extLst>
                <a:ext uri="{FF2B5EF4-FFF2-40B4-BE49-F238E27FC236}">
                  <a16:creationId xmlns:a16="http://schemas.microsoft.com/office/drawing/2014/main" id="{16B43519-9A6B-4F6D-AEFE-9A0C7CBB2524}"/>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92545" name="Freeform 24">
              <a:extLst>
                <a:ext uri="{FF2B5EF4-FFF2-40B4-BE49-F238E27FC236}">
                  <a16:creationId xmlns:a16="http://schemas.microsoft.com/office/drawing/2014/main" id="{E3235560-CF67-4481-9E59-B929E3918DFC}"/>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92546" name="Freeform 25">
              <a:extLst>
                <a:ext uri="{FF2B5EF4-FFF2-40B4-BE49-F238E27FC236}">
                  <a16:creationId xmlns:a16="http://schemas.microsoft.com/office/drawing/2014/main" id="{1C95E173-2298-4F23-8CED-CF8ED6768F6A}"/>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92547" name="Freeform 26">
              <a:extLst>
                <a:ext uri="{FF2B5EF4-FFF2-40B4-BE49-F238E27FC236}">
                  <a16:creationId xmlns:a16="http://schemas.microsoft.com/office/drawing/2014/main" id="{F36AB8C7-E499-4F5E-B5B1-726B982ECBF1}"/>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92548" name="Freeform 27">
              <a:extLst>
                <a:ext uri="{FF2B5EF4-FFF2-40B4-BE49-F238E27FC236}">
                  <a16:creationId xmlns:a16="http://schemas.microsoft.com/office/drawing/2014/main" id="{CA315F88-A7C7-444D-A487-A73FB3BD8420}"/>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92549" name="Freeform 28">
              <a:extLst>
                <a:ext uri="{FF2B5EF4-FFF2-40B4-BE49-F238E27FC236}">
                  <a16:creationId xmlns:a16="http://schemas.microsoft.com/office/drawing/2014/main" id="{E7F74285-CD09-48C1-942E-08189877045B}"/>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92550" name="Freeform 29">
              <a:extLst>
                <a:ext uri="{FF2B5EF4-FFF2-40B4-BE49-F238E27FC236}">
                  <a16:creationId xmlns:a16="http://schemas.microsoft.com/office/drawing/2014/main" id="{82648306-4CA7-412C-99DD-500B8CA93BDE}"/>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92551" name="Freeform 30">
              <a:extLst>
                <a:ext uri="{FF2B5EF4-FFF2-40B4-BE49-F238E27FC236}">
                  <a16:creationId xmlns:a16="http://schemas.microsoft.com/office/drawing/2014/main" id="{23AF580C-9BA5-408C-B69D-2D7308D49F4D}"/>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92552" name="Freeform 31">
              <a:extLst>
                <a:ext uri="{FF2B5EF4-FFF2-40B4-BE49-F238E27FC236}">
                  <a16:creationId xmlns:a16="http://schemas.microsoft.com/office/drawing/2014/main" id="{5D308325-1FD2-4682-AB1D-0F7C0283B8F0}"/>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92553" name="Freeform 32">
              <a:extLst>
                <a:ext uri="{FF2B5EF4-FFF2-40B4-BE49-F238E27FC236}">
                  <a16:creationId xmlns:a16="http://schemas.microsoft.com/office/drawing/2014/main" id="{FD2C1AA9-ABEA-4D95-8E89-8E96116241A9}"/>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92554" name="Freeform 33">
              <a:extLst>
                <a:ext uri="{FF2B5EF4-FFF2-40B4-BE49-F238E27FC236}">
                  <a16:creationId xmlns:a16="http://schemas.microsoft.com/office/drawing/2014/main" id="{D38CED45-3A91-445A-B534-0742A13CB65D}"/>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92555" name="Freeform 34">
              <a:extLst>
                <a:ext uri="{FF2B5EF4-FFF2-40B4-BE49-F238E27FC236}">
                  <a16:creationId xmlns:a16="http://schemas.microsoft.com/office/drawing/2014/main" id="{452BAEE1-85D0-47AA-96FA-4E2F900EF675}"/>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92556" name="Freeform 35">
              <a:extLst>
                <a:ext uri="{FF2B5EF4-FFF2-40B4-BE49-F238E27FC236}">
                  <a16:creationId xmlns:a16="http://schemas.microsoft.com/office/drawing/2014/main" id="{0E580C89-A140-4B9C-BC34-54ECAF0C77C1}"/>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92557" name="Freeform 36">
              <a:extLst>
                <a:ext uri="{FF2B5EF4-FFF2-40B4-BE49-F238E27FC236}">
                  <a16:creationId xmlns:a16="http://schemas.microsoft.com/office/drawing/2014/main" id="{425C79B8-875A-405C-A0BD-164C55E5A18D}"/>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92558" name="Freeform 37">
              <a:extLst>
                <a:ext uri="{FF2B5EF4-FFF2-40B4-BE49-F238E27FC236}">
                  <a16:creationId xmlns:a16="http://schemas.microsoft.com/office/drawing/2014/main" id="{4D21197E-5ECC-495B-A52A-B79961A69D9D}"/>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92559" name="Freeform 38">
              <a:extLst>
                <a:ext uri="{FF2B5EF4-FFF2-40B4-BE49-F238E27FC236}">
                  <a16:creationId xmlns:a16="http://schemas.microsoft.com/office/drawing/2014/main" id="{4C7515D5-F106-4064-82B8-EA7A0740D442}"/>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92560" name="Freeform 39">
              <a:extLst>
                <a:ext uri="{FF2B5EF4-FFF2-40B4-BE49-F238E27FC236}">
                  <a16:creationId xmlns:a16="http://schemas.microsoft.com/office/drawing/2014/main" id="{0DC7FEC0-8D9B-4582-9CE8-791342455DED}"/>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92561" name="Freeform 40">
              <a:extLst>
                <a:ext uri="{FF2B5EF4-FFF2-40B4-BE49-F238E27FC236}">
                  <a16:creationId xmlns:a16="http://schemas.microsoft.com/office/drawing/2014/main" id="{D736F6D4-7632-4AD4-94BB-464670776E56}"/>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92562" name="Freeform 41">
              <a:extLst>
                <a:ext uri="{FF2B5EF4-FFF2-40B4-BE49-F238E27FC236}">
                  <a16:creationId xmlns:a16="http://schemas.microsoft.com/office/drawing/2014/main" id="{7AFB6E70-C861-4DDE-A4B6-F53B7E85C57A}"/>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92563" name="Freeform 42">
              <a:extLst>
                <a:ext uri="{FF2B5EF4-FFF2-40B4-BE49-F238E27FC236}">
                  <a16:creationId xmlns:a16="http://schemas.microsoft.com/office/drawing/2014/main" id="{58CE19AD-8B72-48A1-B91C-64039EAA2F3B}"/>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92564" name="Freeform 43">
              <a:extLst>
                <a:ext uri="{FF2B5EF4-FFF2-40B4-BE49-F238E27FC236}">
                  <a16:creationId xmlns:a16="http://schemas.microsoft.com/office/drawing/2014/main" id="{99A47AD1-EF31-48E0-9798-B6E9339B7FFF}"/>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92565" name="Freeform 44">
              <a:extLst>
                <a:ext uri="{FF2B5EF4-FFF2-40B4-BE49-F238E27FC236}">
                  <a16:creationId xmlns:a16="http://schemas.microsoft.com/office/drawing/2014/main" id="{0917C171-D81D-43D1-94E0-2606EB0CC048}"/>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92566" name="Freeform 45">
              <a:extLst>
                <a:ext uri="{FF2B5EF4-FFF2-40B4-BE49-F238E27FC236}">
                  <a16:creationId xmlns:a16="http://schemas.microsoft.com/office/drawing/2014/main" id="{673F9C2A-6BC7-499D-88C7-F0E16439E03A}"/>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92567" name="Freeform 46">
              <a:extLst>
                <a:ext uri="{FF2B5EF4-FFF2-40B4-BE49-F238E27FC236}">
                  <a16:creationId xmlns:a16="http://schemas.microsoft.com/office/drawing/2014/main" id="{D9E1B77E-E30A-4204-B222-D2D76FD2A840}"/>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92568" name="Freeform 47">
              <a:extLst>
                <a:ext uri="{FF2B5EF4-FFF2-40B4-BE49-F238E27FC236}">
                  <a16:creationId xmlns:a16="http://schemas.microsoft.com/office/drawing/2014/main" id="{A83FA93B-35AC-4B4D-928B-52856B47C3C9}"/>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92569" name="Freeform 48">
              <a:extLst>
                <a:ext uri="{FF2B5EF4-FFF2-40B4-BE49-F238E27FC236}">
                  <a16:creationId xmlns:a16="http://schemas.microsoft.com/office/drawing/2014/main" id="{D7594D29-3487-480D-9D81-9A5EC74F4885}"/>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92570" name="Freeform 49">
              <a:extLst>
                <a:ext uri="{FF2B5EF4-FFF2-40B4-BE49-F238E27FC236}">
                  <a16:creationId xmlns:a16="http://schemas.microsoft.com/office/drawing/2014/main" id="{0E13ACB9-60C6-4B0D-91DA-F50637454D57}"/>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92571" name="Freeform 50">
              <a:extLst>
                <a:ext uri="{FF2B5EF4-FFF2-40B4-BE49-F238E27FC236}">
                  <a16:creationId xmlns:a16="http://schemas.microsoft.com/office/drawing/2014/main" id="{00757780-621C-484B-9D73-84D4A79746F2}"/>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92572" name="Freeform 51">
              <a:extLst>
                <a:ext uri="{FF2B5EF4-FFF2-40B4-BE49-F238E27FC236}">
                  <a16:creationId xmlns:a16="http://schemas.microsoft.com/office/drawing/2014/main" id="{13FDA914-564D-4796-9A56-919F86236BA3}"/>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92573" name="Freeform 52">
              <a:extLst>
                <a:ext uri="{FF2B5EF4-FFF2-40B4-BE49-F238E27FC236}">
                  <a16:creationId xmlns:a16="http://schemas.microsoft.com/office/drawing/2014/main" id="{D9462792-0A99-47BA-BB63-1E370E55E60E}"/>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92574" name="Freeform 53">
              <a:extLst>
                <a:ext uri="{FF2B5EF4-FFF2-40B4-BE49-F238E27FC236}">
                  <a16:creationId xmlns:a16="http://schemas.microsoft.com/office/drawing/2014/main" id="{7028CCDF-99FD-49C5-9B88-2EFC6640E5CC}"/>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92575" name="Freeform 54">
              <a:extLst>
                <a:ext uri="{FF2B5EF4-FFF2-40B4-BE49-F238E27FC236}">
                  <a16:creationId xmlns:a16="http://schemas.microsoft.com/office/drawing/2014/main" id="{43C5656A-75E7-434E-B98C-89688A40AE7B}"/>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92576" name="Freeform 55">
              <a:extLst>
                <a:ext uri="{FF2B5EF4-FFF2-40B4-BE49-F238E27FC236}">
                  <a16:creationId xmlns:a16="http://schemas.microsoft.com/office/drawing/2014/main" id="{42713454-9DA7-45E4-B40D-8E50425FA3A6}"/>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92577" name="Freeform 56">
              <a:extLst>
                <a:ext uri="{FF2B5EF4-FFF2-40B4-BE49-F238E27FC236}">
                  <a16:creationId xmlns:a16="http://schemas.microsoft.com/office/drawing/2014/main" id="{D00C3457-383C-4298-A4E4-6ACB24036E57}"/>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92578" name="Freeform 57">
              <a:extLst>
                <a:ext uri="{FF2B5EF4-FFF2-40B4-BE49-F238E27FC236}">
                  <a16:creationId xmlns:a16="http://schemas.microsoft.com/office/drawing/2014/main" id="{DE6E0F57-7878-4DCA-9431-EC8C1651253F}"/>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92579" name="Freeform 58">
              <a:extLst>
                <a:ext uri="{FF2B5EF4-FFF2-40B4-BE49-F238E27FC236}">
                  <a16:creationId xmlns:a16="http://schemas.microsoft.com/office/drawing/2014/main" id="{396DE5D9-8A03-4B37-A917-36A5DBA5DD18}"/>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92580" name="Freeform 59">
              <a:extLst>
                <a:ext uri="{FF2B5EF4-FFF2-40B4-BE49-F238E27FC236}">
                  <a16:creationId xmlns:a16="http://schemas.microsoft.com/office/drawing/2014/main" id="{0152F220-01DE-4AEC-9392-E4C437CADBFC}"/>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92529" name="Group 60">
            <a:extLst>
              <a:ext uri="{FF2B5EF4-FFF2-40B4-BE49-F238E27FC236}">
                <a16:creationId xmlns:a16="http://schemas.microsoft.com/office/drawing/2014/main" id="{CDC8E2A1-7F09-4F60-9A5F-AE95A77A1BB6}"/>
              </a:ext>
            </a:extLst>
          </p:cNvPr>
          <p:cNvGrpSpPr>
            <a:grpSpLocks/>
          </p:cNvGrpSpPr>
          <p:nvPr/>
        </p:nvGrpSpPr>
        <p:grpSpPr bwMode="auto">
          <a:xfrm>
            <a:off x="2209800" y="696914"/>
            <a:ext cx="2667000" cy="293687"/>
            <a:chOff x="4201" y="618"/>
            <a:chExt cx="2039" cy="0"/>
          </a:xfrm>
        </p:grpSpPr>
        <p:sp>
          <p:nvSpPr>
            <p:cNvPr id="192542" name="Line 61">
              <a:extLst>
                <a:ext uri="{FF2B5EF4-FFF2-40B4-BE49-F238E27FC236}">
                  <a16:creationId xmlns:a16="http://schemas.microsoft.com/office/drawing/2014/main" id="{80E079EB-209B-4D15-B63F-D836C0096B03}"/>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2543" name="Line 62">
              <a:extLst>
                <a:ext uri="{FF2B5EF4-FFF2-40B4-BE49-F238E27FC236}">
                  <a16:creationId xmlns:a16="http://schemas.microsoft.com/office/drawing/2014/main" id="{D116DFF3-36BC-4C56-90D1-1799BD026397}"/>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3" name="Straight Arrow Connector 2">
            <a:extLst>
              <a:ext uri="{FF2B5EF4-FFF2-40B4-BE49-F238E27FC236}">
                <a16:creationId xmlns:a16="http://schemas.microsoft.com/office/drawing/2014/main" id="{108344FD-797A-49F3-9EC8-81FB09B85195}"/>
              </a:ext>
            </a:extLst>
          </p:cNvPr>
          <p:cNvCxnSpPr/>
          <p:nvPr/>
        </p:nvCxnSpPr>
        <p:spPr>
          <a:xfrm flipH="1">
            <a:off x="8376756" y="2103834"/>
            <a:ext cx="2762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2532" name="TextBox 3">
            <a:extLst>
              <a:ext uri="{FF2B5EF4-FFF2-40B4-BE49-F238E27FC236}">
                <a16:creationId xmlns:a16="http://schemas.microsoft.com/office/drawing/2014/main" id="{D2E797F1-6AB7-4348-9648-2A67572323CC}"/>
              </a:ext>
            </a:extLst>
          </p:cNvPr>
          <p:cNvSpPr txBox="1">
            <a:spLocks noChangeArrowheads="1"/>
          </p:cNvSpPr>
          <p:nvPr/>
        </p:nvSpPr>
        <p:spPr bwMode="auto">
          <a:xfrm>
            <a:off x="8678381" y="1919684"/>
            <a:ext cx="14208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Sesuai  SMM &amp;</a:t>
            </a:r>
          </a:p>
          <a:p>
            <a:pPr eaLnBrk="1" hangingPunct="1"/>
            <a:r>
              <a:rPr lang="id-ID" altLang="en-US" sz="1400"/>
              <a:t>Aktifitas lab</a:t>
            </a:r>
          </a:p>
        </p:txBody>
      </p:sp>
      <p:cxnSp>
        <p:nvCxnSpPr>
          <p:cNvPr id="6" name="Straight Arrow Connector 5">
            <a:extLst>
              <a:ext uri="{FF2B5EF4-FFF2-40B4-BE49-F238E27FC236}">
                <a16:creationId xmlns:a16="http://schemas.microsoft.com/office/drawing/2014/main" id="{26430984-6BB9-48EC-B11E-828BE1FBA836}"/>
              </a:ext>
            </a:extLst>
          </p:cNvPr>
          <p:cNvCxnSpPr/>
          <p:nvPr/>
        </p:nvCxnSpPr>
        <p:spPr>
          <a:xfrm>
            <a:off x="8060844" y="2316559"/>
            <a:ext cx="3508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2534" name="TextBox 6">
            <a:extLst>
              <a:ext uri="{FF2B5EF4-FFF2-40B4-BE49-F238E27FC236}">
                <a16:creationId xmlns:a16="http://schemas.microsoft.com/office/drawing/2014/main" id="{477862CA-2D68-414D-AD6F-170C8A6E82FE}"/>
              </a:ext>
            </a:extLst>
          </p:cNvPr>
          <p:cNvSpPr txBox="1">
            <a:spLocks noChangeArrowheads="1"/>
          </p:cNvSpPr>
          <p:nvPr/>
        </p:nvSpPr>
        <p:spPr bwMode="auto">
          <a:xfrm>
            <a:off x="7482994" y="2103835"/>
            <a:ext cx="661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efektif</a:t>
            </a:r>
          </a:p>
        </p:txBody>
      </p:sp>
      <p:cxnSp>
        <p:nvCxnSpPr>
          <p:cNvPr id="9" name="Straight Arrow Connector 8">
            <a:extLst>
              <a:ext uri="{FF2B5EF4-FFF2-40B4-BE49-F238E27FC236}">
                <a16:creationId xmlns:a16="http://schemas.microsoft.com/office/drawing/2014/main" id="{9D5DE66B-52BC-4293-B466-1E620B23A517}"/>
              </a:ext>
            </a:extLst>
          </p:cNvPr>
          <p:cNvCxnSpPr/>
          <p:nvPr/>
        </p:nvCxnSpPr>
        <p:spPr>
          <a:xfrm>
            <a:off x="6617805" y="1799034"/>
            <a:ext cx="190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CCA3D8-EDA8-4F0F-AC2B-68C4A7312852}"/>
              </a:ext>
            </a:extLst>
          </p:cNvPr>
          <p:cNvCxnSpPr/>
          <p:nvPr/>
        </p:nvCxnSpPr>
        <p:spPr>
          <a:xfrm>
            <a:off x="6757505" y="2027634"/>
            <a:ext cx="1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B422B02-050D-4E9D-B8FD-38098A07DB58}"/>
              </a:ext>
            </a:extLst>
          </p:cNvPr>
          <p:cNvCxnSpPr/>
          <p:nvPr/>
        </p:nvCxnSpPr>
        <p:spPr>
          <a:xfrm>
            <a:off x="6917844" y="2256234"/>
            <a:ext cx="1920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1E230AD-6E20-4509-BD53-C8BDCD71F944}"/>
              </a:ext>
            </a:extLst>
          </p:cNvPr>
          <p:cNvCxnSpPr/>
          <p:nvPr/>
        </p:nvCxnSpPr>
        <p:spPr>
          <a:xfrm>
            <a:off x="6989280" y="2484834"/>
            <a:ext cx="190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72EE6C-6300-4C05-9F7F-D148D7635C88}"/>
              </a:ext>
            </a:extLst>
          </p:cNvPr>
          <p:cNvCxnSpPr/>
          <p:nvPr/>
        </p:nvCxnSpPr>
        <p:spPr>
          <a:xfrm flipH="1">
            <a:off x="6989280" y="1919684"/>
            <a:ext cx="190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2540" name="TextBox 11">
            <a:extLst>
              <a:ext uri="{FF2B5EF4-FFF2-40B4-BE49-F238E27FC236}">
                <a16:creationId xmlns:a16="http://schemas.microsoft.com/office/drawing/2014/main" id="{911E3478-97D1-4B6D-B727-F617447F38C7}"/>
              </a:ext>
            </a:extLst>
          </p:cNvPr>
          <p:cNvSpPr txBox="1">
            <a:spLocks noChangeArrowheads="1"/>
          </p:cNvSpPr>
          <p:nvPr/>
        </p:nvSpPr>
        <p:spPr bwMode="auto">
          <a:xfrm>
            <a:off x="5716107" y="2036712"/>
            <a:ext cx="1077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t>Report to</a:t>
            </a:r>
          </a:p>
          <a:p>
            <a:pPr eaLnBrk="1" hangingPunct="1"/>
            <a:r>
              <a:rPr lang="id-ID" altLang="en-US" sz="1200" dirty="0"/>
              <a:t>management</a:t>
            </a:r>
          </a:p>
        </p:txBody>
      </p:sp>
      <p:sp>
        <p:nvSpPr>
          <p:cNvPr id="192541" name="TextBox 13">
            <a:extLst>
              <a:ext uri="{FF2B5EF4-FFF2-40B4-BE49-F238E27FC236}">
                <a16:creationId xmlns:a16="http://schemas.microsoft.com/office/drawing/2014/main" id="{0E6CA8D0-F523-408A-BF25-94A9C83419F2}"/>
              </a:ext>
            </a:extLst>
          </p:cNvPr>
          <p:cNvSpPr txBox="1">
            <a:spLocks noChangeArrowheads="1"/>
          </p:cNvSpPr>
          <p:nvPr/>
        </p:nvSpPr>
        <p:spPr bwMode="auto">
          <a:xfrm>
            <a:off x="5862156" y="1568848"/>
            <a:ext cx="644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Audits</a:t>
            </a:r>
          </a:p>
          <a:p>
            <a:pPr eaLnBrk="1" hangingPunct="1"/>
            <a:r>
              <a:rPr lang="id-ID" altLang="en-US" sz="1200"/>
              <a:t>criteria</a:t>
            </a:r>
          </a:p>
        </p:txBody>
      </p:sp>
      <p:sp>
        <p:nvSpPr>
          <p:cNvPr id="2" name="Footer Placeholder 1">
            <a:extLst>
              <a:ext uri="{FF2B5EF4-FFF2-40B4-BE49-F238E27FC236}">
                <a16:creationId xmlns:a16="http://schemas.microsoft.com/office/drawing/2014/main" id="{722280B0-9AC5-40FC-9B4F-28064FDBB1F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21A9AB64-3434-4B32-ABA4-8E6B901D0517}"/>
              </a:ext>
            </a:extLst>
          </p:cNvPr>
          <p:cNvSpPr>
            <a:spLocks noGrp="1"/>
          </p:cNvSpPr>
          <p:nvPr>
            <p:ph type="sldNum" sz="quarter" idx="12"/>
          </p:nvPr>
        </p:nvSpPr>
        <p:spPr/>
        <p:txBody>
          <a:bodyPr/>
          <a:lstStyle/>
          <a:p>
            <a:fld id="{D613E84E-F90B-4997-BEAD-0068A8707C75}" type="slidenum">
              <a:rPr lang="en-US" smtClean="0"/>
              <a:t>166</a:t>
            </a:fld>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Content Placeholder 2">
            <a:extLst>
              <a:ext uri="{FF2B5EF4-FFF2-40B4-BE49-F238E27FC236}">
                <a16:creationId xmlns:a16="http://schemas.microsoft.com/office/drawing/2014/main" id="{7BA15256-7252-40A0-BD9F-9EC25158A999}"/>
              </a:ext>
            </a:extLst>
          </p:cNvPr>
          <p:cNvSpPr>
            <a:spLocks noGrp="1"/>
          </p:cNvSpPr>
          <p:nvPr>
            <p:ph idx="1"/>
          </p:nvPr>
        </p:nvSpPr>
        <p:spPr>
          <a:xfrm>
            <a:off x="817020" y="939006"/>
            <a:ext cx="8208962" cy="5562600"/>
          </a:xfrm>
        </p:spPr>
        <p:txBody>
          <a:bodyPr>
            <a:normAutofit lnSpcReduction="10000"/>
          </a:bodyPr>
          <a:lstStyle/>
          <a:p>
            <a:pPr marL="0" indent="0" algn="ctr">
              <a:buNone/>
              <a:defRPr/>
            </a:pPr>
            <a:r>
              <a:rPr lang="id-ID" u="sng" dirty="0">
                <a:solidFill>
                  <a:schemeClr val="tx2"/>
                </a:solidFill>
              </a:rPr>
              <a:t>8.9 Kajiulang Manajemen</a:t>
            </a:r>
            <a:endParaRPr lang="id-ID" dirty="0">
              <a:solidFill>
                <a:schemeClr val="tx2"/>
              </a:solidFill>
            </a:endParaRPr>
          </a:p>
          <a:p>
            <a:pPr marL="0" indent="0">
              <a:buNone/>
              <a:defRPr/>
            </a:pPr>
            <a:br>
              <a:rPr lang="id-ID" sz="1000" dirty="0"/>
            </a:br>
            <a:r>
              <a:rPr lang="id-ID" sz="2200" b="1" dirty="0"/>
              <a:t>8.9.1</a:t>
            </a:r>
            <a:r>
              <a:rPr lang="id-ID" sz="2200" dirty="0"/>
              <a:t> Manajemen laboratorium harus meninjau sistem manajemen pada interval yang direncanakan, untuk memastikan kesesuaian, kecukupan dan efektivitas, termasuk kebijakan dan sasaran </a:t>
            </a:r>
            <a:r>
              <a:rPr lang="en-US" sz="2200" dirty="0" err="1"/>
              <a:t>mutu</a:t>
            </a:r>
            <a:r>
              <a:rPr lang="en-US" sz="2200" dirty="0"/>
              <a:t> </a:t>
            </a:r>
            <a:r>
              <a:rPr lang="id-ID" sz="2200" dirty="0"/>
              <a:t>yang terkait dengan pemenuhan standar internasional ini.</a:t>
            </a:r>
            <a:br>
              <a:rPr lang="id-ID" sz="2200" dirty="0"/>
            </a:br>
            <a:br>
              <a:rPr lang="id-ID" sz="1000" dirty="0"/>
            </a:br>
            <a:r>
              <a:rPr lang="id-ID" sz="2200" b="1" dirty="0"/>
              <a:t>8.9.2</a:t>
            </a:r>
            <a:r>
              <a:rPr lang="id-ID" sz="2200" dirty="0"/>
              <a:t> Input untuk kajiulang manajemen harus direkam dan harus mencakup informasi yang berkaitan dengan hal berikut:</a:t>
            </a:r>
            <a:br>
              <a:rPr lang="id-ID" sz="2200" dirty="0"/>
            </a:br>
            <a:endParaRPr lang="id-ID" sz="2200" dirty="0"/>
          </a:p>
          <a:p>
            <a:pPr marL="457200" indent="-457200">
              <a:buSzPct val="100000"/>
              <a:buFont typeface="+mj-lt"/>
              <a:buAutoNum type="alphaLcParenR"/>
              <a:defRPr/>
            </a:pPr>
            <a:r>
              <a:rPr lang="id-ID" sz="2200" dirty="0"/>
              <a:t>perubahan dalam isu-isu internal dan eksternal yang relevan dengan aktivitas laboratorium;</a:t>
            </a:r>
          </a:p>
          <a:p>
            <a:pPr marL="457200" indent="-457200">
              <a:buSzPct val="100000"/>
              <a:buFont typeface="+mj-lt"/>
              <a:buAutoNum type="alphaLcParenR"/>
              <a:defRPr/>
            </a:pPr>
            <a:r>
              <a:rPr lang="id-ID" sz="2200" dirty="0"/>
              <a:t>pencapaian sasaran mutu;</a:t>
            </a:r>
          </a:p>
          <a:p>
            <a:pPr marL="457200" indent="-457200">
              <a:buSzPct val="100000"/>
              <a:buFont typeface="+mj-lt"/>
              <a:buAutoNum type="alphaLcParenR" startAt="3"/>
              <a:defRPr/>
            </a:pPr>
            <a:r>
              <a:rPr lang="id-ID" sz="2200" dirty="0"/>
              <a:t>kesesuaian kebijakan dan prosedur;</a:t>
            </a:r>
          </a:p>
          <a:p>
            <a:pPr marL="457200" indent="-457200">
              <a:buSzPct val="100000"/>
              <a:buFont typeface="+mj-lt"/>
              <a:buAutoNum type="alphaLcParenR" startAt="3"/>
              <a:defRPr/>
            </a:pPr>
            <a:r>
              <a:rPr lang="id-ID" sz="2200" dirty="0"/>
              <a:t>status tindakan dari kajiulang manajemen sebelumnya;</a:t>
            </a:r>
          </a:p>
        </p:txBody>
      </p:sp>
      <p:grpSp>
        <p:nvGrpSpPr>
          <p:cNvPr id="193541" name="Group 6">
            <a:extLst>
              <a:ext uri="{FF2B5EF4-FFF2-40B4-BE49-F238E27FC236}">
                <a16:creationId xmlns:a16="http://schemas.microsoft.com/office/drawing/2014/main" id="{FFA3AC2B-7589-4631-A101-787B2A4A21F9}"/>
              </a:ext>
            </a:extLst>
          </p:cNvPr>
          <p:cNvGrpSpPr>
            <a:grpSpLocks/>
          </p:cNvGrpSpPr>
          <p:nvPr/>
        </p:nvGrpSpPr>
        <p:grpSpPr bwMode="auto">
          <a:xfrm>
            <a:off x="2362200" y="914400"/>
            <a:ext cx="4800600" cy="228600"/>
            <a:chOff x="904875" y="914400"/>
            <a:chExt cx="4184650" cy="0"/>
          </a:xfrm>
        </p:grpSpPr>
        <p:sp>
          <p:nvSpPr>
            <p:cNvPr id="193542" name="Line 8">
              <a:extLst>
                <a:ext uri="{FF2B5EF4-FFF2-40B4-BE49-F238E27FC236}">
                  <a16:creationId xmlns:a16="http://schemas.microsoft.com/office/drawing/2014/main" id="{DC530793-E847-4C94-A791-4BC58D6563F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3543" name="Line 9">
              <a:extLst>
                <a:ext uri="{FF2B5EF4-FFF2-40B4-BE49-F238E27FC236}">
                  <a16:creationId xmlns:a16="http://schemas.microsoft.com/office/drawing/2014/main" id="{8F477F63-3A60-4309-B5CD-10F177CFAE8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A10E81CD-4595-4C82-9794-69F8FF6C5A4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A302BF4-2719-4D4A-98FB-839A329682A9}"/>
              </a:ext>
            </a:extLst>
          </p:cNvPr>
          <p:cNvSpPr>
            <a:spLocks noGrp="1"/>
          </p:cNvSpPr>
          <p:nvPr>
            <p:ph type="sldNum" sz="quarter" idx="12"/>
          </p:nvPr>
        </p:nvSpPr>
        <p:spPr/>
        <p:txBody>
          <a:bodyPr/>
          <a:lstStyle/>
          <a:p>
            <a:fld id="{D613E84E-F90B-4997-BEAD-0068A8707C75}" type="slidenum">
              <a:rPr lang="en-US" smtClean="0"/>
              <a:t>167</a:t>
            </a:fld>
            <a:endParaRPr lang="en-US" dirty="0"/>
          </a:p>
        </p:txBody>
      </p:sp>
      <p:sp>
        <p:nvSpPr>
          <p:cNvPr id="5" name="Title 4">
            <a:extLst>
              <a:ext uri="{FF2B5EF4-FFF2-40B4-BE49-F238E27FC236}">
                <a16:creationId xmlns:a16="http://schemas.microsoft.com/office/drawing/2014/main" id="{5C7B9268-7AF1-4970-ADDA-C1F3F19EE805}"/>
              </a:ext>
            </a:extLst>
          </p:cNvPr>
          <p:cNvSpPr>
            <a:spLocks noGrp="1"/>
          </p:cNvSpPr>
          <p:nvPr>
            <p:ph type="title"/>
          </p:nvPr>
        </p:nvSpPr>
        <p:spPr>
          <a:xfrm>
            <a:off x="2478425" y="290052"/>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Content Placeholder 2">
            <a:extLst>
              <a:ext uri="{FF2B5EF4-FFF2-40B4-BE49-F238E27FC236}">
                <a16:creationId xmlns:a16="http://schemas.microsoft.com/office/drawing/2014/main" id="{0B8546C1-0360-471F-9C85-502D3912DEB8}"/>
              </a:ext>
            </a:extLst>
          </p:cNvPr>
          <p:cNvSpPr>
            <a:spLocks noGrp="1"/>
          </p:cNvSpPr>
          <p:nvPr>
            <p:ph idx="1"/>
          </p:nvPr>
        </p:nvSpPr>
        <p:spPr>
          <a:xfrm>
            <a:off x="914400" y="857033"/>
            <a:ext cx="8458200" cy="5562600"/>
          </a:xfrm>
        </p:spPr>
        <p:txBody>
          <a:bodyPr>
            <a:normAutofit fontScale="92500" lnSpcReduction="10000"/>
          </a:bodyPr>
          <a:lstStyle/>
          <a:p>
            <a:pPr marL="0" indent="0" algn="ctr">
              <a:buNone/>
              <a:defRPr/>
            </a:pPr>
            <a:r>
              <a:rPr lang="id-ID" u="sng" dirty="0">
                <a:solidFill>
                  <a:schemeClr val="tx2"/>
                </a:solidFill>
              </a:rPr>
              <a:t>8.9 Kajiulang Manajemen</a:t>
            </a:r>
            <a:br>
              <a:rPr lang="id-ID" sz="2000" dirty="0"/>
            </a:br>
            <a:br>
              <a:rPr lang="id-ID" dirty="0"/>
            </a:br>
            <a:endParaRPr lang="id-ID" sz="1000" dirty="0"/>
          </a:p>
          <a:p>
            <a:pPr marL="457200" indent="-457200">
              <a:buSzPct val="100000"/>
              <a:buFont typeface="+mj-lt"/>
              <a:buAutoNum type="alphaLcParenR" startAt="5"/>
              <a:defRPr/>
            </a:pPr>
            <a:r>
              <a:rPr lang="id-ID" dirty="0"/>
              <a:t>hasil audit internal yang terakhir;</a:t>
            </a:r>
            <a:br>
              <a:rPr lang="id-ID" dirty="0"/>
            </a:br>
            <a:endParaRPr lang="id-ID" sz="1000" dirty="0"/>
          </a:p>
          <a:p>
            <a:pPr marL="457200" indent="-457200">
              <a:buSzPct val="100000"/>
              <a:buFont typeface="+mj-lt"/>
              <a:buAutoNum type="alphaLcParenR" startAt="5"/>
              <a:defRPr/>
            </a:pPr>
            <a:r>
              <a:rPr lang="id-ID" dirty="0"/>
              <a:t>tindakan perbaikan;</a:t>
            </a:r>
            <a:br>
              <a:rPr lang="id-ID" dirty="0"/>
            </a:br>
            <a:endParaRPr lang="id-ID" sz="1000" dirty="0"/>
          </a:p>
          <a:p>
            <a:pPr marL="457200" indent="-457200">
              <a:buSzPct val="100000"/>
              <a:buFont typeface="+mj-lt"/>
              <a:buAutoNum type="alphaLcParenR" startAt="5"/>
              <a:defRPr/>
            </a:pPr>
            <a:r>
              <a:rPr lang="id-ID" dirty="0"/>
              <a:t>asesmen oleh badan eksternal (KAN, customers);</a:t>
            </a:r>
            <a:br>
              <a:rPr lang="id-ID" dirty="0"/>
            </a:br>
            <a:endParaRPr lang="id-ID" sz="1000" dirty="0"/>
          </a:p>
          <a:p>
            <a:pPr marL="457200" indent="-457200">
              <a:buSzPct val="100000"/>
              <a:buFont typeface="+mj-lt"/>
              <a:buAutoNum type="alphaLcParenR" startAt="5"/>
              <a:defRPr/>
            </a:pPr>
            <a:r>
              <a:rPr lang="id-ID" dirty="0"/>
              <a:t>perubahan dalam volume dan jenis pekerjaan serta lingkup pekerjaan;</a:t>
            </a:r>
            <a:br>
              <a:rPr lang="id-ID" dirty="0"/>
            </a:br>
            <a:endParaRPr lang="id-ID" sz="1000" dirty="0"/>
          </a:p>
          <a:p>
            <a:pPr marL="457200" indent="-457200">
              <a:buSzPct val="100000"/>
              <a:buFont typeface="+mj-lt"/>
              <a:buAutoNum type="alphaLcParenR" startAt="5"/>
              <a:defRPr/>
            </a:pPr>
            <a:r>
              <a:rPr lang="id-ID" dirty="0"/>
              <a:t>umpan balik pelanggan dan </a:t>
            </a:r>
            <a:r>
              <a:rPr lang="id-ID" u="sng" dirty="0"/>
              <a:t>personel;</a:t>
            </a:r>
            <a:br>
              <a:rPr lang="id-ID" dirty="0"/>
            </a:br>
            <a:endParaRPr lang="id-ID" sz="1000" dirty="0"/>
          </a:p>
          <a:p>
            <a:pPr marL="457200" indent="-457200">
              <a:buSzPct val="100000"/>
              <a:buFont typeface="+mj-lt"/>
              <a:buAutoNum type="alphaLcParenR" startAt="5"/>
              <a:defRPr/>
            </a:pPr>
            <a:r>
              <a:rPr lang="id-ID" dirty="0"/>
              <a:t>pengaduan</a:t>
            </a:r>
            <a:br>
              <a:rPr lang="id-ID" dirty="0"/>
            </a:br>
            <a:endParaRPr lang="id-ID" sz="900" dirty="0"/>
          </a:p>
          <a:p>
            <a:pPr marL="457200" indent="-457200">
              <a:buSzPct val="100000"/>
              <a:buFont typeface="+mj-lt"/>
              <a:buAutoNum type="alphaLcParenR" startAt="5"/>
              <a:defRPr/>
            </a:pPr>
            <a:r>
              <a:rPr lang="id-ID" dirty="0"/>
              <a:t>efektivitas program peningkatan yang diterapkan;</a:t>
            </a:r>
          </a:p>
          <a:p>
            <a:pPr marL="457200" indent="-457200">
              <a:buSzPct val="100000"/>
              <a:buFont typeface="+mj-lt"/>
              <a:buAutoNum type="alphaLcParenR" startAt="5"/>
              <a:defRPr/>
            </a:pPr>
            <a:endParaRPr lang="id-ID" sz="1000" dirty="0"/>
          </a:p>
          <a:p>
            <a:pPr marL="457200" indent="-457200">
              <a:buSzPct val="100000"/>
              <a:buFont typeface="+mj-lt"/>
              <a:buAutoNum type="alphaLcParenR" startAt="5"/>
              <a:defRPr/>
            </a:pPr>
            <a:r>
              <a:rPr lang="id-ID" dirty="0"/>
              <a:t>kecukupan sumberdaya;</a:t>
            </a:r>
          </a:p>
        </p:txBody>
      </p:sp>
      <p:grpSp>
        <p:nvGrpSpPr>
          <p:cNvPr id="194564" name="Group 6">
            <a:extLst>
              <a:ext uri="{FF2B5EF4-FFF2-40B4-BE49-F238E27FC236}">
                <a16:creationId xmlns:a16="http://schemas.microsoft.com/office/drawing/2014/main" id="{C6A4E1EB-5E2B-4FF3-9ABB-B80A22A18685}"/>
              </a:ext>
            </a:extLst>
          </p:cNvPr>
          <p:cNvGrpSpPr>
            <a:grpSpLocks/>
          </p:cNvGrpSpPr>
          <p:nvPr/>
        </p:nvGrpSpPr>
        <p:grpSpPr bwMode="auto">
          <a:xfrm>
            <a:off x="2362200" y="914400"/>
            <a:ext cx="4724400" cy="228600"/>
            <a:chOff x="904875" y="914400"/>
            <a:chExt cx="4184650" cy="0"/>
          </a:xfrm>
        </p:grpSpPr>
        <p:sp>
          <p:nvSpPr>
            <p:cNvPr id="194567" name="Line 8">
              <a:extLst>
                <a:ext uri="{FF2B5EF4-FFF2-40B4-BE49-F238E27FC236}">
                  <a16:creationId xmlns:a16="http://schemas.microsoft.com/office/drawing/2014/main" id="{9A95CA6C-26F8-4776-B008-13C863D8FED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4568" name="Line 9">
              <a:extLst>
                <a:ext uri="{FF2B5EF4-FFF2-40B4-BE49-F238E27FC236}">
                  <a16:creationId xmlns:a16="http://schemas.microsoft.com/office/drawing/2014/main" id="{8CB0BF91-5241-47C7-A06D-108503E65AE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pic>
        <p:nvPicPr>
          <p:cNvPr id="11" name="Picture 8" descr="j0286993[1]">
            <a:extLst>
              <a:ext uri="{FF2B5EF4-FFF2-40B4-BE49-F238E27FC236}">
                <a16:creationId xmlns:a16="http://schemas.microsoft.com/office/drawing/2014/main" id="{5AB595F3-04E7-4008-A28F-489D63E6C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288" y="914400"/>
            <a:ext cx="12049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5DFB6F9-939D-434C-B2E9-F490A5FB038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DA2FD8A3-F513-4324-B8C7-E4D3CE5C3875}"/>
              </a:ext>
            </a:extLst>
          </p:cNvPr>
          <p:cNvSpPr>
            <a:spLocks noGrp="1"/>
          </p:cNvSpPr>
          <p:nvPr>
            <p:ph type="sldNum" sz="quarter" idx="12"/>
          </p:nvPr>
        </p:nvSpPr>
        <p:spPr/>
        <p:txBody>
          <a:bodyPr/>
          <a:lstStyle/>
          <a:p>
            <a:fld id="{D613E84E-F90B-4997-BEAD-0068A8707C75}" type="slidenum">
              <a:rPr lang="en-US" smtClean="0"/>
              <a:t>168</a:t>
            </a:fld>
            <a:endParaRPr lang="en-US" dirty="0"/>
          </a:p>
        </p:txBody>
      </p:sp>
      <p:sp>
        <p:nvSpPr>
          <p:cNvPr id="5" name="Title 4">
            <a:extLst>
              <a:ext uri="{FF2B5EF4-FFF2-40B4-BE49-F238E27FC236}">
                <a16:creationId xmlns:a16="http://schemas.microsoft.com/office/drawing/2014/main" id="{2B00038A-20DB-4899-B690-5E6664EF4E36}"/>
              </a:ext>
            </a:extLst>
          </p:cNvPr>
          <p:cNvSpPr>
            <a:spLocks noGrp="1"/>
          </p:cNvSpPr>
          <p:nvPr>
            <p:ph type="title"/>
          </p:nvPr>
        </p:nvSpPr>
        <p:spPr>
          <a:xfrm>
            <a:off x="2389909" y="290052"/>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Content Placeholder 2">
            <a:extLst>
              <a:ext uri="{FF2B5EF4-FFF2-40B4-BE49-F238E27FC236}">
                <a16:creationId xmlns:a16="http://schemas.microsoft.com/office/drawing/2014/main" id="{9CF6AF86-2D2C-4E39-97CC-372FC29A6C2D}"/>
              </a:ext>
            </a:extLst>
          </p:cNvPr>
          <p:cNvSpPr>
            <a:spLocks noGrp="1"/>
          </p:cNvSpPr>
          <p:nvPr>
            <p:ph idx="1"/>
          </p:nvPr>
        </p:nvSpPr>
        <p:spPr>
          <a:xfrm>
            <a:off x="801908" y="777224"/>
            <a:ext cx="8585200" cy="5562600"/>
          </a:xfrm>
        </p:spPr>
        <p:txBody>
          <a:bodyPr>
            <a:normAutofit fontScale="92500" lnSpcReduction="10000"/>
          </a:bodyPr>
          <a:lstStyle/>
          <a:p>
            <a:pPr marL="0" indent="0" algn="ctr">
              <a:buNone/>
              <a:defRPr/>
            </a:pPr>
            <a:r>
              <a:rPr lang="id-ID" u="sng" dirty="0">
                <a:solidFill>
                  <a:schemeClr val="tx2"/>
                </a:solidFill>
              </a:rPr>
              <a:t>8.9 Kajiulang Manajemen</a:t>
            </a:r>
            <a:br>
              <a:rPr lang="id-ID" sz="2000" dirty="0"/>
            </a:br>
            <a:endParaRPr lang="id-ID" sz="1000" dirty="0"/>
          </a:p>
          <a:p>
            <a:pPr marL="457200" indent="-457200">
              <a:buSzPct val="100000"/>
              <a:buFont typeface="+mj-lt"/>
              <a:buAutoNum type="alphaLcParenR" startAt="13"/>
              <a:defRPr/>
            </a:pPr>
            <a:r>
              <a:rPr lang="id-ID" dirty="0"/>
              <a:t>hasil identifikasi risiko;</a:t>
            </a:r>
            <a:br>
              <a:rPr lang="id-ID" dirty="0"/>
            </a:br>
            <a:endParaRPr lang="id-ID" sz="800" dirty="0"/>
          </a:p>
          <a:p>
            <a:pPr marL="457200" indent="-457200">
              <a:buSzPct val="100000"/>
              <a:buFont typeface="+mj-lt"/>
              <a:buAutoNum type="alphaLcParenR" startAt="13"/>
              <a:defRPr/>
            </a:pPr>
            <a:r>
              <a:rPr lang="id-ID" dirty="0"/>
              <a:t>hasil jaminan mutu validitas hasil uji;</a:t>
            </a:r>
            <a:br>
              <a:rPr lang="id-ID" dirty="0"/>
            </a:br>
            <a:endParaRPr lang="id-ID" sz="800" dirty="0"/>
          </a:p>
          <a:p>
            <a:pPr marL="457200" indent="-457200">
              <a:buSzPct val="100000"/>
              <a:buFont typeface="+mj-lt"/>
              <a:buAutoNum type="alphaLcParenR" startAt="13"/>
              <a:defRPr/>
            </a:pPr>
            <a:r>
              <a:rPr lang="id-ID" dirty="0"/>
              <a:t>faktor lain yang relevan, seperti kegiatan monitoring dan pelatihan.</a:t>
            </a:r>
          </a:p>
          <a:p>
            <a:pPr marL="457200" indent="-457200">
              <a:buSzPct val="100000"/>
              <a:buFont typeface="+mj-lt"/>
              <a:buAutoNum type="alphaLcParenR" startAt="13"/>
              <a:defRPr/>
            </a:pPr>
            <a:endParaRPr lang="id-ID" sz="800" dirty="0"/>
          </a:p>
          <a:p>
            <a:pPr marL="0" indent="0">
              <a:buSzPct val="100000"/>
              <a:buNone/>
              <a:defRPr/>
            </a:pPr>
            <a:r>
              <a:rPr lang="id-ID" sz="2200" b="1" dirty="0"/>
              <a:t>8.9.3</a:t>
            </a:r>
            <a:r>
              <a:rPr lang="id-ID" sz="2200" dirty="0"/>
              <a:t> Keluaran dari tinjauan manajemen harus mencatat semua keputusan dan tindakan yang berkaitan dengan:</a:t>
            </a:r>
            <a:br>
              <a:rPr lang="id-ID" sz="2200" dirty="0"/>
            </a:br>
            <a:r>
              <a:rPr lang="id-ID" sz="2200" dirty="0"/>
              <a:t>efektivitas sistem manajemen dan proses-prosesnya;</a:t>
            </a:r>
            <a:br>
              <a:rPr lang="id-ID" sz="2200" dirty="0"/>
            </a:br>
            <a:endParaRPr lang="id-ID" sz="800" dirty="0"/>
          </a:p>
          <a:p>
            <a:pPr marL="457200" indent="-457200">
              <a:buSzPct val="100000"/>
              <a:buFont typeface="+mj-lt"/>
              <a:buAutoNum type="alphaLcParenR"/>
              <a:defRPr/>
            </a:pPr>
            <a:r>
              <a:rPr lang="id-ID" sz="2200" dirty="0"/>
              <a:t>Keefektifan sistem manajemen mutu dan proses-prosesnya;</a:t>
            </a:r>
            <a:br>
              <a:rPr lang="id-ID" sz="2200" dirty="0"/>
            </a:br>
            <a:endParaRPr lang="id-ID" sz="800" dirty="0"/>
          </a:p>
          <a:p>
            <a:pPr marL="457200" indent="-457200">
              <a:buSzPct val="100000"/>
              <a:buFont typeface="+mj-lt"/>
              <a:buAutoNum type="alphaLcParenR"/>
              <a:defRPr/>
            </a:pPr>
            <a:r>
              <a:rPr lang="id-ID" sz="2200" dirty="0"/>
              <a:t>Peningkatan aktifitas laboratorium yang terkait dengan pemenuhan persyaratan dengan standard ini;</a:t>
            </a:r>
          </a:p>
          <a:p>
            <a:pPr marL="457200" indent="-457200">
              <a:buSzPct val="100000"/>
              <a:buFont typeface="+mj-lt"/>
              <a:buAutoNum type="alphaLcParenR"/>
              <a:defRPr/>
            </a:pPr>
            <a:r>
              <a:rPr lang="id-ID" sz="2200" dirty="0"/>
              <a:t>Penyediaan sumberdaya yang diperlukan;</a:t>
            </a:r>
          </a:p>
          <a:p>
            <a:pPr marL="457200" indent="-457200">
              <a:buSzPct val="100000"/>
              <a:buFont typeface="+mj-lt"/>
              <a:buAutoNum type="alphaLcParenR"/>
              <a:defRPr/>
            </a:pPr>
            <a:r>
              <a:rPr lang="id-ID" sz="2200" dirty="0"/>
              <a:t>Kebutuhan apapun untuk perubahan.</a:t>
            </a:r>
          </a:p>
          <a:p>
            <a:pPr marL="0" indent="0">
              <a:buSzPct val="100000"/>
              <a:buNone/>
              <a:defRPr/>
            </a:pPr>
            <a:endParaRPr lang="id-ID" sz="2000" dirty="0"/>
          </a:p>
          <a:p>
            <a:pPr marL="0" indent="0">
              <a:buNone/>
              <a:defRPr/>
            </a:pPr>
            <a:endParaRPr lang="id-ID" sz="2000" dirty="0"/>
          </a:p>
        </p:txBody>
      </p:sp>
      <p:grpSp>
        <p:nvGrpSpPr>
          <p:cNvPr id="195588" name="Group 6">
            <a:extLst>
              <a:ext uri="{FF2B5EF4-FFF2-40B4-BE49-F238E27FC236}">
                <a16:creationId xmlns:a16="http://schemas.microsoft.com/office/drawing/2014/main" id="{4D7E33E2-35DF-48A4-B84D-A963A755E713}"/>
              </a:ext>
            </a:extLst>
          </p:cNvPr>
          <p:cNvGrpSpPr>
            <a:grpSpLocks/>
          </p:cNvGrpSpPr>
          <p:nvPr/>
        </p:nvGrpSpPr>
        <p:grpSpPr bwMode="auto">
          <a:xfrm>
            <a:off x="2362200" y="762000"/>
            <a:ext cx="4800600" cy="228600"/>
            <a:chOff x="904875" y="914400"/>
            <a:chExt cx="4184650" cy="0"/>
          </a:xfrm>
        </p:grpSpPr>
        <p:sp>
          <p:nvSpPr>
            <p:cNvPr id="195590" name="Line 8">
              <a:extLst>
                <a:ext uri="{FF2B5EF4-FFF2-40B4-BE49-F238E27FC236}">
                  <a16:creationId xmlns:a16="http://schemas.microsoft.com/office/drawing/2014/main" id="{255021AF-4D22-4642-9795-B41BAD65A46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5591" name="Line 9">
              <a:extLst>
                <a:ext uri="{FF2B5EF4-FFF2-40B4-BE49-F238E27FC236}">
                  <a16:creationId xmlns:a16="http://schemas.microsoft.com/office/drawing/2014/main" id="{9287E348-5C48-4B67-8E2A-A49F18CDDF7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C5765524-9E46-445F-BA61-0458ED2A4A1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B10D1D0-1B96-48DA-A9EB-5B49C692DCCD}"/>
              </a:ext>
            </a:extLst>
          </p:cNvPr>
          <p:cNvSpPr>
            <a:spLocks noGrp="1"/>
          </p:cNvSpPr>
          <p:nvPr>
            <p:ph type="sldNum" sz="quarter" idx="12"/>
          </p:nvPr>
        </p:nvSpPr>
        <p:spPr/>
        <p:txBody>
          <a:bodyPr/>
          <a:lstStyle/>
          <a:p>
            <a:fld id="{D613E84E-F90B-4997-BEAD-0068A8707C75}" type="slidenum">
              <a:rPr lang="en-US" smtClean="0"/>
              <a:t>169</a:t>
            </a:fld>
            <a:endParaRPr lang="en-US" dirty="0"/>
          </a:p>
        </p:txBody>
      </p:sp>
      <p:sp>
        <p:nvSpPr>
          <p:cNvPr id="5" name="Title 4">
            <a:extLst>
              <a:ext uri="{FF2B5EF4-FFF2-40B4-BE49-F238E27FC236}">
                <a16:creationId xmlns:a16="http://schemas.microsoft.com/office/drawing/2014/main" id="{655BD6A2-2945-4A2E-9BB9-B31B60A4F42A}"/>
              </a:ext>
            </a:extLst>
          </p:cNvPr>
          <p:cNvSpPr>
            <a:spLocks noGrp="1"/>
          </p:cNvSpPr>
          <p:nvPr>
            <p:ph type="title"/>
          </p:nvPr>
        </p:nvSpPr>
        <p:spPr>
          <a:xfrm>
            <a:off x="2362200" y="161926"/>
            <a:ext cx="8596668" cy="791497"/>
          </a:xfrm>
        </p:spPr>
        <p:txBody>
          <a:bodyPr/>
          <a:lstStyle/>
          <a:p>
            <a:r>
              <a:rPr lang="en-US" dirty="0"/>
              <a:t>8. </a:t>
            </a:r>
            <a:r>
              <a:rPr lang="en-US" dirty="0" err="1"/>
              <a:t>Persyaratan</a:t>
            </a:r>
            <a:r>
              <a:rPr lang="en-US" dirty="0"/>
              <a:t> </a:t>
            </a:r>
            <a:r>
              <a:rPr lang="en-US" dirty="0" err="1"/>
              <a:t>Sistem</a:t>
            </a:r>
            <a:r>
              <a:rPr lang="en-US" dirty="0"/>
              <a:t> </a:t>
            </a:r>
            <a:r>
              <a:rPr lang="en-US" dirty="0" err="1"/>
              <a:t>Manajemen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a:bodyPr>
          <a:lstStyle/>
          <a:p>
            <a:r>
              <a:rPr lang="en-US" dirty="0" err="1"/>
              <a:t>Aturan</a:t>
            </a:r>
            <a:r>
              <a:rPr lang="en-US" dirty="0"/>
              <a:t> </a:t>
            </a:r>
            <a:r>
              <a:rPr lang="en-US" dirty="0" err="1"/>
              <a:t>keputusan</a:t>
            </a:r>
            <a:endParaRPr lang="en-US" dirty="0"/>
          </a:p>
          <a:p>
            <a:pPr marL="0" indent="0">
              <a:buNone/>
            </a:pPr>
            <a:r>
              <a:rPr lang="en-US" dirty="0"/>
              <a:t>	</a:t>
            </a:r>
            <a:r>
              <a:rPr lang="en-US" dirty="0" err="1"/>
              <a:t>aturan</a:t>
            </a:r>
            <a:r>
              <a:rPr lang="en-US" dirty="0"/>
              <a:t> yang </a:t>
            </a:r>
            <a:r>
              <a:rPr lang="en-US" dirty="0" err="1"/>
              <a:t>menjelaskan</a:t>
            </a:r>
            <a:r>
              <a:rPr lang="en-US" dirty="0"/>
              <a:t> </a:t>
            </a:r>
            <a:r>
              <a:rPr lang="en-US" dirty="0" err="1"/>
              <a:t>bagaimana</a:t>
            </a:r>
            <a:r>
              <a:rPr lang="en-US" dirty="0"/>
              <a:t> </a:t>
            </a:r>
            <a:r>
              <a:rPr lang="en-US" dirty="0" err="1"/>
              <a:t>ketidakpastian</a:t>
            </a:r>
            <a:r>
              <a:rPr lang="en-US" dirty="0"/>
              <a:t> </a:t>
            </a:r>
          </a:p>
          <a:p>
            <a:pPr marL="0" indent="0">
              <a:buNone/>
            </a:pPr>
            <a:r>
              <a:rPr lang="en-US" dirty="0"/>
              <a:t>	</a:t>
            </a:r>
            <a:r>
              <a:rPr lang="en-US" dirty="0" err="1"/>
              <a:t>pengukuran</a:t>
            </a:r>
            <a:r>
              <a:rPr lang="en-US" dirty="0"/>
              <a:t> (</a:t>
            </a:r>
            <a:r>
              <a:rPr lang="en-US" i="1" dirty="0"/>
              <a:t>uncertainty</a:t>
            </a:r>
            <a:r>
              <a:rPr lang="en-US" dirty="0"/>
              <a:t>) </a:t>
            </a:r>
            <a:r>
              <a:rPr lang="en-US" dirty="0" err="1"/>
              <a:t>diperhitungkan</a:t>
            </a:r>
            <a:r>
              <a:rPr lang="en-US" dirty="0"/>
              <a:t> </a:t>
            </a:r>
            <a:r>
              <a:rPr lang="en-US" dirty="0" err="1"/>
              <a:t>ketika</a:t>
            </a:r>
            <a:r>
              <a:rPr lang="en-US" dirty="0"/>
              <a:t> 	</a:t>
            </a:r>
            <a:r>
              <a:rPr lang="en-US" dirty="0" err="1"/>
              <a:t>menyatakan</a:t>
            </a:r>
            <a:r>
              <a:rPr lang="en-US" dirty="0"/>
              <a:t> </a:t>
            </a:r>
            <a:r>
              <a:rPr lang="en-US" dirty="0" err="1"/>
              <a:t>kesesuaian</a:t>
            </a:r>
            <a:r>
              <a:rPr lang="en-US" dirty="0"/>
              <a:t> </a:t>
            </a:r>
            <a:r>
              <a:rPr lang="en-US" dirty="0" err="1"/>
              <a:t>dengan</a:t>
            </a:r>
            <a:r>
              <a:rPr lang="en-US" dirty="0"/>
              <a:t> </a:t>
            </a:r>
            <a:r>
              <a:rPr lang="en-US" dirty="0" err="1"/>
              <a:t>persyaratan</a:t>
            </a:r>
            <a:r>
              <a:rPr lang="en-US" dirty="0"/>
              <a:t> yang </a:t>
            </a:r>
          </a:p>
          <a:p>
            <a:pPr marL="0" indent="0">
              <a:buNone/>
            </a:pPr>
            <a:r>
              <a:rPr lang="en-US" dirty="0"/>
              <a:t>	</a:t>
            </a:r>
            <a:r>
              <a:rPr lang="en-US" dirty="0" err="1"/>
              <a:t>ditentukan</a:t>
            </a:r>
            <a:r>
              <a:rPr lang="en-US" dirty="0"/>
              <a:t>. Hal </a:t>
            </a:r>
            <a:r>
              <a:rPr lang="en-US" dirty="0" err="1"/>
              <a:t>ini</a:t>
            </a:r>
            <a:r>
              <a:rPr lang="en-US" dirty="0"/>
              <a:t> </a:t>
            </a:r>
            <a:r>
              <a:rPr lang="en-US" dirty="0" err="1"/>
              <a:t>dicontohkan</a:t>
            </a:r>
            <a:r>
              <a:rPr lang="en-US" dirty="0"/>
              <a:t> pada slide </a:t>
            </a:r>
            <a:r>
              <a:rPr lang="en-US" dirty="0" err="1"/>
              <a:t>berikutnya</a:t>
            </a:r>
            <a:r>
              <a:rPr lang="en-US" dirty="0"/>
              <a:t>.</a:t>
            </a:r>
          </a:p>
          <a:p>
            <a:pPr marL="0" indent="0">
              <a:buNone/>
            </a:pPr>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a:xfrm>
            <a:off x="677334" y="609600"/>
            <a:ext cx="8596668" cy="1113183"/>
          </a:xfrm>
        </p:spPr>
        <p:txBody>
          <a:bodyPr>
            <a:normAutofit/>
          </a:bodyPr>
          <a:lstStyle/>
          <a:p>
            <a:r>
              <a:rPr lang="en-US" dirty="0"/>
              <a:t>Istilah – </a:t>
            </a:r>
            <a:r>
              <a:rPr lang="en-US" dirty="0" err="1"/>
              <a:t>istilah</a:t>
            </a:r>
            <a:r>
              <a:rPr lang="en-US" dirty="0"/>
              <a:t> </a:t>
            </a:r>
            <a:r>
              <a:rPr lang="en-US" dirty="0" err="1"/>
              <a:t>penting</a:t>
            </a:r>
            <a:r>
              <a:rPr lang="en-US" dirty="0"/>
              <a:t> </a:t>
            </a:r>
            <a:r>
              <a:rPr lang="en-US" dirty="0" err="1"/>
              <a:t>dalam</a:t>
            </a:r>
            <a:r>
              <a:rPr lang="en-US" dirty="0"/>
              <a:t> </a:t>
            </a:r>
            <a:br>
              <a:rPr lang="en-US" dirty="0"/>
            </a:br>
            <a:r>
              <a:rPr lang="en-US" dirty="0"/>
              <a:t>ISO/IEC 17025:2017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4B37942B-A52A-4C46-B2A2-848D87A44B61}"/>
              </a:ext>
            </a:extLst>
          </p:cNvPr>
          <p:cNvSpPr>
            <a:spLocks noGrp="1"/>
          </p:cNvSpPr>
          <p:nvPr>
            <p:ph type="sldNum" sz="quarter" idx="12"/>
          </p:nvPr>
        </p:nvSpPr>
        <p:spPr/>
        <p:txBody>
          <a:bodyPr/>
          <a:lstStyle/>
          <a:p>
            <a:fld id="{D613E84E-F90B-4997-BEAD-0068A8707C75}" type="slidenum">
              <a:rPr lang="en-US" smtClean="0"/>
              <a:t>17</a:t>
            </a:fld>
            <a:endParaRPr lang="en-US" dirty="0"/>
          </a:p>
        </p:txBody>
      </p:sp>
    </p:spTree>
    <p:extLst>
      <p:ext uri="{BB962C8B-B14F-4D97-AF65-F5344CB8AC3E}">
        <p14:creationId xmlns:p14="http://schemas.microsoft.com/office/powerpoint/2010/main" val="30454566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16">
            <a:extLst>
              <a:ext uri="{FF2B5EF4-FFF2-40B4-BE49-F238E27FC236}">
                <a16:creationId xmlns:a16="http://schemas.microsoft.com/office/drawing/2014/main" id="{D26CC497-47B8-4630-9802-056B09F1F133}"/>
              </a:ext>
            </a:extLst>
          </p:cNvPr>
          <p:cNvSpPr>
            <a:spLocks noChangeArrowheads="1"/>
          </p:cNvSpPr>
          <p:nvPr/>
        </p:nvSpPr>
        <p:spPr bwMode="auto">
          <a:xfrm>
            <a:off x="1616490" y="930275"/>
            <a:ext cx="914400" cy="338137"/>
          </a:xfrm>
          <a:prstGeom prst="rect">
            <a:avLst/>
          </a:prstGeom>
          <a:solidFill>
            <a:srgbClr val="82FF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GB" altLang="en-US" sz="2200">
                <a:solidFill>
                  <a:srgbClr val="000000"/>
                </a:solidFill>
              </a:rPr>
              <a:t>Input</a:t>
            </a:r>
            <a:endParaRPr lang="en-GB" altLang="en-US"/>
          </a:p>
        </p:txBody>
      </p:sp>
      <p:sp>
        <p:nvSpPr>
          <p:cNvPr id="196611" name="Rectangle 17">
            <a:extLst>
              <a:ext uri="{FF2B5EF4-FFF2-40B4-BE49-F238E27FC236}">
                <a16:creationId xmlns:a16="http://schemas.microsoft.com/office/drawing/2014/main" id="{CD9650BE-8716-4A63-9832-60C877B7DF55}"/>
              </a:ext>
            </a:extLst>
          </p:cNvPr>
          <p:cNvSpPr>
            <a:spLocks noChangeArrowheads="1"/>
          </p:cNvSpPr>
          <p:nvPr/>
        </p:nvSpPr>
        <p:spPr bwMode="auto">
          <a:xfrm>
            <a:off x="6961602" y="1006475"/>
            <a:ext cx="1125538" cy="338137"/>
          </a:xfrm>
          <a:prstGeom prst="rect">
            <a:avLst/>
          </a:prstGeom>
          <a:solidFill>
            <a:srgbClr val="82FF7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GB" altLang="en-US" sz="2200">
                <a:solidFill>
                  <a:srgbClr val="000000"/>
                </a:solidFill>
              </a:rPr>
              <a:t>Output</a:t>
            </a:r>
            <a:endParaRPr lang="en-GB" altLang="en-US"/>
          </a:p>
        </p:txBody>
      </p:sp>
      <p:sp>
        <p:nvSpPr>
          <p:cNvPr id="196612" name="Text Box 26">
            <a:extLst>
              <a:ext uri="{FF2B5EF4-FFF2-40B4-BE49-F238E27FC236}">
                <a16:creationId xmlns:a16="http://schemas.microsoft.com/office/drawing/2014/main" id="{2729F8C7-5D0C-41BA-A355-17CB29892BF2}"/>
              </a:ext>
            </a:extLst>
          </p:cNvPr>
          <p:cNvSpPr txBox="1">
            <a:spLocks noChangeArrowheads="1"/>
          </p:cNvSpPr>
          <p:nvPr/>
        </p:nvSpPr>
        <p:spPr bwMode="auto">
          <a:xfrm>
            <a:off x="771940" y="1393825"/>
            <a:ext cx="464185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perubahan dalam isu-isu internal dan eksternal yang relevan dengan aktivitas laboratorium;</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pencapaian sasaran mutu;</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kesesuaian kebijakan dan prosedur;</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status tindakan dari kajiulang manajemen sebelumnya.</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hasil audit internal yang terakhir;</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tindakan perbaikan;</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asesmen oleh badan eksternal (KAN, customers);</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perubahan dalam volume dan jenis pekerjaan serta lingkup pekerjaan;</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umpan balik pelanggan dan personel lab;</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pengaduan</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efektivitas program peningkatan yang diterapkan;</a:t>
            </a:r>
          </a:p>
          <a:p>
            <a:pPr>
              <a:spcAft>
                <a:spcPct val="20000"/>
              </a:spcAft>
              <a:buClr>
                <a:srgbClr val="8C88DB"/>
              </a:buClr>
              <a:buSzPct val="100000"/>
              <a:buFont typeface="Arial" panose="020B0604020202020204" pitchFamily="34" charset="0"/>
              <a:buAutoNum type="arabicPeriod"/>
            </a:pPr>
            <a:r>
              <a:rPr lang="id-ID" altLang="en-US" sz="1400" dirty="0">
                <a:solidFill>
                  <a:srgbClr val="663300"/>
                </a:solidFill>
              </a:rPr>
              <a:t>kecukupan sumberdaya;</a:t>
            </a:r>
            <a:endParaRPr lang="id-ID" altLang="en-US" sz="1400" dirty="0"/>
          </a:p>
          <a:p>
            <a:pPr>
              <a:buSzPct val="100000"/>
              <a:buFont typeface="Arial" panose="020B0604020202020204" pitchFamily="34" charset="0"/>
              <a:buAutoNum type="arabicPeriod"/>
            </a:pPr>
            <a:r>
              <a:rPr lang="id-ID" altLang="en-US" sz="1400" dirty="0"/>
              <a:t>hasil identifikasi risiko;</a:t>
            </a:r>
          </a:p>
          <a:p>
            <a:pPr>
              <a:buSzPct val="100000"/>
              <a:buFont typeface="Arial" panose="020B0604020202020204" pitchFamily="34" charset="0"/>
              <a:buAutoNum type="arabicPeriod"/>
            </a:pPr>
            <a:r>
              <a:rPr lang="id-ID" altLang="en-US" sz="1400" dirty="0"/>
              <a:t>hasil jaminan mutu validitas hasil uji;</a:t>
            </a:r>
          </a:p>
          <a:p>
            <a:pPr>
              <a:buSzPct val="100000"/>
              <a:buFont typeface="Arial" panose="020B0604020202020204" pitchFamily="34" charset="0"/>
              <a:buAutoNum type="arabicPeriod"/>
            </a:pPr>
            <a:r>
              <a:rPr lang="id-ID" altLang="en-US" sz="1400" dirty="0"/>
              <a:t>faktor lain yang relevan, seperti kegiatan monitoring dan pelatihan.</a:t>
            </a:r>
          </a:p>
        </p:txBody>
      </p:sp>
      <p:sp>
        <p:nvSpPr>
          <p:cNvPr id="25606" name="Text Box 27">
            <a:extLst>
              <a:ext uri="{FF2B5EF4-FFF2-40B4-BE49-F238E27FC236}">
                <a16:creationId xmlns:a16="http://schemas.microsoft.com/office/drawing/2014/main" id="{0C1C0886-266D-49FC-8CFF-6A6E343EBD05}"/>
              </a:ext>
            </a:extLst>
          </p:cNvPr>
          <p:cNvSpPr txBox="1">
            <a:spLocks noChangeArrowheads="1"/>
          </p:cNvSpPr>
          <p:nvPr/>
        </p:nvSpPr>
        <p:spPr bwMode="auto">
          <a:xfrm>
            <a:off x="5413790" y="1420812"/>
            <a:ext cx="4641850" cy="5090624"/>
          </a:xfrm>
          <a:prstGeom prst="rect">
            <a:avLst/>
          </a:prstGeom>
          <a:noFill/>
          <a:ln>
            <a:noFill/>
          </a:ln>
        </p:spPr>
        <p:txBody>
          <a:bodyPr wrap="square">
            <a:spAutoFit/>
          </a:bodyPr>
          <a:lstStyle>
            <a:lvl1pPr marL="342900" indent="-342900" eaLnBrk="0" hangingPunct="0">
              <a:spcAft>
                <a:spcPct val="20000"/>
              </a:spcAft>
              <a:buClr>
                <a:srgbClr val="8C88DB"/>
              </a:buClr>
              <a:buSzPct val="70000"/>
              <a:buFont typeface="Webdings" pitchFamily="18" charset="2"/>
              <a:buChar char="="/>
              <a:defRPr sz="2600">
                <a:solidFill>
                  <a:srgbClr val="663300"/>
                </a:solidFill>
                <a:latin typeface="Arial" charset="0"/>
              </a:defRPr>
            </a:lvl1pPr>
            <a:lvl2pPr marL="742950" indent="-285750" eaLnBrk="0" hangingPunct="0">
              <a:spcAft>
                <a:spcPct val="10000"/>
              </a:spcAft>
              <a:buChar char="–"/>
              <a:defRPr sz="2000">
                <a:solidFill>
                  <a:srgbClr val="663300"/>
                </a:solidFill>
                <a:latin typeface="Arial" charset="0"/>
              </a:defRPr>
            </a:lvl2pPr>
            <a:lvl3pPr marL="1143000" indent="-228600" eaLnBrk="0" hangingPunct="0">
              <a:spcAft>
                <a:spcPct val="10000"/>
              </a:spcAft>
              <a:buChar char="-"/>
              <a:defRPr sz="2400">
                <a:solidFill>
                  <a:srgbClr val="663300"/>
                </a:solidFill>
                <a:latin typeface="Arial" charset="0"/>
              </a:defRPr>
            </a:lvl3pPr>
            <a:lvl4pPr marL="1600200" indent="-228600" eaLnBrk="0" hangingPunct="0">
              <a:spcAft>
                <a:spcPct val="10000"/>
              </a:spcAft>
              <a:buChar char="-"/>
              <a:defRPr sz="2000">
                <a:solidFill>
                  <a:srgbClr val="663300"/>
                </a:solidFill>
                <a:latin typeface="Arial" charset="0"/>
              </a:defRPr>
            </a:lvl4pPr>
            <a:lvl5pPr marL="2057400" indent="-228600" eaLnBrk="0" hangingPunct="0">
              <a:spcAft>
                <a:spcPct val="10000"/>
              </a:spcAft>
              <a:buChar char="-"/>
              <a:defRPr sz="2000">
                <a:solidFill>
                  <a:srgbClr val="663300"/>
                </a:solidFill>
                <a:latin typeface="Arial" charset="0"/>
              </a:defRPr>
            </a:lvl5pPr>
            <a:lvl6pPr marL="2514600" indent="-228600" eaLnBrk="0" fontAlgn="base" hangingPunct="0">
              <a:spcBef>
                <a:spcPct val="0"/>
              </a:spcBef>
              <a:spcAft>
                <a:spcPct val="10000"/>
              </a:spcAft>
              <a:buChar char="-"/>
              <a:defRPr sz="2000">
                <a:solidFill>
                  <a:srgbClr val="663300"/>
                </a:solidFill>
                <a:latin typeface="Arial" charset="0"/>
              </a:defRPr>
            </a:lvl6pPr>
            <a:lvl7pPr marL="2971800" indent="-228600" eaLnBrk="0" fontAlgn="base" hangingPunct="0">
              <a:spcBef>
                <a:spcPct val="0"/>
              </a:spcBef>
              <a:spcAft>
                <a:spcPct val="10000"/>
              </a:spcAft>
              <a:buChar char="-"/>
              <a:defRPr sz="2000">
                <a:solidFill>
                  <a:srgbClr val="663300"/>
                </a:solidFill>
                <a:latin typeface="Arial" charset="0"/>
              </a:defRPr>
            </a:lvl7pPr>
            <a:lvl8pPr marL="3429000" indent="-228600" eaLnBrk="0" fontAlgn="base" hangingPunct="0">
              <a:spcBef>
                <a:spcPct val="0"/>
              </a:spcBef>
              <a:spcAft>
                <a:spcPct val="10000"/>
              </a:spcAft>
              <a:buChar char="-"/>
              <a:defRPr sz="2000">
                <a:solidFill>
                  <a:srgbClr val="663300"/>
                </a:solidFill>
                <a:latin typeface="Arial" charset="0"/>
              </a:defRPr>
            </a:lvl8pPr>
            <a:lvl9pPr marL="3886200" indent="-228600" eaLnBrk="0" fontAlgn="base" hangingPunct="0">
              <a:spcBef>
                <a:spcPct val="0"/>
              </a:spcBef>
              <a:spcAft>
                <a:spcPct val="10000"/>
              </a:spcAft>
              <a:buChar char="-"/>
              <a:defRPr sz="2000">
                <a:solidFill>
                  <a:srgbClr val="663300"/>
                </a:solidFill>
                <a:latin typeface="Arial" charset="0"/>
              </a:defRPr>
            </a:lvl9pPr>
          </a:lstStyle>
          <a:p>
            <a:pPr>
              <a:buSzPct val="100000"/>
              <a:buFont typeface="+mj-lt"/>
              <a:buAutoNum type="arabicPeriod"/>
              <a:defRPr/>
            </a:pPr>
            <a:r>
              <a:rPr lang="id-ID" sz="1400" dirty="0"/>
              <a:t>efektivitas sistem manajemen dan proses-prosesnya (</a:t>
            </a:r>
            <a:r>
              <a:rPr lang="en-US" altLang="id-ID" sz="1400" dirty="0" err="1">
                <a:solidFill>
                  <a:schemeClr val="tx1"/>
                </a:solidFill>
              </a:rPr>
              <a:t>capaian</a:t>
            </a:r>
            <a:r>
              <a:rPr lang="en-US" altLang="id-ID" sz="1400" dirty="0">
                <a:solidFill>
                  <a:schemeClr val="tx1"/>
                </a:solidFill>
              </a:rPr>
              <a:t> </a:t>
            </a:r>
            <a:r>
              <a:rPr lang="en-US" altLang="id-ID" sz="1400" dirty="0" err="1">
                <a:solidFill>
                  <a:schemeClr val="tx1"/>
                </a:solidFill>
              </a:rPr>
              <a:t>sasaran</a:t>
            </a:r>
            <a:r>
              <a:rPr lang="en-US" altLang="id-ID" sz="1400" dirty="0">
                <a:solidFill>
                  <a:schemeClr val="tx1"/>
                </a:solidFill>
              </a:rPr>
              <a:t> </a:t>
            </a:r>
            <a:r>
              <a:rPr lang="en-US" altLang="id-ID" sz="1400" dirty="0" err="1">
                <a:solidFill>
                  <a:schemeClr val="tx1"/>
                </a:solidFill>
              </a:rPr>
              <a:t>mutu</a:t>
            </a:r>
            <a:r>
              <a:rPr lang="id-ID" altLang="id-ID" sz="1400" dirty="0">
                <a:solidFill>
                  <a:schemeClr val="tx1"/>
                </a:solidFill>
              </a:rPr>
              <a:t>, capaian program CI),  </a:t>
            </a:r>
            <a:endParaRPr lang="id-ID" altLang="id-ID" sz="1400" dirty="0"/>
          </a:p>
          <a:p>
            <a:pPr>
              <a:buSzPct val="100000"/>
              <a:buFont typeface="+mj-lt"/>
              <a:buAutoNum type="arabicPeriod"/>
              <a:defRPr/>
            </a:pPr>
            <a:r>
              <a:rPr lang="id-ID" sz="1400" dirty="0"/>
              <a:t>peningkatan kegiatan laboratorium yang terkait dengan pemenuhan persyaratan Standar Internasional ini (</a:t>
            </a:r>
            <a:r>
              <a:rPr lang="en-US" altLang="id-ID" sz="1400" dirty="0" err="1">
                <a:solidFill>
                  <a:schemeClr val="tx1"/>
                </a:solidFill>
              </a:rPr>
              <a:t>Penetapan</a:t>
            </a:r>
            <a:r>
              <a:rPr lang="en-US" altLang="id-ID" sz="1400" dirty="0">
                <a:solidFill>
                  <a:schemeClr val="tx1"/>
                </a:solidFill>
              </a:rPr>
              <a:t> </a:t>
            </a:r>
            <a:r>
              <a:rPr lang="en-US" altLang="id-ID" sz="1400" dirty="0" err="1">
                <a:solidFill>
                  <a:schemeClr val="tx1"/>
                </a:solidFill>
              </a:rPr>
              <a:t>sasaran</a:t>
            </a:r>
            <a:r>
              <a:rPr lang="en-US" altLang="id-ID" sz="1400" dirty="0">
                <a:solidFill>
                  <a:schemeClr val="tx1"/>
                </a:solidFill>
              </a:rPr>
              <a:t> / </a:t>
            </a:r>
            <a:r>
              <a:rPr lang="en-US" altLang="id-ID" sz="1400" dirty="0" err="1">
                <a:solidFill>
                  <a:schemeClr val="tx1"/>
                </a:solidFill>
              </a:rPr>
              <a:t>kebijakan</a:t>
            </a:r>
            <a:r>
              <a:rPr lang="en-US" altLang="id-ID" sz="1400" dirty="0">
                <a:solidFill>
                  <a:schemeClr val="tx1"/>
                </a:solidFill>
              </a:rPr>
              <a:t> </a:t>
            </a:r>
            <a:r>
              <a:rPr lang="en-US" altLang="id-ID" sz="1400" dirty="0" err="1">
                <a:solidFill>
                  <a:schemeClr val="tx1"/>
                </a:solidFill>
              </a:rPr>
              <a:t>mutu</a:t>
            </a:r>
            <a:r>
              <a:rPr lang="en-US" altLang="id-ID" sz="1400" dirty="0">
                <a:solidFill>
                  <a:schemeClr val="tx1"/>
                </a:solidFill>
              </a:rPr>
              <a:t> </a:t>
            </a:r>
            <a:r>
              <a:rPr lang="en-US" altLang="id-ID" sz="1400" dirty="0" err="1">
                <a:solidFill>
                  <a:schemeClr val="tx1"/>
                </a:solidFill>
              </a:rPr>
              <a:t>baru</a:t>
            </a:r>
            <a:r>
              <a:rPr lang="en-US" altLang="id-ID" sz="1400" dirty="0">
                <a:solidFill>
                  <a:schemeClr val="tx1"/>
                </a:solidFill>
              </a:rPr>
              <a:t> </a:t>
            </a:r>
            <a:r>
              <a:rPr lang="en-US" altLang="id-ID" sz="1400" dirty="0" err="1">
                <a:solidFill>
                  <a:schemeClr val="tx1"/>
                </a:solidFill>
              </a:rPr>
              <a:t>untuk</a:t>
            </a:r>
            <a:r>
              <a:rPr lang="en-US" altLang="id-ID" sz="1400" dirty="0">
                <a:solidFill>
                  <a:schemeClr val="tx1"/>
                </a:solidFill>
              </a:rPr>
              <a:t> </a:t>
            </a:r>
            <a:r>
              <a:rPr lang="en-US" altLang="id-ID" sz="1400" dirty="0" err="1">
                <a:solidFill>
                  <a:schemeClr val="tx1"/>
                </a:solidFill>
              </a:rPr>
              <a:t>tahun</a:t>
            </a:r>
            <a:r>
              <a:rPr lang="en-US" altLang="id-ID" sz="1400" dirty="0">
                <a:solidFill>
                  <a:schemeClr val="tx1"/>
                </a:solidFill>
              </a:rPr>
              <a:t> </a:t>
            </a:r>
            <a:r>
              <a:rPr lang="en-US" altLang="id-ID" sz="1400" dirty="0" err="1">
                <a:solidFill>
                  <a:schemeClr val="tx1"/>
                </a:solidFill>
              </a:rPr>
              <a:t>akan</a:t>
            </a:r>
            <a:r>
              <a:rPr lang="en-US" altLang="id-ID" sz="1400" dirty="0">
                <a:solidFill>
                  <a:schemeClr val="tx1"/>
                </a:solidFill>
              </a:rPr>
              <a:t> </a:t>
            </a:r>
            <a:r>
              <a:rPr lang="en-US" altLang="id-ID" sz="1400" dirty="0" err="1">
                <a:solidFill>
                  <a:schemeClr val="tx1"/>
                </a:solidFill>
              </a:rPr>
              <a:t>datang</a:t>
            </a:r>
            <a:r>
              <a:rPr lang="id-ID" altLang="id-ID" sz="1400" dirty="0">
                <a:solidFill>
                  <a:schemeClr val="tx1"/>
                </a:solidFill>
              </a:rPr>
              <a:t>, CA </a:t>
            </a:r>
            <a:r>
              <a:rPr lang="id-ID" altLang="id-ID" sz="1400" dirty="0">
                <a:solidFill>
                  <a:schemeClr val="tx1"/>
                </a:solidFill>
                <a:sym typeface="Wingdings" panose="05000000000000000000" pitchFamily="2" charset="2"/>
              </a:rPr>
              <a:t>Risk Analysis CI)</a:t>
            </a:r>
            <a:endParaRPr lang="id-ID" sz="1400" dirty="0"/>
          </a:p>
          <a:p>
            <a:pPr>
              <a:buSzPct val="100000"/>
              <a:buFont typeface="+mj-lt"/>
              <a:buAutoNum type="arabicPeriod"/>
              <a:defRPr/>
            </a:pPr>
            <a:r>
              <a:rPr lang="id-ID" sz="1400" dirty="0"/>
              <a:t>sumber daya yang diperlukan (</a:t>
            </a:r>
            <a:r>
              <a:rPr lang="id-ID" altLang="id-ID" sz="1400" dirty="0">
                <a:solidFill>
                  <a:schemeClr val="tx1"/>
                </a:solidFill>
              </a:rPr>
              <a:t>d</a:t>
            </a:r>
            <a:r>
              <a:rPr lang="en-US" altLang="id-ID" sz="1400" dirty="0" err="1">
                <a:solidFill>
                  <a:schemeClr val="tx1"/>
                </a:solidFill>
              </a:rPr>
              <a:t>aftar</a:t>
            </a:r>
            <a:r>
              <a:rPr lang="en-US" altLang="id-ID" sz="1400" dirty="0">
                <a:solidFill>
                  <a:schemeClr val="tx1"/>
                </a:solidFill>
              </a:rPr>
              <a:t> </a:t>
            </a:r>
            <a:r>
              <a:rPr lang="id-ID" altLang="id-ID" sz="1400" dirty="0">
                <a:solidFill>
                  <a:schemeClr val="tx1"/>
                </a:solidFill>
              </a:rPr>
              <a:t>s</a:t>
            </a:r>
            <a:r>
              <a:rPr lang="en-US" altLang="id-ID" sz="1400" dirty="0" err="1">
                <a:solidFill>
                  <a:schemeClr val="tx1"/>
                </a:solidFill>
              </a:rPr>
              <a:t>pesifikasi</a:t>
            </a:r>
            <a:r>
              <a:rPr lang="en-US" altLang="id-ID" sz="1400" dirty="0">
                <a:solidFill>
                  <a:schemeClr val="tx1"/>
                </a:solidFill>
              </a:rPr>
              <a:t> </a:t>
            </a:r>
            <a:r>
              <a:rPr lang="en-US" altLang="id-ID" sz="1400" dirty="0" err="1">
                <a:solidFill>
                  <a:schemeClr val="tx1"/>
                </a:solidFill>
              </a:rPr>
              <a:t>teknis</a:t>
            </a:r>
            <a:r>
              <a:rPr lang="id-ID" altLang="id-ID" sz="1400" dirty="0">
                <a:solidFill>
                  <a:schemeClr val="tx1"/>
                </a:solidFill>
              </a:rPr>
              <a:t> </a:t>
            </a:r>
            <a:r>
              <a:rPr lang="en-US" altLang="id-ID" sz="1400" dirty="0" err="1">
                <a:solidFill>
                  <a:schemeClr val="tx1"/>
                </a:solidFill>
              </a:rPr>
              <a:t>barang</a:t>
            </a:r>
            <a:r>
              <a:rPr lang="en-US" altLang="id-ID" sz="1400" dirty="0">
                <a:solidFill>
                  <a:schemeClr val="tx1"/>
                </a:solidFill>
              </a:rPr>
              <a:t> </a:t>
            </a:r>
            <a:r>
              <a:rPr lang="en-US" altLang="id-ID" sz="1400" dirty="0" err="1">
                <a:solidFill>
                  <a:schemeClr val="tx1"/>
                </a:solidFill>
              </a:rPr>
              <a:t>dan</a:t>
            </a:r>
            <a:r>
              <a:rPr lang="en-US" altLang="id-ID" sz="1400" dirty="0">
                <a:solidFill>
                  <a:schemeClr val="tx1"/>
                </a:solidFill>
              </a:rPr>
              <a:t> </a:t>
            </a:r>
            <a:r>
              <a:rPr lang="en-US" altLang="id-ID" sz="1400" dirty="0" err="1">
                <a:solidFill>
                  <a:schemeClr val="tx1"/>
                </a:solidFill>
              </a:rPr>
              <a:t>jasa</a:t>
            </a:r>
            <a:r>
              <a:rPr lang="en-US" altLang="id-ID" sz="1400" dirty="0">
                <a:solidFill>
                  <a:schemeClr val="tx1"/>
                </a:solidFill>
              </a:rPr>
              <a:t> yang </a:t>
            </a:r>
            <a:r>
              <a:rPr lang="en-US" altLang="id-ID" sz="1400" dirty="0" err="1">
                <a:solidFill>
                  <a:schemeClr val="tx1"/>
                </a:solidFill>
              </a:rPr>
              <a:t>akan</a:t>
            </a:r>
            <a:r>
              <a:rPr lang="en-US" altLang="id-ID" sz="1400" dirty="0">
                <a:solidFill>
                  <a:schemeClr val="tx1"/>
                </a:solidFill>
              </a:rPr>
              <a:t> </a:t>
            </a:r>
            <a:r>
              <a:rPr lang="en-US" altLang="id-ID" sz="1400" dirty="0" err="1">
                <a:solidFill>
                  <a:schemeClr val="tx1"/>
                </a:solidFill>
              </a:rPr>
              <a:t>dibeli</a:t>
            </a:r>
            <a:r>
              <a:rPr lang="en-US" altLang="id-ID" sz="1400" dirty="0">
                <a:solidFill>
                  <a:schemeClr val="tx1"/>
                </a:solidFill>
              </a:rPr>
              <a:t> </a:t>
            </a:r>
            <a:r>
              <a:rPr lang="en-US" altLang="id-ID" sz="1400" dirty="0" err="1">
                <a:solidFill>
                  <a:schemeClr val="tx1"/>
                </a:solidFill>
              </a:rPr>
              <a:t>tahun</a:t>
            </a:r>
            <a:r>
              <a:rPr lang="en-US" altLang="id-ID" sz="1400" dirty="0">
                <a:solidFill>
                  <a:schemeClr val="tx1"/>
                </a:solidFill>
              </a:rPr>
              <a:t> </a:t>
            </a:r>
            <a:r>
              <a:rPr lang="en-US" altLang="id-ID" sz="1400" dirty="0" err="1">
                <a:solidFill>
                  <a:schemeClr val="tx1"/>
                </a:solidFill>
              </a:rPr>
              <a:t>akan</a:t>
            </a:r>
            <a:r>
              <a:rPr lang="en-US" altLang="id-ID" sz="1400" dirty="0">
                <a:solidFill>
                  <a:schemeClr val="tx1"/>
                </a:solidFill>
              </a:rPr>
              <a:t> </a:t>
            </a:r>
            <a:r>
              <a:rPr lang="en-US" altLang="id-ID" sz="1400" dirty="0" err="1">
                <a:solidFill>
                  <a:schemeClr val="tx1"/>
                </a:solidFill>
              </a:rPr>
              <a:t>datang</a:t>
            </a:r>
            <a:r>
              <a:rPr lang="en-US" altLang="id-ID" sz="1400" dirty="0">
                <a:solidFill>
                  <a:schemeClr val="tx1"/>
                </a:solidFill>
              </a:rPr>
              <a:t>,  training </a:t>
            </a:r>
            <a:r>
              <a:rPr lang="en-US" altLang="id-ID" sz="1400" dirty="0" err="1">
                <a:solidFill>
                  <a:schemeClr val="tx1"/>
                </a:solidFill>
              </a:rPr>
              <a:t>personel</a:t>
            </a:r>
            <a:r>
              <a:rPr lang="en-US" altLang="id-ID" sz="1400" dirty="0">
                <a:solidFill>
                  <a:schemeClr val="tx1"/>
                </a:solidFill>
              </a:rPr>
              <a:t>, </a:t>
            </a:r>
            <a:r>
              <a:rPr lang="en-US" altLang="id-ID" sz="1400" dirty="0" err="1">
                <a:solidFill>
                  <a:schemeClr val="tx1"/>
                </a:solidFill>
              </a:rPr>
              <a:t>penambahan</a:t>
            </a:r>
            <a:r>
              <a:rPr lang="en-US" altLang="id-ID" sz="1400" dirty="0">
                <a:solidFill>
                  <a:schemeClr val="tx1"/>
                </a:solidFill>
              </a:rPr>
              <a:t> </a:t>
            </a:r>
            <a:r>
              <a:rPr lang="en-US" altLang="id-ID" sz="1400" dirty="0" err="1">
                <a:solidFill>
                  <a:schemeClr val="tx1"/>
                </a:solidFill>
              </a:rPr>
              <a:t>ruang</a:t>
            </a:r>
            <a:r>
              <a:rPr lang="en-US" altLang="id-ID" sz="1400" dirty="0">
                <a:solidFill>
                  <a:schemeClr val="tx1"/>
                </a:solidFill>
              </a:rPr>
              <a:t>  </a:t>
            </a:r>
            <a:r>
              <a:rPr lang="en-US" altLang="id-ID" sz="1400" dirty="0" err="1">
                <a:solidFill>
                  <a:schemeClr val="tx1"/>
                </a:solidFill>
              </a:rPr>
              <a:t>lingkup</a:t>
            </a:r>
            <a:r>
              <a:rPr lang="en-US" altLang="id-ID" sz="1400" dirty="0">
                <a:solidFill>
                  <a:schemeClr val="tx1"/>
                </a:solidFill>
              </a:rPr>
              <a:t>, program </a:t>
            </a:r>
            <a:r>
              <a:rPr lang="en-US" altLang="id-ID" sz="1400" dirty="0" err="1">
                <a:solidFill>
                  <a:schemeClr val="tx1"/>
                </a:solidFill>
              </a:rPr>
              <a:t>ketelusuran</a:t>
            </a:r>
            <a:r>
              <a:rPr lang="en-US" altLang="id-ID" sz="1400" dirty="0">
                <a:solidFill>
                  <a:schemeClr val="tx1"/>
                </a:solidFill>
              </a:rPr>
              <a:t> </a:t>
            </a:r>
            <a:r>
              <a:rPr lang="id-ID" altLang="id-ID" sz="1400" dirty="0">
                <a:solidFill>
                  <a:schemeClr val="tx1"/>
                </a:solidFill>
              </a:rPr>
              <a:t>metrologi)</a:t>
            </a:r>
            <a:endParaRPr lang="en-US" altLang="id-ID" sz="1400" dirty="0">
              <a:solidFill>
                <a:schemeClr val="tx1"/>
              </a:solidFill>
            </a:endParaRPr>
          </a:p>
          <a:p>
            <a:pPr marL="228600" indent="-228600">
              <a:buSzPct val="100000"/>
              <a:buFont typeface="+mj-lt"/>
              <a:buAutoNum type="arabicPeriod"/>
              <a:defRPr/>
            </a:pPr>
            <a:endParaRPr lang="id-ID" sz="1400" dirty="0"/>
          </a:p>
          <a:p>
            <a:pPr>
              <a:buSzPct val="100000"/>
              <a:buFont typeface="+mj-lt"/>
              <a:buAutoNum type="arabicPeriod"/>
              <a:defRPr/>
            </a:pPr>
            <a:r>
              <a:rPr lang="id-ID" sz="1400" dirty="0"/>
              <a:t>Kebutuhan apapun untuk perubahan atau peningkatan (</a:t>
            </a:r>
            <a:r>
              <a:rPr lang="en-US" altLang="id-ID" sz="1400" dirty="0" err="1">
                <a:solidFill>
                  <a:schemeClr val="tx1"/>
                </a:solidFill>
              </a:rPr>
              <a:t>Keputusan</a:t>
            </a:r>
            <a:r>
              <a:rPr lang="en-US" altLang="id-ID" sz="1400" dirty="0">
                <a:solidFill>
                  <a:schemeClr val="tx1"/>
                </a:solidFill>
              </a:rPr>
              <a:t> </a:t>
            </a:r>
            <a:r>
              <a:rPr lang="en-US" altLang="id-ID" sz="1400" dirty="0" err="1">
                <a:solidFill>
                  <a:schemeClr val="tx1"/>
                </a:solidFill>
              </a:rPr>
              <a:t>tentang</a:t>
            </a:r>
            <a:r>
              <a:rPr lang="en-US" altLang="id-ID" sz="1400" dirty="0">
                <a:solidFill>
                  <a:schemeClr val="tx1"/>
                </a:solidFill>
              </a:rPr>
              <a:t> </a:t>
            </a:r>
            <a:r>
              <a:rPr lang="en-US" altLang="id-ID" sz="1400" dirty="0" err="1">
                <a:solidFill>
                  <a:schemeClr val="tx1"/>
                </a:solidFill>
              </a:rPr>
              <a:t>kebijakan</a:t>
            </a:r>
            <a:r>
              <a:rPr lang="en-US" altLang="id-ID" sz="1400" dirty="0">
                <a:solidFill>
                  <a:schemeClr val="tx1"/>
                </a:solidFill>
              </a:rPr>
              <a:t>, </a:t>
            </a:r>
            <a:r>
              <a:rPr lang="en-US" altLang="id-ID" sz="1400" dirty="0" err="1">
                <a:solidFill>
                  <a:schemeClr val="tx1"/>
                </a:solidFill>
              </a:rPr>
              <a:t>sumberdaya</a:t>
            </a:r>
            <a:r>
              <a:rPr lang="en-US" altLang="id-ID" sz="1400" dirty="0">
                <a:solidFill>
                  <a:schemeClr val="tx1"/>
                </a:solidFill>
              </a:rPr>
              <a:t>, </a:t>
            </a:r>
            <a:r>
              <a:rPr lang="en-US" altLang="id-ID" sz="1400" dirty="0" err="1">
                <a:solidFill>
                  <a:schemeClr val="tx1"/>
                </a:solidFill>
              </a:rPr>
              <a:t>dan</a:t>
            </a:r>
            <a:r>
              <a:rPr lang="en-US" altLang="id-ID" sz="1400" dirty="0">
                <a:solidFill>
                  <a:schemeClr val="tx1"/>
                </a:solidFill>
              </a:rPr>
              <a:t>  </a:t>
            </a:r>
            <a:r>
              <a:rPr lang="en-US" altLang="id-ID" sz="1400" dirty="0" err="1">
                <a:solidFill>
                  <a:schemeClr val="tx1"/>
                </a:solidFill>
              </a:rPr>
              <a:t>komitmen</a:t>
            </a:r>
            <a:r>
              <a:rPr lang="en-US" altLang="id-ID" sz="1400" dirty="0">
                <a:solidFill>
                  <a:schemeClr val="tx1"/>
                </a:solidFill>
              </a:rPr>
              <a:t> </a:t>
            </a:r>
            <a:r>
              <a:rPr lang="en-US" altLang="id-ID" sz="1400" dirty="0" err="1">
                <a:solidFill>
                  <a:schemeClr val="tx1"/>
                </a:solidFill>
              </a:rPr>
              <a:t>organisasi</a:t>
            </a:r>
            <a:r>
              <a:rPr lang="en-US" altLang="id-ID" sz="1400" dirty="0">
                <a:solidFill>
                  <a:schemeClr val="tx1"/>
                </a:solidFill>
              </a:rPr>
              <a:t> </a:t>
            </a:r>
            <a:r>
              <a:rPr lang="en-US" altLang="id-ID" sz="1400" dirty="0" err="1">
                <a:solidFill>
                  <a:schemeClr val="tx1"/>
                </a:solidFill>
              </a:rPr>
              <a:t>lainnya</a:t>
            </a:r>
            <a:r>
              <a:rPr lang="id-ID" altLang="id-ID" sz="1400" dirty="0">
                <a:solidFill>
                  <a:schemeClr val="tx1"/>
                </a:solidFill>
              </a:rPr>
              <a:t>).</a:t>
            </a:r>
            <a:endParaRPr lang="id-ID" sz="1400" dirty="0"/>
          </a:p>
          <a:p>
            <a:pPr marL="0" indent="0">
              <a:buSzPct val="100000"/>
              <a:buNone/>
              <a:defRPr/>
            </a:pPr>
            <a:r>
              <a:rPr lang="id-ID" sz="1400" dirty="0"/>
              <a:t>Rekaman:</a:t>
            </a:r>
          </a:p>
          <a:p>
            <a:pPr eaLnBrk="1" hangingPunct="1">
              <a:spcAft>
                <a:spcPct val="0"/>
              </a:spcAft>
              <a:buClrTx/>
              <a:buSzTx/>
              <a:buFont typeface="Arial" charset="0"/>
              <a:buAutoNum type="arabicPeriod"/>
              <a:defRPr/>
            </a:pPr>
            <a:r>
              <a:rPr lang="en-US" altLang="id-ID" sz="1400" dirty="0" err="1">
                <a:solidFill>
                  <a:schemeClr val="tx1"/>
                </a:solidFill>
              </a:rPr>
              <a:t>Rekaman</a:t>
            </a:r>
            <a:r>
              <a:rPr lang="en-US" altLang="id-ID" sz="1400" dirty="0">
                <a:solidFill>
                  <a:schemeClr val="tx1"/>
                </a:solidFill>
              </a:rPr>
              <a:t> </a:t>
            </a:r>
            <a:r>
              <a:rPr lang="en-US" altLang="id-ID" sz="1400" dirty="0" err="1">
                <a:solidFill>
                  <a:schemeClr val="tx1"/>
                </a:solidFill>
              </a:rPr>
              <a:t>hasil</a:t>
            </a:r>
            <a:r>
              <a:rPr lang="en-US" altLang="id-ID" sz="1400" dirty="0">
                <a:solidFill>
                  <a:schemeClr val="tx1"/>
                </a:solidFill>
              </a:rPr>
              <a:t> </a:t>
            </a:r>
            <a:r>
              <a:rPr lang="en-US" altLang="id-ID" sz="1400" dirty="0" err="1">
                <a:solidFill>
                  <a:schemeClr val="tx1"/>
                </a:solidFill>
              </a:rPr>
              <a:t>pembahasan</a:t>
            </a:r>
            <a:r>
              <a:rPr lang="en-US" altLang="id-ID" sz="1400" dirty="0">
                <a:solidFill>
                  <a:schemeClr val="tx1"/>
                </a:solidFill>
              </a:rPr>
              <a:t>  </a:t>
            </a:r>
            <a:r>
              <a:rPr lang="en-US" altLang="id-ID" sz="1400" dirty="0" err="1">
                <a:solidFill>
                  <a:schemeClr val="tx1"/>
                </a:solidFill>
              </a:rPr>
              <a:t>setiap</a:t>
            </a:r>
            <a:r>
              <a:rPr lang="en-US" altLang="id-ID" sz="1400" dirty="0">
                <a:solidFill>
                  <a:schemeClr val="tx1"/>
                </a:solidFill>
              </a:rPr>
              <a:t> agenda </a:t>
            </a:r>
          </a:p>
          <a:p>
            <a:pPr eaLnBrk="1" hangingPunct="1">
              <a:spcAft>
                <a:spcPct val="0"/>
              </a:spcAft>
              <a:buClrTx/>
              <a:buSzTx/>
              <a:buFontTx/>
              <a:buNone/>
              <a:defRPr/>
            </a:pPr>
            <a:r>
              <a:rPr lang="en-US" altLang="id-ID" sz="1400" dirty="0">
                <a:solidFill>
                  <a:schemeClr val="tx1"/>
                </a:solidFill>
              </a:rPr>
              <a:t>	KUM (point 1 s/d</a:t>
            </a:r>
            <a:r>
              <a:rPr lang="id-ID" altLang="id-ID" sz="1400" dirty="0">
                <a:solidFill>
                  <a:schemeClr val="tx1"/>
                </a:solidFill>
              </a:rPr>
              <a:t> 15)</a:t>
            </a:r>
            <a:endParaRPr lang="en-US" altLang="id-ID" sz="1400" dirty="0">
              <a:solidFill>
                <a:schemeClr val="tx1"/>
              </a:solidFill>
            </a:endParaRPr>
          </a:p>
          <a:p>
            <a:pPr eaLnBrk="1" hangingPunct="1">
              <a:spcAft>
                <a:spcPct val="0"/>
              </a:spcAft>
              <a:buClrTx/>
              <a:buSzTx/>
              <a:buFont typeface="Arial" charset="0"/>
              <a:buAutoNum type="arabicPeriod" startAt="2"/>
              <a:defRPr/>
            </a:pPr>
            <a:r>
              <a:rPr lang="en-US" altLang="id-ID" sz="1400" dirty="0" err="1">
                <a:solidFill>
                  <a:schemeClr val="tx1"/>
                </a:solidFill>
              </a:rPr>
              <a:t>Rencana</a:t>
            </a:r>
            <a:r>
              <a:rPr lang="en-US" altLang="id-ID" sz="1400" dirty="0">
                <a:solidFill>
                  <a:schemeClr val="tx1"/>
                </a:solidFill>
              </a:rPr>
              <a:t> </a:t>
            </a:r>
            <a:r>
              <a:rPr lang="en-US" altLang="id-ID" sz="1400" dirty="0" err="1">
                <a:solidFill>
                  <a:schemeClr val="tx1"/>
                </a:solidFill>
              </a:rPr>
              <a:t>kegiatan</a:t>
            </a:r>
            <a:r>
              <a:rPr lang="en-US" altLang="id-ID" sz="1400" dirty="0">
                <a:solidFill>
                  <a:schemeClr val="tx1"/>
                </a:solidFill>
              </a:rPr>
              <a:t> </a:t>
            </a:r>
            <a:r>
              <a:rPr lang="en-US" altLang="id-ID" sz="1400" dirty="0" err="1">
                <a:solidFill>
                  <a:schemeClr val="tx1"/>
                </a:solidFill>
              </a:rPr>
              <a:t>akan</a:t>
            </a:r>
            <a:r>
              <a:rPr lang="en-US" altLang="id-ID" sz="1400" dirty="0">
                <a:solidFill>
                  <a:schemeClr val="tx1"/>
                </a:solidFill>
              </a:rPr>
              <a:t> </a:t>
            </a:r>
            <a:r>
              <a:rPr lang="en-US" altLang="id-ID" sz="1400" dirty="0" err="1">
                <a:solidFill>
                  <a:schemeClr val="tx1"/>
                </a:solidFill>
              </a:rPr>
              <a:t>datang</a:t>
            </a:r>
            <a:r>
              <a:rPr lang="id-ID" altLang="id-ID" sz="1400" dirty="0">
                <a:solidFill>
                  <a:schemeClr val="tx1"/>
                </a:solidFill>
              </a:rPr>
              <a:t>;</a:t>
            </a:r>
          </a:p>
          <a:p>
            <a:pPr eaLnBrk="1" hangingPunct="1">
              <a:spcAft>
                <a:spcPct val="0"/>
              </a:spcAft>
              <a:buClrTx/>
              <a:buSzTx/>
              <a:buFont typeface="Arial" charset="0"/>
              <a:buAutoNum type="arabicPeriod" startAt="2"/>
              <a:defRPr/>
            </a:pPr>
            <a:r>
              <a:rPr lang="id-ID" altLang="id-ID" sz="1400" dirty="0">
                <a:solidFill>
                  <a:schemeClr val="tx1"/>
                </a:solidFill>
              </a:rPr>
              <a:t>Usulan program CI</a:t>
            </a:r>
          </a:p>
          <a:p>
            <a:pPr eaLnBrk="1" hangingPunct="1">
              <a:spcAft>
                <a:spcPct val="0"/>
              </a:spcAft>
              <a:buClrTx/>
              <a:buSzTx/>
              <a:buFont typeface="Arial" charset="0"/>
              <a:buAutoNum type="arabicPeriod" startAt="2"/>
              <a:defRPr/>
            </a:pPr>
            <a:r>
              <a:rPr lang="id-ID" altLang="id-ID" sz="1400" dirty="0">
                <a:solidFill>
                  <a:schemeClr val="tx1"/>
                </a:solidFill>
              </a:rPr>
              <a:t>Sasaran mutu tahun berikutnya</a:t>
            </a:r>
            <a:endParaRPr lang="en-US" altLang="id-ID" sz="1400" dirty="0">
              <a:solidFill>
                <a:schemeClr val="tx1"/>
              </a:solidFill>
            </a:endParaRPr>
          </a:p>
        </p:txBody>
      </p:sp>
      <p:sp>
        <p:nvSpPr>
          <p:cNvPr id="196614" name="Rectangle 30">
            <a:extLst>
              <a:ext uri="{FF2B5EF4-FFF2-40B4-BE49-F238E27FC236}">
                <a16:creationId xmlns:a16="http://schemas.microsoft.com/office/drawing/2014/main" id="{B82AAE95-8593-48C1-961E-994D0E1C3818}"/>
              </a:ext>
            </a:extLst>
          </p:cNvPr>
          <p:cNvSpPr>
            <a:spLocks noGrp="1" noChangeArrowheads="1"/>
          </p:cNvSpPr>
          <p:nvPr>
            <p:ph type="title"/>
          </p:nvPr>
        </p:nvSpPr>
        <p:spPr>
          <a:xfrm>
            <a:off x="2530890" y="250824"/>
            <a:ext cx="7678738" cy="463550"/>
          </a:xfrm>
        </p:spPr>
        <p:txBody>
          <a:bodyPr/>
          <a:lstStyle/>
          <a:p>
            <a:r>
              <a:rPr lang="en-GB" altLang="en-US" sz="2400" dirty="0"/>
              <a:t>UNSUR-UNSUR PROSES KAJI ULANG MANAJEMEN</a:t>
            </a:r>
            <a:endParaRPr lang="en-US" altLang="en-US" sz="2400" dirty="0"/>
          </a:p>
        </p:txBody>
      </p:sp>
      <p:cxnSp>
        <p:nvCxnSpPr>
          <p:cNvPr id="36" name="Straight Connector 35">
            <a:extLst>
              <a:ext uri="{FF2B5EF4-FFF2-40B4-BE49-F238E27FC236}">
                <a16:creationId xmlns:a16="http://schemas.microsoft.com/office/drawing/2014/main" id="{7009C048-E9C8-476F-B3E5-EEB8FDD16BD0}"/>
              </a:ext>
            </a:extLst>
          </p:cNvPr>
          <p:cNvCxnSpPr/>
          <p:nvPr/>
        </p:nvCxnSpPr>
        <p:spPr>
          <a:xfrm>
            <a:off x="2362200" y="762000"/>
            <a:ext cx="380365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0311E5-690A-4081-9805-D3DC1C84EB19}"/>
              </a:ext>
            </a:extLst>
          </p:cNvPr>
          <p:cNvCxnSpPr/>
          <p:nvPr/>
        </p:nvCxnSpPr>
        <p:spPr>
          <a:xfrm>
            <a:off x="5915025" y="762000"/>
            <a:ext cx="3276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ight Arrow 48">
            <a:extLst>
              <a:ext uri="{FF2B5EF4-FFF2-40B4-BE49-F238E27FC236}">
                <a16:creationId xmlns:a16="http://schemas.microsoft.com/office/drawing/2014/main" id="{E066C0DA-32D3-4A1F-B580-83A8CE2D023E}"/>
              </a:ext>
            </a:extLst>
          </p:cNvPr>
          <p:cNvSpPr/>
          <p:nvPr/>
        </p:nvSpPr>
        <p:spPr>
          <a:xfrm>
            <a:off x="4218403" y="811211"/>
            <a:ext cx="1406525" cy="5334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1934FF"/>
                </a:solidFill>
              </a:rPr>
              <a:t>PROSES</a:t>
            </a:r>
          </a:p>
        </p:txBody>
      </p:sp>
      <p:sp>
        <p:nvSpPr>
          <p:cNvPr id="196619" name="TextBox 12">
            <a:extLst>
              <a:ext uri="{FF2B5EF4-FFF2-40B4-BE49-F238E27FC236}">
                <a16:creationId xmlns:a16="http://schemas.microsoft.com/office/drawing/2014/main" id="{388508F9-37FB-4469-9A0A-5DCD42AA9D45}"/>
              </a:ext>
            </a:extLst>
          </p:cNvPr>
          <p:cNvSpPr txBox="1">
            <a:spLocks noChangeArrowheads="1"/>
          </p:cNvSpPr>
          <p:nvPr/>
        </p:nvSpPr>
        <p:spPr bwMode="auto">
          <a:xfrm>
            <a:off x="5624928" y="887412"/>
            <a:ext cx="120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a:t>Prosedur </a:t>
            </a:r>
            <a:r>
              <a:rPr lang="id-ID" altLang="en-US" sz="1400"/>
              <a:t>8.9</a:t>
            </a:r>
            <a:endParaRPr lang="en-US" altLang="en-US" sz="1400"/>
          </a:p>
        </p:txBody>
      </p:sp>
      <p:sp>
        <p:nvSpPr>
          <p:cNvPr id="2" name="Footer Placeholder 1">
            <a:extLst>
              <a:ext uri="{FF2B5EF4-FFF2-40B4-BE49-F238E27FC236}">
                <a16:creationId xmlns:a16="http://schemas.microsoft.com/office/drawing/2014/main" id="{35C57CA3-44B1-46C5-AA81-695B743C731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EDA6594-D482-46D4-9BB4-C58E9674FA38}"/>
              </a:ext>
            </a:extLst>
          </p:cNvPr>
          <p:cNvSpPr>
            <a:spLocks noGrp="1"/>
          </p:cNvSpPr>
          <p:nvPr>
            <p:ph type="sldNum" sz="quarter" idx="12"/>
          </p:nvPr>
        </p:nvSpPr>
        <p:spPr/>
        <p:txBody>
          <a:bodyPr/>
          <a:lstStyle/>
          <a:p>
            <a:fld id="{D613E84E-F90B-4997-BEAD-0068A8707C75}" type="slidenum">
              <a:rPr lang="en-US" smtClean="0"/>
              <a:t>170</a:t>
            </a:fld>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8FD91A86-8D69-47D3-BD88-EA34F0200DDA}"/>
              </a:ext>
            </a:extLst>
          </p:cNvPr>
          <p:cNvSpPr>
            <a:spLocks noGrp="1" noChangeArrowheads="1"/>
          </p:cNvSpPr>
          <p:nvPr>
            <p:ph type="title"/>
          </p:nvPr>
        </p:nvSpPr>
        <p:spPr>
          <a:xfrm>
            <a:off x="2478044" y="77236"/>
            <a:ext cx="4770437" cy="647700"/>
          </a:xfrm>
        </p:spPr>
        <p:txBody>
          <a:bodyPr/>
          <a:lstStyle/>
          <a:p>
            <a:pPr eaLnBrk="1" hangingPunct="1"/>
            <a:r>
              <a:rPr lang="id-ID" altLang="en-US" sz="2400" dirty="0"/>
              <a:t>8.9</a:t>
            </a:r>
            <a:r>
              <a:rPr lang="en-US" altLang="en-US" sz="2400" dirty="0"/>
              <a:t>  </a:t>
            </a:r>
            <a:r>
              <a:rPr lang="en-US" altLang="en-US" sz="2400" dirty="0" err="1"/>
              <a:t>Kaji</a:t>
            </a:r>
            <a:r>
              <a:rPr lang="en-US" altLang="en-US" sz="2400" dirty="0"/>
              <a:t> </a:t>
            </a:r>
            <a:r>
              <a:rPr lang="en-US" altLang="en-US" sz="2400" dirty="0" err="1"/>
              <a:t>ulang</a:t>
            </a:r>
            <a:r>
              <a:rPr lang="en-US" altLang="en-US" sz="2400" dirty="0"/>
              <a:t> </a:t>
            </a:r>
            <a:r>
              <a:rPr lang="en-US" altLang="en-US" sz="2400" dirty="0" err="1"/>
              <a:t>manajemen</a:t>
            </a:r>
            <a:endParaRPr lang="en-US" altLang="en-US" sz="2400" dirty="0"/>
          </a:p>
        </p:txBody>
      </p:sp>
      <p:sp>
        <p:nvSpPr>
          <p:cNvPr id="197635" name="Line 3">
            <a:extLst>
              <a:ext uri="{FF2B5EF4-FFF2-40B4-BE49-F238E27FC236}">
                <a16:creationId xmlns:a16="http://schemas.microsoft.com/office/drawing/2014/main" id="{1EDB9ED9-EEF5-4864-AFB2-05C172EE60D9}"/>
              </a:ext>
            </a:extLst>
          </p:cNvPr>
          <p:cNvSpPr>
            <a:spLocks noChangeShapeType="1"/>
          </p:cNvSpPr>
          <p:nvPr/>
        </p:nvSpPr>
        <p:spPr bwMode="auto">
          <a:xfrm>
            <a:off x="5994422" y="1817687"/>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7636" name="Text Box 4">
            <a:extLst>
              <a:ext uri="{FF2B5EF4-FFF2-40B4-BE49-F238E27FC236}">
                <a16:creationId xmlns:a16="http://schemas.microsoft.com/office/drawing/2014/main" id="{7C627A66-BC32-4C9B-978E-F91E1CD27105}"/>
              </a:ext>
            </a:extLst>
          </p:cNvPr>
          <p:cNvSpPr txBox="1">
            <a:spLocks noChangeArrowheads="1"/>
          </p:cNvSpPr>
          <p:nvPr/>
        </p:nvSpPr>
        <p:spPr bwMode="auto">
          <a:xfrm>
            <a:off x="9142434" y="1673226"/>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0066"/>
                </a:solidFill>
              </a:rPr>
              <a:t>8.9</a:t>
            </a:r>
            <a:endParaRPr lang="en-US" altLang="en-US" sz="1400">
              <a:solidFill>
                <a:srgbClr val="000066"/>
              </a:solidFill>
            </a:endParaRPr>
          </a:p>
        </p:txBody>
      </p:sp>
      <p:sp>
        <p:nvSpPr>
          <p:cNvPr id="197637" name="Line 5">
            <a:extLst>
              <a:ext uri="{FF2B5EF4-FFF2-40B4-BE49-F238E27FC236}">
                <a16:creationId xmlns:a16="http://schemas.microsoft.com/office/drawing/2014/main" id="{7413199A-47E0-4E6D-BDA6-A948C1BDD453}"/>
              </a:ext>
            </a:extLst>
          </p:cNvPr>
          <p:cNvSpPr>
            <a:spLocks noChangeShapeType="1"/>
          </p:cNvSpPr>
          <p:nvPr/>
        </p:nvSpPr>
        <p:spPr bwMode="auto">
          <a:xfrm>
            <a:off x="8010548" y="1335087"/>
            <a:ext cx="287337" cy="48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7638" name="Text Box 6">
            <a:extLst>
              <a:ext uri="{FF2B5EF4-FFF2-40B4-BE49-F238E27FC236}">
                <a16:creationId xmlns:a16="http://schemas.microsoft.com/office/drawing/2014/main" id="{BEB8452F-6D47-4C33-A311-944C6D56422A}"/>
              </a:ext>
            </a:extLst>
          </p:cNvPr>
          <p:cNvSpPr txBox="1">
            <a:spLocks noChangeArrowheads="1"/>
          </p:cNvSpPr>
          <p:nvPr/>
        </p:nvSpPr>
        <p:spPr bwMode="auto">
          <a:xfrm>
            <a:off x="7727973" y="877888"/>
            <a:ext cx="1362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0066"/>
                </a:solidFill>
              </a:rPr>
              <a:t>Kebijakan &amp;</a:t>
            </a:r>
          </a:p>
          <a:p>
            <a:pPr eaLnBrk="1" hangingPunct="1"/>
            <a:r>
              <a:rPr lang="en-US" altLang="en-US" sz="1200">
                <a:solidFill>
                  <a:srgbClr val="000066"/>
                </a:solidFill>
              </a:rPr>
              <a:t>prosedur  (</a:t>
            </a:r>
            <a:r>
              <a:rPr lang="id-ID" altLang="en-US" sz="1200">
                <a:solidFill>
                  <a:srgbClr val="000066"/>
                </a:solidFill>
              </a:rPr>
              <a:t>8.9</a:t>
            </a:r>
            <a:r>
              <a:rPr lang="en-US" altLang="en-US" sz="1200">
                <a:solidFill>
                  <a:srgbClr val="000066"/>
                </a:solidFill>
              </a:rPr>
              <a:t>.1) </a:t>
            </a:r>
          </a:p>
        </p:txBody>
      </p:sp>
      <p:sp>
        <p:nvSpPr>
          <p:cNvPr id="197639" name="Text Box 7">
            <a:extLst>
              <a:ext uri="{FF2B5EF4-FFF2-40B4-BE49-F238E27FC236}">
                <a16:creationId xmlns:a16="http://schemas.microsoft.com/office/drawing/2014/main" id="{96CA50CF-C9C3-4CD0-A0BF-4EC644DB3873}"/>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97640" name="Line 8">
            <a:extLst>
              <a:ext uri="{FF2B5EF4-FFF2-40B4-BE49-F238E27FC236}">
                <a16:creationId xmlns:a16="http://schemas.microsoft.com/office/drawing/2014/main" id="{26DEA0F2-6FF5-401E-A040-667762EDB7DF}"/>
              </a:ext>
            </a:extLst>
          </p:cNvPr>
          <p:cNvSpPr>
            <a:spLocks noChangeShapeType="1"/>
          </p:cNvSpPr>
          <p:nvPr/>
        </p:nvSpPr>
        <p:spPr bwMode="auto">
          <a:xfrm>
            <a:off x="5241192" y="772013"/>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97641" name="Text Box 9">
            <a:extLst>
              <a:ext uri="{FF2B5EF4-FFF2-40B4-BE49-F238E27FC236}">
                <a16:creationId xmlns:a16="http://schemas.microsoft.com/office/drawing/2014/main" id="{45E38807-0FBD-49C0-A070-0DC77D289FAC}"/>
              </a:ext>
            </a:extLst>
          </p:cNvPr>
          <p:cNvSpPr txBox="1">
            <a:spLocks noChangeArrowheads="1"/>
          </p:cNvSpPr>
          <p:nvPr/>
        </p:nvSpPr>
        <p:spPr bwMode="auto">
          <a:xfrm>
            <a:off x="873125" y="827663"/>
            <a:ext cx="4321175" cy="564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Dokumen</a:t>
            </a:r>
            <a:r>
              <a:rPr lang="en-US" altLang="en-US" sz="1600" b="1" dirty="0">
                <a:solidFill>
                  <a:srgbClr val="00B050"/>
                </a:solidFill>
              </a:rPr>
              <a:t>:</a:t>
            </a:r>
            <a:endParaRPr lang="en-US" altLang="en-US" sz="1000" b="1" dirty="0">
              <a:solidFill>
                <a:srgbClr val="00B050"/>
              </a:solidFill>
            </a:endParaRP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1: </a:t>
            </a:r>
          </a:p>
          <a:p>
            <a:pPr eaLnBrk="1" hangingPunct="1">
              <a:lnSpc>
                <a:spcPct val="120000"/>
              </a:lnSpc>
              <a:buFontTx/>
              <a:buChar char="•"/>
            </a:pPr>
            <a:r>
              <a:rPr lang="en-US" altLang="en-US" sz="1600" dirty="0" err="1">
                <a:solidFill>
                  <a:srgbClr val="00B050"/>
                </a:solidFill>
              </a:rPr>
              <a:t>Kebijakan</a:t>
            </a:r>
            <a:r>
              <a:rPr lang="en-US" altLang="en-US" sz="1600" dirty="0">
                <a:solidFill>
                  <a:srgbClr val="00B050"/>
                </a:solidFill>
              </a:rPr>
              <a:t> </a:t>
            </a:r>
            <a:r>
              <a:rPr lang="en-US" altLang="en-US" sz="1600" dirty="0" err="1">
                <a:solidFill>
                  <a:srgbClr val="00B050"/>
                </a:solidFill>
              </a:rPr>
              <a:t>kaji</a:t>
            </a:r>
            <a:r>
              <a:rPr lang="en-US" altLang="en-US" sz="1600" dirty="0">
                <a:solidFill>
                  <a:srgbClr val="00B050"/>
                </a:solidFill>
              </a:rPr>
              <a:t> </a:t>
            </a:r>
            <a:r>
              <a:rPr lang="en-US" altLang="en-US" sz="1600" dirty="0" err="1">
                <a:solidFill>
                  <a:srgbClr val="00B050"/>
                </a:solidFill>
              </a:rPr>
              <a:t>ulang</a:t>
            </a:r>
            <a:r>
              <a:rPr lang="en-US" altLang="en-US" sz="1600" dirty="0">
                <a:solidFill>
                  <a:srgbClr val="00B050"/>
                </a:solidFill>
              </a:rPr>
              <a:t> </a:t>
            </a:r>
            <a:r>
              <a:rPr lang="en-US" altLang="en-US" sz="1600" dirty="0" err="1">
                <a:solidFill>
                  <a:srgbClr val="00B050"/>
                </a:solidFill>
              </a:rPr>
              <a:t>manajemen</a:t>
            </a:r>
            <a:r>
              <a:rPr lang="en-US" altLang="en-US" sz="1600" dirty="0">
                <a:solidFill>
                  <a:srgbClr val="00B050"/>
                </a:solidFill>
              </a:rPr>
              <a:t>.</a:t>
            </a:r>
          </a:p>
          <a:p>
            <a:pPr eaLnBrk="1" hangingPunct="1">
              <a:lnSpc>
                <a:spcPct val="120000"/>
              </a:lnSpc>
            </a:pPr>
            <a:endParaRPr lang="en-US" altLang="en-US" sz="1200" dirty="0">
              <a:solidFill>
                <a:srgbClr val="00B050"/>
              </a:solidFill>
            </a:endParaRP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2:</a:t>
            </a:r>
          </a:p>
          <a:p>
            <a:pPr eaLnBrk="1" hangingPunct="1">
              <a:lnSpc>
                <a:spcPct val="120000"/>
              </a:lnSpc>
              <a:buFontTx/>
              <a:buChar char="•"/>
            </a:pPr>
            <a:r>
              <a:rPr lang="en-US" altLang="en-US" sz="1600" dirty="0" err="1">
                <a:solidFill>
                  <a:srgbClr val="00B050"/>
                </a:solidFill>
              </a:rPr>
              <a:t>Prosedur</a:t>
            </a:r>
            <a:r>
              <a:rPr lang="en-US" altLang="en-US" sz="1600" dirty="0">
                <a:solidFill>
                  <a:srgbClr val="00B050"/>
                </a:solidFill>
              </a:rPr>
              <a:t> </a:t>
            </a:r>
            <a:r>
              <a:rPr lang="en-US" altLang="en-US" sz="1600" dirty="0" err="1">
                <a:solidFill>
                  <a:srgbClr val="00B050"/>
                </a:solidFill>
              </a:rPr>
              <a:t>kaji</a:t>
            </a:r>
            <a:r>
              <a:rPr lang="en-US" altLang="en-US" sz="1600" dirty="0">
                <a:solidFill>
                  <a:srgbClr val="00B050"/>
                </a:solidFill>
              </a:rPr>
              <a:t> </a:t>
            </a:r>
            <a:r>
              <a:rPr lang="en-US" altLang="en-US" sz="1600" dirty="0" err="1">
                <a:solidFill>
                  <a:srgbClr val="00B050"/>
                </a:solidFill>
              </a:rPr>
              <a:t>ulang</a:t>
            </a:r>
            <a:r>
              <a:rPr lang="en-US" altLang="en-US" sz="1600" dirty="0">
                <a:solidFill>
                  <a:srgbClr val="00B050"/>
                </a:solidFill>
              </a:rPr>
              <a:t> </a:t>
            </a:r>
            <a:r>
              <a:rPr lang="en-US" altLang="en-US" sz="1600" dirty="0" err="1">
                <a:solidFill>
                  <a:srgbClr val="00B050"/>
                </a:solidFill>
              </a:rPr>
              <a:t>manajemen</a:t>
            </a:r>
            <a:r>
              <a:rPr lang="id-ID" altLang="en-US" sz="1600" dirty="0">
                <a:solidFill>
                  <a:srgbClr val="00B050"/>
                </a:solidFill>
              </a:rPr>
              <a:t> (option)</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Rencana</a:t>
            </a:r>
            <a:r>
              <a:rPr lang="en-US" altLang="en-US" sz="1600" dirty="0">
                <a:solidFill>
                  <a:srgbClr val="00B050"/>
                </a:solidFill>
              </a:rPr>
              <a:t> </a:t>
            </a:r>
            <a:r>
              <a:rPr lang="en-US" altLang="en-US" sz="1600" dirty="0" err="1">
                <a:solidFill>
                  <a:srgbClr val="00B050"/>
                </a:solidFill>
              </a:rPr>
              <a:t>kaji</a:t>
            </a:r>
            <a:r>
              <a:rPr lang="en-US" altLang="en-US" sz="1600" dirty="0">
                <a:solidFill>
                  <a:srgbClr val="00B050"/>
                </a:solidFill>
              </a:rPr>
              <a:t> </a:t>
            </a:r>
            <a:r>
              <a:rPr lang="en-US" altLang="en-US" sz="1600" dirty="0" err="1">
                <a:solidFill>
                  <a:srgbClr val="00B050"/>
                </a:solidFill>
              </a:rPr>
              <a:t>ulang</a:t>
            </a:r>
            <a:r>
              <a:rPr lang="en-US" altLang="en-US" sz="1600" dirty="0">
                <a:solidFill>
                  <a:srgbClr val="00B050"/>
                </a:solidFill>
              </a:rPr>
              <a:t> </a:t>
            </a:r>
            <a:r>
              <a:rPr lang="en-US" altLang="en-US" sz="1600" dirty="0" err="1">
                <a:solidFill>
                  <a:srgbClr val="00B050"/>
                </a:solidFill>
              </a:rPr>
              <a:t>manajemen</a:t>
            </a:r>
            <a:endParaRPr lang="en-US" altLang="en-US" sz="1600" dirty="0">
              <a:solidFill>
                <a:srgbClr val="00B050"/>
              </a:solidFill>
            </a:endParaRPr>
          </a:p>
          <a:p>
            <a:pPr eaLnBrk="1" hangingPunct="1">
              <a:lnSpc>
                <a:spcPct val="120000"/>
              </a:lnSpc>
            </a:pPr>
            <a:endParaRPr lang="en-US" altLang="en-US" sz="800" dirty="0">
              <a:solidFill>
                <a:srgbClr val="00B050"/>
              </a:solidFill>
            </a:endParaRPr>
          </a:p>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Kerja</a:t>
            </a:r>
            <a:r>
              <a:rPr lang="en-US" altLang="en-US" sz="1600" b="1" dirty="0">
                <a:solidFill>
                  <a:srgbClr val="00B050"/>
                </a:solidFill>
              </a:rPr>
              <a:t>:</a:t>
            </a:r>
          </a:p>
          <a:p>
            <a:pPr algn="ctr" eaLnBrk="1" hangingPunct="1">
              <a:lnSpc>
                <a:spcPct val="120000"/>
              </a:lnSpc>
            </a:pPr>
            <a:endParaRPr lang="en-US" altLang="en-US" sz="1000" b="1" dirty="0">
              <a:solidFill>
                <a:srgbClr val="00B050"/>
              </a:solidFill>
            </a:endParaRPr>
          </a:p>
          <a:p>
            <a:pPr eaLnBrk="1" hangingPunct="1">
              <a:lnSpc>
                <a:spcPct val="120000"/>
              </a:lnSpc>
              <a:buFontTx/>
              <a:buChar char="•"/>
            </a:pPr>
            <a:r>
              <a:rPr lang="en-US" altLang="en-US" sz="1600" dirty="0" err="1">
                <a:solidFill>
                  <a:srgbClr val="00B050"/>
                </a:solidFill>
              </a:rPr>
              <a:t>Rekaman</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a:t>
            </a:r>
            <a:r>
              <a:rPr lang="en-US" altLang="en-US" sz="1600" dirty="0" err="1">
                <a:solidFill>
                  <a:srgbClr val="00B050"/>
                </a:solidFill>
              </a:rPr>
              <a:t>kaji</a:t>
            </a:r>
            <a:r>
              <a:rPr lang="en-US" altLang="en-US" sz="1600" dirty="0">
                <a:solidFill>
                  <a:srgbClr val="00B050"/>
                </a:solidFill>
              </a:rPr>
              <a:t> </a:t>
            </a:r>
            <a:r>
              <a:rPr lang="en-US" altLang="en-US" sz="1600" dirty="0" err="1">
                <a:solidFill>
                  <a:srgbClr val="00B050"/>
                </a:solidFill>
              </a:rPr>
              <a:t>ulang</a:t>
            </a:r>
            <a:r>
              <a:rPr lang="en-US" altLang="en-US" sz="1600" dirty="0">
                <a:solidFill>
                  <a:srgbClr val="00B050"/>
                </a:solidFill>
              </a:rPr>
              <a:t> </a:t>
            </a:r>
            <a:r>
              <a:rPr lang="en-US" altLang="en-US" sz="1600" dirty="0" err="1">
                <a:solidFill>
                  <a:srgbClr val="00B050"/>
                </a:solidFill>
              </a:rPr>
              <a:t>manajemen</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Rekaman</a:t>
            </a:r>
            <a:r>
              <a:rPr lang="en-US" altLang="en-US" sz="1600" dirty="0">
                <a:solidFill>
                  <a:srgbClr val="00B050"/>
                </a:solidFill>
              </a:rPr>
              <a:t> </a:t>
            </a:r>
            <a:r>
              <a:rPr lang="en-US" altLang="en-US" sz="1600" dirty="0" err="1">
                <a:solidFill>
                  <a:srgbClr val="00B050"/>
                </a:solidFill>
              </a:rPr>
              <a:t>temuan</a:t>
            </a:r>
            <a:r>
              <a:rPr lang="en-US" altLang="en-US" sz="1600" dirty="0">
                <a:solidFill>
                  <a:srgbClr val="00B050"/>
                </a:solidFill>
              </a:rPr>
              <a:t> dan </a:t>
            </a:r>
            <a:r>
              <a:rPr lang="en-US" altLang="en-US" sz="1600" dirty="0" err="1">
                <a:solidFill>
                  <a:srgbClr val="00B050"/>
                </a:solidFill>
              </a:rPr>
              <a:t>rencana</a:t>
            </a:r>
            <a:r>
              <a:rPr lang="en-US" altLang="en-US" sz="1600" dirty="0">
                <a:solidFill>
                  <a:srgbClr val="00B050"/>
                </a:solidFill>
              </a:rPr>
              <a:t> </a:t>
            </a:r>
            <a:r>
              <a:rPr lang="en-US" altLang="en-US" sz="1600" dirty="0" err="1">
                <a:solidFill>
                  <a:srgbClr val="00B050"/>
                </a:solidFill>
              </a:rPr>
              <a:t>tindakan</a:t>
            </a:r>
            <a:r>
              <a:rPr lang="en-US" altLang="en-US" sz="1600" dirty="0">
                <a:solidFill>
                  <a:srgbClr val="00B050"/>
                </a:solidFill>
              </a:rPr>
              <a:t> </a:t>
            </a:r>
            <a:r>
              <a:rPr lang="en-US" altLang="en-US" sz="1600" dirty="0" err="1">
                <a:solidFill>
                  <a:srgbClr val="00B050"/>
                </a:solidFill>
              </a:rPr>
              <a:t>perbaikan</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Evaluasi</a:t>
            </a:r>
            <a:r>
              <a:rPr lang="en-US" altLang="en-US" sz="1600" dirty="0">
                <a:solidFill>
                  <a:srgbClr val="00B050"/>
                </a:solidFill>
              </a:rPr>
              <a:t> </a:t>
            </a:r>
            <a:r>
              <a:rPr lang="en-US" altLang="en-US" sz="1600" dirty="0" err="1">
                <a:solidFill>
                  <a:srgbClr val="00B050"/>
                </a:solidFill>
              </a:rPr>
              <a:t>hasil</a:t>
            </a:r>
            <a:r>
              <a:rPr lang="en-US" altLang="en-US" sz="1600" dirty="0">
                <a:solidFill>
                  <a:srgbClr val="00B050"/>
                </a:solidFill>
              </a:rPr>
              <a:t> Improvement yang </a:t>
            </a:r>
            <a:r>
              <a:rPr lang="en-US" altLang="en-US" sz="1600" dirty="0" err="1">
                <a:solidFill>
                  <a:srgbClr val="00B050"/>
                </a:solidFill>
              </a:rPr>
              <a:t>telah</a:t>
            </a:r>
            <a:r>
              <a:rPr lang="en-US" altLang="en-US" sz="1600" dirty="0">
                <a:solidFill>
                  <a:srgbClr val="00B050"/>
                </a:solidFill>
              </a:rPr>
              <a:t> </a:t>
            </a:r>
            <a:r>
              <a:rPr lang="en-US" altLang="en-US" sz="1600" dirty="0" err="1">
                <a:solidFill>
                  <a:srgbClr val="00B050"/>
                </a:solidFill>
              </a:rPr>
              <a:t>berjalan</a:t>
            </a:r>
            <a:endParaRPr lang="en-US" altLang="en-US" sz="1600" dirty="0">
              <a:solidFill>
                <a:srgbClr val="00B050"/>
              </a:solidFill>
            </a:endParaRPr>
          </a:p>
          <a:p>
            <a:pPr eaLnBrk="1" hangingPunct="1">
              <a:lnSpc>
                <a:spcPct val="120000"/>
              </a:lnSpc>
              <a:buFontTx/>
              <a:buChar char="•"/>
            </a:pPr>
            <a:r>
              <a:rPr lang="en-US" altLang="en-US" sz="1600" dirty="0">
                <a:solidFill>
                  <a:srgbClr val="FF0000"/>
                </a:solidFill>
              </a:rPr>
              <a:t>Keputusan </a:t>
            </a:r>
            <a:r>
              <a:rPr lang="en-US" altLang="en-US" sz="1600" dirty="0" err="1">
                <a:solidFill>
                  <a:srgbClr val="FF0000"/>
                </a:solidFill>
              </a:rPr>
              <a:t>tentang</a:t>
            </a:r>
            <a:r>
              <a:rPr lang="en-US" altLang="en-US" sz="1600" dirty="0">
                <a:solidFill>
                  <a:srgbClr val="FF0000"/>
                </a:solidFill>
              </a:rPr>
              <a:t> </a:t>
            </a:r>
            <a:r>
              <a:rPr lang="en-US" altLang="en-US" sz="1600" dirty="0" err="1">
                <a:solidFill>
                  <a:srgbClr val="FF0000"/>
                </a:solidFill>
              </a:rPr>
              <a:t>peningkatan</a:t>
            </a:r>
            <a:r>
              <a:rPr lang="en-US" altLang="en-US" sz="1600" dirty="0">
                <a:solidFill>
                  <a:srgbClr val="FF0000"/>
                </a:solidFill>
              </a:rPr>
              <a:t> </a:t>
            </a:r>
            <a:r>
              <a:rPr lang="en-US" altLang="en-US" sz="1600" dirty="0" err="1">
                <a:solidFill>
                  <a:srgbClr val="FF0000"/>
                </a:solidFill>
              </a:rPr>
              <a:t>berkelanjutan</a:t>
            </a:r>
            <a:r>
              <a:rPr lang="en-US" altLang="en-US" sz="1600" dirty="0">
                <a:solidFill>
                  <a:srgbClr val="FF0000"/>
                </a:solidFill>
              </a:rPr>
              <a:t> (continuous improvement)</a:t>
            </a:r>
          </a:p>
          <a:p>
            <a:pPr eaLnBrk="1" hangingPunct="1">
              <a:lnSpc>
                <a:spcPct val="120000"/>
              </a:lnSpc>
              <a:buFontTx/>
              <a:buChar char="•"/>
            </a:pPr>
            <a:r>
              <a:rPr lang="en-US" altLang="en-US" sz="1600" dirty="0" err="1">
                <a:solidFill>
                  <a:srgbClr val="FF0000"/>
                </a:solidFill>
              </a:rPr>
              <a:t>Capaian</a:t>
            </a:r>
            <a:r>
              <a:rPr lang="en-US" altLang="en-US" sz="1600" dirty="0">
                <a:solidFill>
                  <a:srgbClr val="FF0000"/>
                </a:solidFill>
              </a:rPr>
              <a:t> </a:t>
            </a:r>
            <a:r>
              <a:rPr lang="en-US" altLang="en-US" sz="1600" dirty="0" err="1">
                <a:solidFill>
                  <a:srgbClr val="FF0000"/>
                </a:solidFill>
              </a:rPr>
              <a:t>sasaran</a:t>
            </a:r>
            <a:r>
              <a:rPr lang="en-US" altLang="en-US" sz="1600" dirty="0">
                <a:solidFill>
                  <a:srgbClr val="FF0000"/>
                </a:solidFill>
              </a:rPr>
              <a:t> </a:t>
            </a:r>
            <a:r>
              <a:rPr lang="en-US" altLang="en-US" sz="1600" dirty="0" err="1">
                <a:solidFill>
                  <a:srgbClr val="FF0000"/>
                </a:solidFill>
              </a:rPr>
              <a:t>mutu</a:t>
            </a:r>
            <a:r>
              <a:rPr lang="en-US" altLang="en-US" sz="1600" dirty="0">
                <a:solidFill>
                  <a:srgbClr val="FF0000"/>
                </a:solidFill>
              </a:rPr>
              <a:t> </a:t>
            </a:r>
          </a:p>
          <a:p>
            <a:pPr eaLnBrk="1" hangingPunct="1">
              <a:lnSpc>
                <a:spcPct val="120000"/>
              </a:lnSpc>
              <a:buFontTx/>
              <a:buChar char="•"/>
            </a:pPr>
            <a:r>
              <a:rPr lang="en-US" altLang="en-US" sz="1600" dirty="0" err="1">
                <a:solidFill>
                  <a:srgbClr val="00B050"/>
                </a:solidFill>
              </a:rPr>
              <a:t>Sasaran</a:t>
            </a:r>
            <a:r>
              <a:rPr lang="en-US" altLang="en-US" sz="1600" dirty="0">
                <a:solidFill>
                  <a:srgbClr val="00B050"/>
                </a:solidFill>
              </a:rPr>
              <a:t>, </a:t>
            </a:r>
            <a:r>
              <a:rPr lang="en-US" altLang="en-US" sz="1600" dirty="0" err="1">
                <a:solidFill>
                  <a:srgbClr val="00B050"/>
                </a:solidFill>
              </a:rPr>
              <a:t>objektif</a:t>
            </a:r>
            <a:r>
              <a:rPr lang="en-US" altLang="en-US" sz="1600" dirty="0">
                <a:solidFill>
                  <a:srgbClr val="00B050"/>
                </a:solidFill>
              </a:rPr>
              <a:t> dan </a:t>
            </a:r>
            <a:r>
              <a:rPr lang="en-US" altLang="en-US" sz="1600" dirty="0" err="1">
                <a:solidFill>
                  <a:srgbClr val="00B050"/>
                </a:solidFill>
              </a:rPr>
              <a:t>rencana</a:t>
            </a:r>
            <a:r>
              <a:rPr lang="en-US" altLang="en-US" sz="1600" dirty="0">
                <a:solidFill>
                  <a:srgbClr val="00B050"/>
                </a:solidFill>
              </a:rPr>
              <a:t> </a:t>
            </a:r>
            <a:r>
              <a:rPr lang="en-US" altLang="en-US" sz="1600" dirty="0" err="1">
                <a:solidFill>
                  <a:srgbClr val="00B050"/>
                </a:solidFill>
              </a:rPr>
              <a:t>kegiatan</a:t>
            </a:r>
            <a:r>
              <a:rPr lang="en-US" altLang="en-US" sz="1600" dirty="0">
                <a:solidFill>
                  <a:srgbClr val="00B050"/>
                </a:solidFill>
              </a:rPr>
              <a:t> </a:t>
            </a:r>
            <a:r>
              <a:rPr lang="en-US" altLang="en-US" sz="1600" dirty="0" err="1">
                <a:solidFill>
                  <a:srgbClr val="00B050"/>
                </a:solidFill>
              </a:rPr>
              <a:t>untuk</a:t>
            </a:r>
            <a:r>
              <a:rPr lang="en-US" altLang="en-US" sz="1600" dirty="0">
                <a:solidFill>
                  <a:srgbClr val="00B050"/>
                </a:solidFill>
              </a:rPr>
              <a:t> </a:t>
            </a:r>
            <a:r>
              <a:rPr lang="en-US" altLang="en-US" sz="1600" dirty="0" err="1">
                <a:solidFill>
                  <a:srgbClr val="00B050"/>
                </a:solidFill>
              </a:rPr>
              <a:t>tahun</a:t>
            </a:r>
            <a:r>
              <a:rPr lang="en-US" altLang="en-US" sz="1600" dirty="0">
                <a:solidFill>
                  <a:srgbClr val="00B050"/>
                </a:solidFill>
              </a:rPr>
              <a:t> </a:t>
            </a:r>
            <a:r>
              <a:rPr lang="en-US" altLang="en-US" sz="1600" dirty="0" err="1">
                <a:solidFill>
                  <a:srgbClr val="00B050"/>
                </a:solidFill>
              </a:rPr>
              <a:t>berikutnya</a:t>
            </a:r>
            <a:r>
              <a:rPr lang="en-US" altLang="en-US" sz="1600" dirty="0">
                <a:solidFill>
                  <a:srgbClr val="00B050"/>
                </a:solidFill>
              </a:rPr>
              <a:t>.</a:t>
            </a:r>
          </a:p>
        </p:txBody>
      </p:sp>
      <p:sp>
        <p:nvSpPr>
          <p:cNvPr id="197642" name="Text Box 12">
            <a:extLst>
              <a:ext uri="{FF2B5EF4-FFF2-40B4-BE49-F238E27FC236}">
                <a16:creationId xmlns:a16="http://schemas.microsoft.com/office/drawing/2014/main" id="{6CE09F9B-0A56-429D-9EA8-BFCB1DCD72C5}"/>
              </a:ext>
            </a:extLst>
          </p:cNvPr>
          <p:cNvSpPr txBox="1">
            <a:spLocks noChangeArrowheads="1"/>
          </p:cNvSpPr>
          <p:nvPr/>
        </p:nvSpPr>
        <p:spPr bwMode="auto">
          <a:xfrm>
            <a:off x="6684984" y="804862"/>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0066"/>
                </a:solidFill>
              </a:rPr>
              <a:t>Input </a:t>
            </a:r>
            <a:r>
              <a:rPr lang="en-US" altLang="en-US" sz="1200">
                <a:solidFill>
                  <a:srgbClr val="000066"/>
                </a:solidFill>
              </a:rPr>
              <a:t>kaji ulang (</a:t>
            </a:r>
            <a:r>
              <a:rPr lang="id-ID" altLang="en-US" sz="1200">
                <a:solidFill>
                  <a:srgbClr val="000066"/>
                </a:solidFill>
              </a:rPr>
              <a:t>8.9.</a:t>
            </a:r>
            <a:r>
              <a:rPr lang="en-US" altLang="en-US" sz="1200">
                <a:solidFill>
                  <a:srgbClr val="000066"/>
                </a:solidFill>
              </a:rPr>
              <a:t>2)</a:t>
            </a:r>
          </a:p>
        </p:txBody>
      </p:sp>
      <p:sp>
        <p:nvSpPr>
          <p:cNvPr id="197643" name="Line 13">
            <a:extLst>
              <a:ext uri="{FF2B5EF4-FFF2-40B4-BE49-F238E27FC236}">
                <a16:creationId xmlns:a16="http://schemas.microsoft.com/office/drawing/2014/main" id="{CDC0BE02-507E-4160-BC09-3721056E8369}"/>
              </a:ext>
            </a:extLst>
          </p:cNvPr>
          <p:cNvSpPr>
            <a:spLocks noChangeShapeType="1"/>
          </p:cNvSpPr>
          <p:nvPr/>
        </p:nvSpPr>
        <p:spPr bwMode="auto">
          <a:xfrm>
            <a:off x="6786584" y="1335088"/>
            <a:ext cx="287338"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7644" name="Text Box 15">
            <a:extLst>
              <a:ext uri="{FF2B5EF4-FFF2-40B4-BE49-F238E27FC236}">
                <a16:creationId xmlns:a16="http://schemas.microsoft.com/office/drawing/2014/main" id="{144FD526-D384-43BA-BA31-D7A1927B5DD0}"/>
              </a:ext>
            </a:extLst>
          </p:cNvPr>
          <p:cNvSpPr txBox="1">
            <a:spLocks noChangeArrowheads="1"/>
          </p:cNvSpPr>
          <p:nvPr/>
        </p:nvSpPr>
        <p:spPr bwMode="auto">
          <a:xfrm>
            <a:off x="5629298" y="806450"/>
            <a:ext cx="1196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Output </a:t>
            </a:r>
          </a:p>
          <a:p>
            <a:pPr eaLnBrk="1" hangingPunct="1"/>
            <a:r>
              <a:rPr lang="id-ID" altLang="en-US" sz="1200"/>
              <a:t>Kajiulang 8.9.3</a:t>
            </a:r>
            <a:endParaRPr lang="en-US" altLang="en-US" sz="1200"/>
          </a:p>
        </p:txBody>
      </p:sp>
      <p:pic>
        <p:nvPicPr>
          <p:cNvPr id="197645" name="Picture 17" descr="j0230358">
            <a:extLst>
              <a:ext uri="{FF2B5EF4-FFF2-40B4-BE49-F238E27FC236}">
                <a16:creationId xmlns:a16="http://schemas.microsoft.com/office/drawing/2014/main" id="{C418A22D-3F02-43C7-9C1F-521A529825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10049" y="813377"/>
            <a:ext cx="738188" cy="795337"/>
          </a:xfrm>
          <a:noFill/>
        </p:spPr>
      </p:pic>
      <p:grpSp>
        <p:nvGrpSpPr>
          <p:cNvPr id="197646" name="Group 20">
            <a:extLst>
              <a:ext uri="{FF2B5EF4-FFF2-40B4-BE49-F238E27FC236}">
                <a16:creationId xmlns:a16="http://schemas.microsoft.com/office/drawing/2014/main" id="{9917C3A1-0179-48CC-A299-448B11CBE384}"/>
              </a:ext>
            </a:extLst>
          </p:cNvPr>
          <p:cNvGrpSpPr>
            <a:grpSpLocks/>
          </p:cNvGrpSpPr>
          <p:nvPr/>
        </p:nvGrpSpPr>
        <p:grpSpPr bwMode="auto">
          <a:xfrm>
            <a:off x="4184649" y="2980313"/>
            <a:ext cx="935038" cy="503238"/>
            <a:chOff x="4059" y="3110"/>
            <a:chExt cx="1413" cy="590"/>
          </a:xfrm>
        </p:grpSpPr>
        <p:sp>
          <p:nvSpPr>
            <p:cNvPr id="197653" name="AutoShape 21">
              <a:extLst>
                <a:ext uri="{FF2B5EF4-FFF2-40B4-BE49-F238E27FC236}">
                  <a16:creationId xmlns:a16="http://schemas.microsoft.com/office/drawing/2014/main" id="{63B0C125-3FB8-41CE-BDBF-067F20017309}"/>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97654" name="Freeform 22">
              <a:extLst>
                <a:ext uri="{FF2B5EF4-FFF2-40B4-BE49-F238E27FC236}">
                  <a16:creationId xmlns:a16="http://schemas.microsoft.com/office/drawing/2014/main" id="{FA9712C5-5174-4911-BB76-31F6FFAE47FB}"/>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97655" name="Freeform 23">
              <a:extLst>
                <a:ext uri="{FF2B5EF4-FFF2-40B4-BE49-F238E27FC236}">
                  <a16:creationId xmlns:a16="http://schemas.microsoft.com/office/drawing/2014/main" id="{4943BDD7-9272-4BDA-B3F5-F557487EC727}"/>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97656" name="Freeform 24">
              <a:extLst>
                <a:ext uri="{FF2B5EF4-FFF2-40B4-BE49-F238E27FC236}">
                  <a16:creationId xmlns:a16="http://schemas.microsoft.com/office/drawing/2014/main" id="{D857F3A2-097D-43A4-A263-C647CB13E72E}"/>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97657" name="Freeform 25">
              <a:extLst>
                <a:ext uri="{FF2B5EF4-FFF2-40B4-BE49-F238E27FC236}">
                  <a16:creationId xmlns:a16="http://schemas.microsoft.com/office/drawing/2014/main" id="{779DE96E-3B5B-4E71-94CE-AB21E0CDDCA2}"/>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97658" name="Freeform 26">
              <a:extLst>
                <a:ext uri="{FF2B5EF4-FFF2-40B4-BE49-F238E27FC236}">
                  <a16:creationId xmlns:a16="http://schemas.microsoft.com/office/drawing/2014/main" id="{FF330B17-2228-4D55-8BAB-101105D077B2}"/>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97659" name="Freeform 27">
              <a:extLst>
                <a:ext uri="{FF2B5EF4-FFF2-40B4-BE49-F238E27FC236}">
                  <a16:creationId xmlns:a16="http://schemas.microsoft.com/office/drawing/2014/main" id="{279C8247-10BA-4B88-A9FC-D93BCA4B0FC2}"/>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97660" name="Freeform 28">
              <a:extLst>
                <a:ext uri="{FF2B5EF4-FFF2-40B4-BE49-F238E27FC236}">
                  <a16:creationId xmlns:a16="http://schemas.microsoft.com/office/drawing/2014/main" id="{F052306F-F8EC-49D6-B095-965CAC292DCC}"/>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97661" name="Freeform 29">
              <a:extLst>
                <a:ext uri="{FF2B5EF4-FFF2-40B4-BE49-F238E27FC236}">
                  <a16:creationId xmlns:a16="http://schemas.microsoft.com/office/drawing/2014/main" id="{AB598C9E-477B-4615-9835-1773691D3E44}"/>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97662" name="Freeform 30">
              <a:extLst>
                <a:ext uri="{FF2B5EF4-FFF2-40B4-BE49-F238E27FC236}">
                  <a16:creationId xmlns:a16="http://schemas.microsoft.com/office/drawing/2014/main" id="{7D321341-9DD4-40A7-9DCB-A08ECEA62648}"/>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97663" name="Freeform 31">
              <a:extLst>
                <a:ext uri="{FF2B5EF4-FFF2-40B4-BE49-F238E27FC236}">
                  <a16:creationId xmlns:a16="http://schemas.microsoft.com/office/drawing/2014/main" id="{99A6E092-BCF3-4343-94A6-2AB6087485B1}"/>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97664" name="Freeform 32">
              <a:extLst>
                <a:ext uri="{FF2B5EF4-FFF2-40B4-BE49-F238E27FC236}">
                  <a16:creationId xmlns:a16="http://schemas.microsoft.com/office/drawing/2014/main" id="{C51311E0-90AD-4BD7-AF77-8BA6EBC891FE}"/>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97665" name="Freeform 33">
              <a:extLst>
                <a:ext uri="{FF2B5EF4-FFF2-40B4-BE49-F238E27FC236}">
                  <a16:creationId xmlns:a16="http://schemas.microsoft.com/office/drawing/2014/main" id="{1A1A2A5B-644E-4ED1-AB3C-C49A56B2D46A}"/>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97666" name="Freeform 34">
              <a:extLst>
                <a:ext uri="{FF2B5EF4-FFF2-40B4-BE49-F238E27FC236}">
                  <a16:creationId xmlns:a16="http://schemas.microsoft.com/office/drawing/2014/main" id="{890379B9-1272-46C2-8012-FA7AE3FDA1BD}"/>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97667" name="Freeform 35">
              <a:extLst>
                <a:ext uri="{FF2B5EF4-FFF2-40B4-BE49-F238E27FC236}">
                  <a16:creationId xmlns:a16="http://schemas.microsoft.com/office/drawing/2014/main" id="{F16993FD-1685-4BA9-AAAB-830589791492}"/>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97668" name="Freeform 36">
              <a:extLst>
                <a:ext uri="{FF2B5EF4-FFF2-40B4-BE49-F238E27FC236}">
                  <a16:creationId xmlns:a16="http://schemas.microsoft.com/office/drawing/2014/main" id="{EE0B5826-ADFF-488F-99E3-66582D9161EF}"/>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97669" name="Freeform 37">
              <a:extLst>
                <a:ext uri="{FF2B5EF4-FFF2-40B4-BE49-F238E27FC236}">
                  <a16:creationId xmlns:a16="http://schemas.microsoft.com/office/drawing/2014/main" id="{B908F44B-5565-48D7-B3C7-BC8055503067}"/>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97670" name="Freeform 38">
              <a:extLst>
                <a:ext uri="{FF2B5EF4-FFF2-40B4-BE49-F238E27FC236}">
                  <a16:creationId xmlns:a16="http://schemas.microsoft.com/office/drawing/2014/main" id="{19806A14-AF4B-4EE2-B247-4A29E8BFA26D}"/>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97671" name="Freeform 39">
              <a:extLst>
                <a:ext uri="{FF2B5EF4-FFF2-40B4-BE49-F238E27FC236}">
                  <a16:creationId xmlns:a16="http://schemas.microsoft.com/office/drawing/2014/main" id="{96BD151C-0F8F-4FE4-BDE7-DF523470A7BB}"/>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97672" name="Freeform 40">
              <a:extLst>
                <a:ext uri="{FF2B5EF4-FFF2-40B4-BE49-F238E27FC236}">
                  <a16:creationId xmlns:a16="http://schemas.microsoft.com/office/drawing/2014/main" id="{ADD101F0-06EC-418E-87FF-D4BB0E41ADA0}"/>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97673" name="Freeform 41">
              <a:extLst>
                <a:ext uri="{FF2B5EF4-FFF2-40B4-BE49-F238E27FC236}">
                  <a16:creationId xmlns:a16="http://schemas.microsoft.com/office/drawing/2014/main" id="{ADAFA288-2432-44D0-8D03-93D634FD902D}"/>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97674" name="Freeform 42">
              <a:extLst>
                <a:ext uri="{FF2B5EF4-FFF2-40B4-BE49-F238E27FC236}">
                  <a16:creationId xmlns:a16="http://schemas.microsoft.com/office/drawing/2014/main" id="{AEACA06B-8BDD-4E52-ADAB-75AE18C96EF6}"/>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97675" name="Freeform 43">
              <a:extLst>
                <a:ext uri="{FF2B5EF4-FFF2-40B4-BE49-F238E27FC236}">
                  <a16:creationId xmlns:a16="http://schemas.microsoft.com/office/drawing/2014/main" id="{38244E9E-683F-41B0-9E01-82619D88CDFA}"/>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97676" name="Freeform 44">
              <a:extLst>
                <a:ext uri="{FF2B5EF4-FFF2-40B4-BE49-F238E27FC236}">
                  <a16:creationId xmlns:a16="http://schemas.microsoft.com/office/drawing/2014/main" id="{327E25DD-AA8C-4F8C-9B80-CBB97AA52CA5}"/>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97677" name="Freeform 45">
              <a:extLst>
                <a:ext uri="{FF2B5EF4-FFF2-40B4-BE49-F238E27FC236}">
                  <a16:creationId xmlns:a16="http://schemas.microsoft.com/office/drawing/2014/main" id="{292426EC-959A-481A-B670-F73ACF828163}"/>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97678" name="Freeform 46">
              <a:extLst>
                <a:ext uri="{FF2B5EF4-FFF2-40B4-BE49-F238E27FC236}">
                  <a16:creationId xmlns:a16="http://schemas.microsoft.com/office/drawing/2014/main" id="{EE2BAD4B-794F-4D80-A296-96DDB6AF5FC1}"/>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97679" name="Freeform 47">
              <a:extLst>
                <a:ext uri="{FF2B5EF4-FFF2-40B4-BE49-F238E27FC236}">
                  <a16:creationId xmlns:a16="http://schemas.microsoft.com/office/drawing/2014/main" id="{A95B2A12-7F6B-4E39-89B4-D68754CB972F}"/>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97680" name="Freeform 48">
              <a:extLst>
                <a:ext uri="{FF2B5EF4-FFF2-40B4-BE49-F238E27FC236}">
                  <a16:creationId xmlns:a16="http://schemas.microsoft.com/office/drawing/2014/main" id="{F19F9D0D-97AD-40F9-A5DE-41E5DBD0E070}"/>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97681" name="Freeform 49">
              <a:extLst>
                <a:ext uri="{FF2B5EF4-FFF2-40B4-BE49-F238E27FC236}">
                  <a16:creationId xmlns:a16="http://schemas.microsoft.com/office/drawing/2014/main" id="{410C0DF7-F25D-49F5-811B-85B74BFF7972}"/>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97682" name="Freeform 50">
              <a:extLst>
                <a:ext uri="{FF2B5EF4-FFF2-40B4-BE49-F238E27FC236}">
                  <a16:creationId xmlns:a16="http://schemas.microsoft.com/office/drawing/2014/main" id="{EF235A2E-5275-4F9C-97F7-9DC4CC277573}"/>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97683" name="Freeform 51">
              <a:extLst>
                <a:ext uri="{FF2B5EF4-FFF2-40B4-BE49-F238E27FC236}">
                  <a16:creationId xmlns:a16="http://schemas.microsoft.com/office/drawing/2014/main" id="{9DAE4F42-0FC8-4336-8C66-A9F74E26D724}"/>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97684" name="Freeform 52">
              <a:extLst>
                <a:ext uri="{FF2B5EF4-FFF2-40B4-BE49-F238E27FC236}">
                  <a16:creationId xmlns:a16="http://schemas.microsoft.com/office/drawing/2014/main" id="{06599A16-F348-4242-A310-7CF8CAF67851}"/>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97685" name="Freeform 53">
              <a:extLst>
                <a:ext uri="{FF2B5EF4-FFF2-40B4-BE49-F238E27FC236}">
                  <a16:creationId xmlns:a16="http://schemas.microsoft.com/office/drawing/2014/main" id="{13F1DFB3-8CB9-4CB5-A764-A7BB612965D6}"/>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97686" name="Freeform 54">
              <a:extLst>
                <a:ext uri="{FF2B5EF4-FFF2-40B4-BE49-F238E27FC236}">
                  <a16:creationId xmlns:a16="http://schemas.microsoft.com/office/drawing/2014/main" id="{C7FA39FE-3F03-4A70-8178-8382A56962CD}"/>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97687" name="Freeform 55">
              <a:extLst>
                <a:ext uri="{FF2B5EF4-FFF2-40B4-BE49-F238E27FC236}">
                  <a16:creationId xmlns:a16="http://schemas.microsoft.com/office/drawing/2014/main" id="{FD7113F3-020A-4A85-A718-F47D7909379C}"/>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97688" name="Freeform 56">
              <a:extLst>
                <a:ext uri="{FF2B5EF4-FFF2-40B4-BE49-F238E27FC236}">
                  <a16:creationId xmlns:a16="http://schemas.microsoft.com/office/drawing/2014/main" id="{2F06C77E-2ECA-4E89-AF33-E031C8C0D913}"/>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97689" name="Freeform 57">
              <a:extLst>
                <a:ext uri="{FF2B5EF4-FFF2-40B4-BE49-F238E27FC236}">
                  <a16:creationId xmlns:a16="http://schemas.microsoft.com/office/drawing/2014/main" id="{6BC11548-6019-40BE-AE7C-31A77219E6E3}"/>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97647" name="Group 58">
            <a:extLst>
              <a:ext uri="{FF2B5EF4-FFF2-40B4-BE49-F238E27FC236}">
                <a16:creationId xmlns:a16="http://schemas.microsoft.com/office/drawing/2014/main" id="{66D1ED91-5E4A-47C5-9D73-1BF9DAC6F39C}"/>
              </a:ext>
            </a:extLst>
          </p:cNvPr>
          <p:cNvGrpSpPr>
            <a:grpSpLocks/>
          </p:cNvGrpSpPr>
          <p:nvPr/>
        </p:nvGrpSpPr>
        <p:grpSpPr bwMode="auto">
          <a:xfrm>
            <a:off x="2228850" y="685800"/>
            <a:ext cx="3797300" cy="228600"/>
            <a:chOff x="4201" y="618"/>
            <a:chExt cx="2039" cy="0"/>
          </a:xfrm>
        </p:grpSpPr>
        <p:sp>
          <p:nvSpPr>
            <p:cNvPr id="197651" name="Line 59">
              <a:extLst>
                <a:ext uri="{FF2B5EF4-FFF2-40B4-BE49-F238E27FC236}">
                  <a16:creationId xmlns:a16="http://schemas.microsoft.com/office/drawing/2014/main" id="{2626C56A-3927-4065-87E5-60394457BFD1}"/>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7652" name="Line 60">
              <a:extLst>
                <a:ext uri="{FF2B5EF4-FFF2-40B4-BE49-F238E27FC236}">
                  <a16:creationId xmlns:a16="http://schemas.microsoft.com/office/drawing/2014/main" id="{579DD8C3-5CF4-42D7-8DAA-21F17760B9DD}"/>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97649" name="Text Box 26">
            <a:extLst>
              <a:ext uri="{FF2B5EF4-FFF2-40B4-BE49-F238E27FC236}">
                <a16:creationId xmlns:a16="http://schemas.microsoft.com/office/drawing/2014/main" id="{F66A98D0-4DD8-4034-85DF-1C5091E88838}"/>
              </a:ext>
            </a:extLst>
          </p:cNvPr>
          <p:cNvSpPr txBox="1">
            <a:spLocks noChangeArrowheads="1"/>
          </p:cNvSpPr>
          <p:nvPr/>
        </p:nvSpPr>
        <p:spPr bwMode="auto">
          <a:xfrm>
            <a:off x="5422763" y="2063969"/>
            <a:ext cx="4901637" cy="448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perubahan dalam isu-isu internal dan eksternal yang relevan dengan aktivitas laboratorium;</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pencapaian sasaran mutu;</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kesesuaian kebijakan dan prosedur;</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status tindakan dari kajiulang manajemen sebelumnya.</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hasil audit internal yang terakhir;</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tindakan perbaikan;</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asesmen oleh badan eksternal (KAN, customers);</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perubahan dalam volume dan jenis pekerjaan serta lingkup pekerjaan;</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umpan balik pelanggan dan personel lab;</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pengaduan</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efektivitas program peningkatan yang diterapkan;</a:t>
            </a:r>
          </a:p>
          <a:p>
            <a:pPr>
              <a:spcAft>
                <a:spcPct val="20000"/>
              </a:spcAft>
              <a:buClr>
                <a:srgbClr val="3615FB"/>
              </a:buClr>
              <a:buSzPct val="100000"/>
              <a:buFont typeface="Arial" panose="020B0604020202020204" pitchFamily="34" charset="0"/>
              <a:buAutoNum type="arabicPeriod"/>
            </a:pPr>
            <a:r>
              <a:rPr lang="id-ID" altLang="en-US" sz="1400" dirty="0">
                <a:solidFill>
                  <a:srgbClr val="663300"/>
                </a:solidFill>
              </a:rPr>
              <a:t>kecukupan sumberdaya;</a:t>
            </a:r>
            <a:endParaRPr lang="id-ID" altLang="en-US" sz="1400" dirty="0"/>
          </a:p>
          <a:p>
            <a:pPr>
              <a:buClr>
                <a:srgbClr val="3615FB"/>
              </a:buClr>
              <a:buSzPct val="100000"/>
              <a:buFont typeface="Arial" panose="020B0604020202020204" pitchFamily="34" charset="0"/>
              <a:buAutoNum type="arabicPeriod"/>
            </a:pPr>
            <a:r>
              <a:rPr lang="id-ID" altLang="en-US" sz="1400" dirty="0"/>
              <a:t>hasil identifikasi risiko;</a:t>
            </a:r>
          </a:p>
          <a:p>
            <a:pPr>
              <a:buClr>
                <a:srgbClr val="3615FB"/>
              </a:buClr>
              <a:buSzPct val="100000"/>
              <a:buFont typeface="Arial" panose="020B0604020202020204" pitchFamily="34" charset="0"/>
              <a:buAutoNum type="arabicPeriod"/>
            </a:pPr>
            <a:r>
              <a:rPr lang="id-ID" altLang="en-US" sz="1400" dirty="0"/>
              <a:t>hasil jaminan mutu validitas hasil uji;</a:t>
            </a:r>
          </a:p>
          <a:p>
            <a:pPr>
              <a:buClr>
                <a:srgbClr val="3615FB"/>
              </a:buClr>
              <a:buSzPct val="100000"/>
              <a:buFont typeface="Arial" panose="020B0604020202020204" pitchFamily="34" charset="0"/>
              <a:buAutoNum type="arabicPeriod"/>
            </a:pPr>
            <a:r>
              <a:rPr lang="id-ID" altLang="en-US" sz="1400" dirty="0"/>
              <a:t>faktor lain yang relevan, seperti kegiatan monitoring dan pelatihan.</a:t>
            </a:r>
          </a:p>
        </p:txBody>
      </p:sp>
      <p:sp>
        <p:nvSpPr>
          <p:cNvPr id="197650" name="Line 13">
            <a:extLst>
              <a:ext uri="{FF2B5EF4-FFF2-40B4-BE49-F238E27FC236}">
                <a16:creationId xmlns:a16="http://schemas.microsoft.com/office/drawing/2014/main" id="{35AFCD78-A69D-45EE-B9B3-1E44FF2645FD}"/>
              </a:ext>
            </a:extLst>
          </p:cNvPr>
          <p:cNvSpPr>
            <a:spLocks noChangeShapeType="1"/>
          </p:cNvSpPr>
          <p:nvPr/>
        </p:nvSpPr>
        <p:spPr bwMode="auto">
          <a:xfrm>
            <a:off x="7312048" y="1277938"/>
            <a:ext cx="287337"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E35363E2-531D-4C00-AB46-5258694A6B4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BD34D5A-1BC8-483E-8AAA-7AF01F77C869}"/>
              </a:ext>
            </a:extLst>
          </p:cNvPr>
          <p:cNvSpPr>
            <a:spLocks noGrp="1"/>
          </p:cNvSpPr>
          <p:nvPr>
            <p:ph type="sldNum" sz="quarter" idx="12"/>
          </p:nvPr>
        </p:nvSpPr>
        <p:spPr/>
        <p:txBody>
          <a:bodyPr/>
          <a:lstStyle/>
          <a:p>
            <a:fld id="{D613E84E-F90B-4997-BEAD-0068A8707C75}" type="slidenum">
              <a:rPr lang="en-US" smtClean="0"/>
              <a:t>171</a:t>
            </a:fld>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l="-11000" r="-11000"/>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BFA91B-8F48-42C0-8A11-CC78DFF2EBD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DFCD922-D3FF-4438-AB5E-2D08B558CF88}"/>
              </a:ext>
            </a:extLst>
          </p:cNvPr>
          <p:cNvSpPr>
            <a:spLocks noGrp="1"/>
          </p:cNvSpPr>
          <p:nvPr>
            <p:ph type="sldNum" sz="quarter" idx="12"/>
          </p:nvPr>
        </p:nvSpPr>
        <p:spPr/>
        <p:txBody>
          <a:bodyPr/>
          <a:lstStyle/>
          <a:p>
            <a:fld id="{D613E84E-F90B-4997-BEAD-0068A8707C75}" type="slidenum">
              <a:rPr lang="en-US" smtClean="0"/>
              <a:t>172</a:t>
            </a:fld>
            <a:endParaRPr lang="en-US" dirty="0"/>
          </a:p>
        </p:txBody>
      </p:sp>
      <p:sp>
        <p:nvSpPr>
          <p:cNvPr id="3" name="Rectangle 2">
            <a:extLst>
              <a:ext uri="{FF2B5EF4-FFF2-40B4-BE49-F238E27FC236}">
                <a16:creationId xmlns:a16="http://schemas.microsoft.com/office/drawing/2014/main" id="{9659CAF0-4D62-497B-BF4F-A515D462BE24}"/>
              </a:ext>
            </a:extLst>
          </p:cNvPr>
          <p:cNvSpPr/>
          <p:nvPr/>
        </p:nvSpPr>
        <p:spPr>
          <a:xfrm>
            <a:off x="1272347" y="3588469"/>
            <a:ext cx="9021579" cy="1323439"/>
          </a:xfrm>
          <a:prstGeom prst="rect">
            <a:avLst/>
          </a:prstGeom>
        </p:spPr>
        <p:txBody>
          <a:bodyPr wrap="square">
            <a:spAutoFit/>
          </a:bodyPr>
          <a:lstStyle/>
          <a:p>
            <a:r>
              <a:rPr lang="en-US" sz="8000" dirty="0" err="1">
                <a:latin typeface="Blackadder ITC" panose="04020505051007020D02" pitchFamily="82" charset="0"/>
              </a:rPr>
              <a:t>Sekian</a:t>
            </a:r>
            <a:r>
              <a:rPr lang="en-US" sz="8000" dirty="0">
                <a:latin typeface="Blackadder ITC" panose="04020505051007020D02" pitchFamily="82" charset="0"/>
              </a:rPr>
              <a:t> dan </a:t>
            </a:r>
            <a:r>
              <a:rPr lang="en-US" sz="8000" dirty="0" err="1">
                <a:latin typeface="Blackadder ITC" panose="04020505051007020D02" pitchFamily="82" charset="0"/>
              </a:rPr>
              <a:t>Terimakasih</a:t>
            </a:r>
            <a:endParaRPr lang="en-US" sz="8000" dirty="0">
              <a:latin typeface="Blackadder ITC" panose="04020505051007020D02"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a:bodyPr>
          <a:lstStyle/>
          <a:p>
            <a:pPr marL="0" indent="0">
              <a:buNone/>
            </a:pPr>
            <a:r>
              <a:rPr lang="en-US" dirty="0"/>
              <a:t>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pic>
        <p:nvPicPr>
          <p:cNvPr id="10" name="Picture 9">
            <a:extLst>
              <a:ext uri="{FF2B5EF4-FFF2-40B4-BE49-F238E27FC236}">
                <a16:creationId xmlns:a16="http://schemas.microsoft.com/office/drawing/2014/main" id="{6EFDCEB6-5E14-419C-BD6C-45397D65B020}"/>
              </a:ext>
            </a:extLst>
          </p:cNvPr>
          <p:cNvPicPr>
            <a:picLocks noChangeAspect="1"/>
          </p:cNvPicPr>
          <p:nvPr/>
        </p:nvPicPr>
        <p:blipFill>
          <a:blip r:embed="rId2"/>
          <a:stretch>
            <a:fillRect/>
          </a:stretch>
        </p:blipFill>
        <p:spPr>
          <a:xfrm>
            <a:off x="876713" y="816638"/>
            <a:ext cx="8541717" cy="4855292"/>
          </a:xfrm>
          <a:prstGeom prst="rect">
            <a:avLst/>
          </a:prstGeom>
        </p:spPr>
      </p:pic>
      <p:sp>
        <p:nvSpPr>
          <p:cNvPr id="3" name="Slide Number Placeholder 2">
            <a:extLst>
              <a:ext uri="{FF2B5EF4-FFF2-40B4-BE49-F238E27FC236}">
                <a16:creationId xmlns:a16="http://schemas.microsoft.com/office/drawing/2014/main" id="{09D94BB6-9E57-429A-8172-853521FB0CFA}"/>
              </a:ext>
            </a:extLst>
          </p:cNvPr>
          <p:cNvSpPr>
            <a:spLocks noGrp="1"/>
          </p:cNvSpPr>
          <p:nvPr>
            <p:ph type="sldNum" sz="quarter" idx="12"/>
          </p:nvPr>
        </p:nvSpPr>
        <p:spPr/>
        <p:txBody>
          <a:bodyPr/>
          <a:lstStyle/>
          <a:p>
            <a:fld id="{D613E84E-F90B-4997-BEAD-0068A8707C75}" type="slidenum">
              <a:rPr lang="en-US" smtClean="0"/>
              <a:t>18</a:t>
            </a:fld>
            <a:endParaRPr lang="en-US" dirty="0"/>
          </a:p>
        </p:txBody>
      </p:sp>
    </p:spTree>
    <p:extLst>
      <p:ext uri="{BB962C8B-B14F-4D97-AF65-F5344CB8AC3E}">
        <p14:creationId xmlns:p14="http://schemas.microsoft.com/office/powerpoint/2010/main" val="348304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lnSpcReduction="10000"/>
          </a:bodyPr>
          <a:lstStyle/>
          <a:p>
            <a:r>
              <a:rPr lang="en-US" dirty="0" err="1"/>
              <a:t>Verifikasi</a:t>
            </a:r>
            <a:endParaRPr lang="en-US" dirty="0"/>
          </a:p>
          <a:p>
            <a:pPr marL="0" indent="0">
              <a:buNone/>
            </a:pPr>
            <a:r>
              <a:rPr lang="en-US" dirty="0"/>
              <a:t>	</a:t>
            </a:r>
            <a:r>
              <a:rPr lang="en-US" dirty="0" err="1"/>
              <a:t>Penyediaan</a:t>
            </a:r>
            <a:r>
              <a:rPr lang="en-US" dirty="0"/>
              <a:t> </a:t>
            </a:r>
            <a:r>
              <a:rPr lang="en-US" dirty="0" err="1"/>
              <a:t>bukti</a:t>
            </a:r>
            <a:r>
              <a:rPr lang="en-US" dirty="0"/>
              <a:t> </a:t>
            </a:r>
            <a:r>
              <a:rPr lang="en-US" dirty="0" err="1"/>
              <a:t>objektif</a:t>
            </a:r>
            <a:r>
              <a:rPr lang="en-US" dirty="0"/>
              <a:t> </a:t>
            </a:r>
            <a:r>
              <a:rPr lang="en-US" dirty="0" err="1"/>
              <a:t>bahwa</a:t>
            </a:r>
            <a:r>
              <a:rPr lang="en-US" dirty="0"/>
              <a:t> </a:t>
            </a:r>
            <a:r>
              <a:rPr lang="en-US" i="1" dirty="0"/>
              <a:t>item</a:t>
            </a:r>
            <a:r>
              <a:rPr lang="en-US" dirty="0"/>
              <a:t> </a:t>
            </a:r>
            <a:r>
              <a:rPr lang="en-US" dirty="0" err="1"/>
              <a:t>dimaksud</a:t>
            </a:r>
            <a:r>
              <a:rPr lang="en-US" dirty="0"/>
              <a:t> </a:t>
            </a:r>
          </a:p>
          <a:p>
            <a:pPr marL="0" indent="0">
              <a:buNone/>
            </a:pPr>
            <a:r>
              <a:rPr lang="en-US" dirty="0"/>
              <a:t>	</a:t>
            </a:r>
            <a:r>
              <a:rPr lang="en-US" dirty="0" err="1"/>
              <a:t>memenuhi</a:t>
            </a:r>
            <a:r>
              <a:rPr lang="en-US" dirty="0"/>
              <a:t> </a:t>
            </a:r>
            <a:r>
              <a:rPr lang="en-US" dirty="0" err="1"/>
              <a:t>persyaratan</a:t>
            </a:r>
            <a:r>
              <a:rPr lang="en-US" dirty="0"/>
              <a:t> yang </a:t>
            </a:r>
            <a:r>
              <a:rPr lang="en-US" dirty="0" err="1"/>
              <a:t>ditentukan</a:t>
            </a:r>
            <a:r>
              <a:rPr lang="en-US" dirty="0"/>
              <a:t>.</a:t>
            </a:r>
          </a:p>
          <a:p>
            <a:pPr lvl="1"/>
            <a:r>
              <a:rPr lang="en-US" dirty="0" err="1"/>
              <a:t>Contoh</a:t>
            </a:r>
            <a:r>
              <a:rPr lang="en-US" dirty="0"/>
              <a:t> 1: </a:t>
            </a:r>
            <a:r>
              <a:rPr lang="en-US" dirty="0" err="1"/>
              <a:t>Konfirmasi</a:t>
            </a:r>
            <a:r>
              <a:rPr lang="en-US" dirty="0"/>
              <a:t> </a:t>
            </a:r>
            <a:r>
              <a:rPr lang="en-US" dirty="0" err="1"/>
              <a:t>bahwa</a:t>
            </a:r>
            <a:r>
              <a:rPr lang="en-US" dirty="0"/>
              <a:t> </a:t>
            </a:r>
            <a:r>
              <a:rPr lang="en-US" dirty="0" err="1"/>
              <a:t>pembacaan</a:t>
            </a:r>
            <a:r>
              <a:rPr lang="en-US" dirty="0"/>
              <a:t> pada </a:t>
            </a:r>
            <a:r>
              <a:rPr lang="en-US" dirty="0" err="1"/>
              <a:t>alat</a:t>
            </a:r>
            <a:r>
              <a:rPr lang="en-US" dirty="0"/>
              <a:t> </a:t>
            </a:r>
            <a:r>
              <a:rPr lang="en-US" dirty="0" err="1"/>
              <a:t>ukur</a:t>
            </a:r>
            <a:r>
              <a:rPr lang="en-US" dirty="0"/>
              <a:t> </a:t>
            </a:r>
            <a:r>
              <a:rPr lang="en-US" dirty="0" err="1"/>
              <a:t>masih</a:t>
            </a:r>
            <a:r>
              <a:rPr lang="en-US" dirty="0"/>
              <a:t> </a:t>
            </a:r>
            <a:r>
              <a:rPr lang="en-US" dirty="0" err="1"/>
              <a:t>dalam</a:t>
            </a:r>
            <a:r>
              <a:rPr lang="en-US" dirty="0"/>
              <a:t> </a:t>
            </a:r>
            <a:r>
              <a:rPr lang="en-US" dirty="0" err="1"/>
              <a:t>batas</a:t>
            </a:r>
            <a:r>
              <a:rPr lang="en-US" dirty="0"/>
              <a:t> </a:t>
            </a:r>
            <a:r>
              <a:rPr lang="en-US" dirty="0" err="1"/>
              <a:t>atas</a:t>
            </a:r>
            <a:r>
              <a:rPr lang="en-US" dirty="0"/>
              <a:t> dan </a:t>
            </a:r>
            <a:r>
              <a:rPr lang="en-US" dirty="0" err="1"/>
              <a:t>bawah</a:t>
            </a:r>
            <a:r>
              <a:rPr lang="en-US" dirty="0"/>
              <a:t> pada </a:t>
            </a:r>
            <a:r>
              <a:rPr lang="en-US" dirty="0" err="1"/>
              <a:t>cek</a:t>
            </a:r>
            <a:r>
              <a:rPr lang="en-US" dirty="0"/>
              <a:t> </a:t>
            </a:r>
            <a:r>
              <a:rPr lang="en-US" dirty="0" err="1"/>
              <a:t>antara</a:t>
            </a:r>
            <a:r>
              <a:rPr lang="en-US" dirty="0"/>
              <a:t>, </a:t>
            </a:r>
            <a:r>
              <a:rPr lang="en-US" dirty="0" err="1"/>
              <a:t>sebagaimana</a:t>
            </a:r>
            <a:r>
              <a:rPr lang="en-US" dirty="0"/>
              <a:t> </a:t>
            </a:r>
            <a:r>
              <a:rPr lang="en-US" dirty="0" err="1"/>
              <a:t>diilustrasikan</a:t>
            </a:r>
            <a:r>
              <a:rPr lang="en-US" dirty="0"/>
              <a:t> pada slide </a:t>
            </a:r>
            <a:r>
              <a:rPr lang="en-US" dirty="0" err="1"/>
              <a:t>berikutnya</a:t>
            </a:r>
            <a:r>
              <a:rPr lang="en-US" dirty="0"/>
              <a:t>.</a:t>
            </a:r>
          </a:p>
          <a:p>
            <a:pPr lvl="1"/>
            <a:r>
              <a:rPr lang="en-US" dirty="0" err="1"/>
              <a:t>Contoh</a:t>
            </a:r>
            <a:r>
              <a:rPr lang="en-US" dirty="0"/>
              <a:t> 2: </a:t>
            </a:r>
            <a:r>
              <a:rPr lang="en-US" dirty="0" err="1"/>
              <a:t>Konfirmasi</a:t>
            </a:r>
            <a:r>
              <a:rPr lang="en-US" dirty="0"/>
              <a:t> </a:t>
            </a:r>
            <a:r>
              <a:rPr lang="en-US" dirty="0" err="1"/>
              <a:t>bahwa</a:t>
            </a:r>
            <a:r>
              <a:rPr lang="en-US" dirty="0"/>
              <a:t> </a:t>
            </a:r>
            <a:r>
              <a:rPr lang="en-US" dirty="0" err="1"/>
              <a:t>penerapan</a:t>
            </a:r>
            <a:r>
              <a:rPr lang="en-US" dirty="0"/>
              <a:t> </a:t>
            </a:r>
            <a:r>
              <a:rPr lang="en-US" dirty="0" err="1"/>
              <a:t>metode</a:t>
            </a:r>
            <a:r>
              <a:rPr lang="en-US" dirty="0"/>
              <a:t> </a:t>
            </a:r>
            <a:r>
              <a:rPr lang="en-US" dirty="0" err="1"/>
              <a:t>baku</a:t>
            </a:r>
            <a:r>
              <a:rPr lang="en-US" dirty="0"/>
              <a:t> (</a:t>
            </a:r>
            <a:r>
              <a:rPr lang="en-US" dirty="0" err="1"/>
              <a:t>sudah</a:t>
            </a:r>
            <a:r>
              <a:rPr lang="en-US" dirty="0"/>
              <a:t> </a:t>
            </a:r>
            <a:r>
              <a:rPr lang="en-US" dirty="0" err="1"/>
              <a:t>tervalidasi</a:t>
            </a:r>
            <a:r>
              <a:rPr lang="en-US" dirty="0"/>
              <a:t> oleh </a:t>
            </a:r>
            <a:r>
              <a:rPr lang="en-US" dirty="0" err="1"/>
              <a:t>komite</a:t>
            </a:r>
            <a:r>
              <a:rPr lang="en-US" dirty="0"/>
              <a:t> </a:t>
            </a:r>
            <a:r>
              <a:rPr lang="en-US" dirty="0" err="1"/>
              <a:t>berwenang</a:t>
            </a:r>
            <a:r>
              <a:rPr lang="en-US" dirty="0"/>
              <a:t> </a:t>
            </a:r>
            <a:r>
              <a:rPr lang="en-US" dirty="0" err="1"/>
              <a:t>penyusunnya</a:t>
            </a:r>
            <a:r>
              <a:rPr lang="en-US" dirty="0"/>
              <a:t>) / </a:t>
            </a:r>
            <a:r>
              <a:rPr lang="en-US" dirty="0" err="1"/>
              <a:t>adaptasinya</a:t>
            </a:r>
            <a:r>
              <a:rPr lang="en-US" dirty="0"/>
              <a:t> </a:t>
            </a:r>
            <a:r>
              <a:rPr lang="en-US" dirty="0" err="1"/>
              <a:t>kedalam</a:t>
            </a:r>
            <a:r>
              <a:rPr lang="en-US" dirty="0"/>
              <a:t> </a:t>
            </a:r>
            <a:r>
              <a:rPr lang="en-US" dirty="0" err="1"/>
              <a:t>Instruksi</a:t>
            </a:r>
            <a:r>
              <a:rPr lang="en-US" dirty="0"/>
              <a:t> </a:t>
            </a:r>
            <a:r>
              <a:rPr lang="en-US" dirty="0" err="1"/>
              <a:t>Kerja</a:t>
            </a:r>
            <a:r>
              <a:rPr lang="en-US" dirty="0"/>
              <a:t>, </a:t>
            </a:r>
            <a:r>
              <a:rPr lang="en-US" dirty="0" err="1"/>
              <a:t>dapat</a:t>
            </a:r>
            <a:r>
              <a:rPr lang="en-US" dirty="0"/>
              <a:t> </a:t>
            </a:r>
            <a:r>
              <a:rPr lang="en-US" dirty="0" err="1"/>
              <a:t>diterapkan</a:t>
            </a:r>
            <a:r>
              <a:rPr lang="en-US" dirty="0"/>
              <a:t> di lab. dan </a:t>
            </a:r>
            <a:r>
              <a:rPr lang="en-US" dirty="0" err="1"/>
              <a:t>menghasilakn</a:t>
            </a:r>
            <a:r>
              <a:rPr lang="en-US" dirty="0"/>
              <a:t> data-data yang </a:t>
            </a:r>
            <a:r>
              <a:rPr lang="en-US" dirty="0" err="1"/>
              <a:t>dibutuhkan</a:t>
            </a:r>
            <a:r>
              <a:rPr lang="en-US" dirty="0"/>
              <a:t> </a:t>
            </a:r>
            <a:r>
              <a:rPr lang="en-US" dirty="0" err="1"/>
              <a:t>untuk</a:t>
            </a:r>
            <a:r>
              <a:rPr lang="en-US" dirty="0"/>
              <a:t> Analisa dan </a:t>
            </a:r>
            <a:r>
              <a:rPr lang="en-US" dirty="0" err="1"/>
              <a:t>pelaporan</a:t>
            </a:r>
            <a:r>
              <a:rPr lang="en-US" dirty="0"/>
              <a:t> </a:t>
            </a:r>
            <a:r>
              <a:rPr lang="en-US" dirty="0" err="1"/>
              <a:t>hasil</a:t>
            </a:r>
            <a:r>
              <a:rPr lang="en-US" dirty="0"/>
              <a:t> uji / </a:t>
            </a:r>
            <a:r>
              <a:rPr lang="en-US" dirty="0" err="1"/>
              <a:t>kalibrasi</a:t>
            </a:r>
            <a:r>
              <a:rPr lang="en-US" dirty="0"/>
              <a:t>, </a:t>
            </a:r>
            <a:r>
              <a:rPr lang="en-US" dirty="0" err="1"/>
              <a:t>dengan</a:t>
            </a:r>
            <a:r>
              <a:rPr lang="en-US" dirty="0"/>
              <a:t> </a:t>
            </a:r>
            <a:r>
              <a:rPr lang="en-US" dirty="0" err="1"/>
              <a:t>bukti</a:t>
            </a:r>
            <a:r>
              <a:rPr lang="en-US" dirty="0"/>
              <a:t> </a:t>
            </a:r>
            <a:r>
              <a:rPr lang="en-US" dirty="0" err="1"/>
              <a:t>objektif</a:t>
            </a:r>
            <a:r>
              <a:rPr lang="en-US" dirty="0"/>
              <a:t> data </a:t>
            </a:r>
            <a:r>
              <a:rPr lang="en-US" dirty="0" err="1"/>
              <a:t>pengamatan</a:t>
            </a:r>
            <a:r>
              <a:rPr lang="en-US" dirty="0"/>
              <a:t> dan </a:t>
            </a:r>
            <a:r>
              <a:rPr lang="en-US" dirty="0" err="1"/>
              <a:t>sertifikat</a:t>
            </a:r>
            <a:r>
              <a:rPr lang="en-US" dirty="0"/>
              <a:t> / </a:t>
            </a:r>
            <a:r>
              <a:rPr lang="en-US" dirty="0" err="1"/>
              <a:t>laporan</a:t>
            </a:r>
            <a:r>
              <a:rPr lang="en-US" dirty="0"/>
              <a:t> uji / </a:t>
            </a:r>
            <a:r>
              <a:rPr lang="en-US" dirty="0" err="1"/>
              <a:t>kalibrasi</a:t>
            </a:r>
            <a:r>
              <a:rPr lang="en-US" dirty="0"/>
              <a:t>.</a:t>
            </a:r>
          </a:p>
          <a:p>
            <a:pPr lvl="1"/>
            <a:endParaRPr lang="en-US" dirty="0"/>
          </a:p>
          <a:p>
            <a:pPr lvl="1"/>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a:xfrm>
            <a:off x="677334" y="609600"/>
            <a:ext cx="8596668" cy="1113183"/>
          </a:xfrm>
        </p:spPr>
        <p:txBody>
          <a:bodyPr>
            <a:normAutofit/>
          </a:bodyPr>
          <a:lstStyle/>
          <a:p>
            <a:r>
              <a:rPr lang="en-US" dirty="0"/>
              <a:t>Istilah – </a:t>
            </a:r>
            <a:r>
              <a:rPr lang="en-US" dirty="0" err="1"/>
              <a:t>istilah</a:t>
            </a:r>
            <a:r>
              <a:rPr lang="en-US" dirty="0"/>
              <a:t> </a:t>
            </a:r>
            <a:r>
              <a:rPr lang="en-US" dirty="0" err="1"/>
              <a:t>penting</a:t>
            </a:r>
            <a:r>
              <a:rPr lang="en-US" dirty="0"/>
              <a:t> </a:t>
            </a:r>
            <a:r>
              <a:rPr lang="en-US" dirty="0" err="1"/>
              <a:t>dalam</a:t>
            </a:r>
            <a:r>
              <a:rPr lang="en-US" dirty="0"/>
              <a:t> </a:t>
            </a:r>
            <a:br>
              <a:rPr lang="en-US" dirty="0"/>
            </a:br>
            <a:r>
              <a:rPr lang="en-US" dirty="0"/>
              <a:t>ISO/IEC 17025:2017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02FEF10B-C091-4DD2-A56D-C642E228ECC1}"/>
              </a:ext>
            </a:extLst>
          </p:cNvPr>
          <p:cNvSpPr>
            <a:spLocks noGrp="1"/>
          </p:cNvSpPr>
          <p:nvPr>
            <p:ph type="sldNum" sz="quarter" idx="12"/>
          </p:nvPr>
        </p:nvSpPr>
        <p:spPr/>
        <p:txBody>
          <a:bodyPr/>
          <a:lstStyle/>
          <a:p>
            <a:fld id="{D613E84E-F90B-4997-BEAD-0068A8707C75}" type="slidenum">
              <a:rPr lang="en-US" smtClean="0"/>
              <a:t>19</a:t>
            </a:fld>
            <a:endParaRPr lang="en-US" dirty="0"/>
          </a:p>
        </p:txBody>
      </p:sp>
    </p:spTree>
    <p:extLst>
      <p:ext uri="{BB962C8B-B14F-4D97-AF65-F5344CB8AC3E}">
        <p14:creationId xmlns:p14="http://schemas.microsoft.com/office/powerpoint/2010/main" val="406183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E62E15-CE42-4336-B6F4-EEDAF0347BB3}"/>
              </a:ext>
            </a:extLst>
          </p:cNvPr>
          <p:cNvSpPr>
            <a:spLocks noGrp="1"/>
          </p:cNvSpPr>
          <p:nvPr>
            <p:ph idx="1"/>
          </p:nvPr>
        </p:nvSpPr>
        <p:spPr/>
        <p:txBody>
          <a:bodyPr/>
          <a:lstStyle/>
          <a:p>
            <a:r>
              <a:rPr lang="en-US" dirty="0"/>
              <a:t>Pendahuluan</a:t>
            </a:r>
          </a:p>
          <a:p>
            <a:r>
              <a:rPr lang="en-US" dirty="0"/>
              <a:t>Prinsip-prinsip Utama ISO/IEC 17025: 2017 </a:t>
            </a:r>
          </a:p>
          <a:p>
            <a:r>
              <a:rPr lang="en-US" dirty="0"/>
              <a:t>Istilah – </a:t>
            </a:r>
            <a:r>
              <a:rPr lang="en-US" dirty="0" err="1"/>
              <a:t>istilah</a:t>
            </a:r>
            <a:r>
              <a:rPr lang="en-US" dirty="0"/>
              <a:t> </a:t>
            </a:r>
            <a:r>
              <a:rPr lang="en-US" dirty="0" err="1"/>
              <a:t>penting</a:t>
            </a:r>
            <a:r>
              <a:rPr lang="en-US" dirty="0"/>
              <a:t> </a:t>
            </a:r>
            <a:r>
              <a:rPr lang="en-US" dirty="0" err="1"/>
              <a:t>dalam</a:t>
            </a:r>
            <a:r>
              <a:rPr lang="en-US" dirty="0"/>
              <a:t> ISO/IEC 17025:2017 </a:t>
            </a:r>
          </a:p>
          <a:p>
            <a:r>
              <a:rPr lang="en-US" dirty="0" err="1"/>
              <a:t>Interpretasi</a:t>
            </a:r>
            <a:r>
              <a:rPr lang="en-US" dirty="0"/>
              <a:t> </a:t>
            </a:r>
            <a:r>
              <a:rPr lang="en-US" dirty="0" err="1"/>
              <a:t>elemen-elemen</a:t>
            </a:r>
            <a:r>
              <a:rPr lang="en-US" dirty="0"/>
              <a:t> </a:t>
            </a:r>
            <a:r>
              <a:rPr lang="en-US" dirty="0" err="1"/>
              <a:t>persyaratan-persyaratan</a:t>
            </a:r>
            <a:r>
              <a:rPr lang="en-US" dirty="0"/>
              <a:t> </a:t>
            </a:r>
            <a:r>
              <a:rPr lang="en-US" dirty="0" err="1"/>
              <a:t>umum</a:t>
            </a:r>
            <a:r>
              <a:rPr lang="en-US" dirty="0"/>
              <a:t>, </a:t>
            </a:r>
            <a:r>
              <a:rPr lang="en-US" dirty="0" err="1"/>
              <a:t>struktur</a:t>
            </a:r>
            <a:r>
              <a:rPr lang="en-US" dirty="0"/>
              <a:t> </a:t>
            </a:r>
            <a:r>
              <a:rPr lang="en-US" dirty="0" err="1"/>
              <a:t>organisasi</a:t>
            </a:r>
            <a:r>
              <a:rPr lang="en-US" dirty="0"/>
              <a:t>, </a:t>
            </a:r>
            <a:r>
              <a:rPr lang="en-US" dirty="0" err="1"/>
              <a:t>sumberdaya</a:t>
            </a:r>
            <a:r>
              <a:rPr lang="en-US" dirty="0"/>
              <a:t>, proses, dan </a:t>
            </a:r>
            <a:r>
              <a:rPr lang="en-US" dirty="0" err="1"/>
              <a:t>manajemen</a:t>
            </a:r>
            <a:r>
              <a:rPr lang="en-US" dirty="0"/>
              <a:t> ISO/IEC 17025:2017 </a:t>
            </a:r>
          </a:p>
          <a:p>
            <a:r>
              <a:rPr lang="en-US" dirty="0" err="1"/>
              <a:t>Dokumen</a:t>
            </a:r>
            <a:r>
              <a:rPr lang="en-US" dirty="0"/>
              <a:t> </a:t>
            </a:r>
            <a:r>
              <a:rPr lang="en-US" dirty="0" err="1"/>
              <a:t>dalam</a:t>
            </a:r>
            <a:r>
              <a:rPr lang="en-US" dirty="0"/>
              <a:t> </a:t>
            </a:r>
            <a:r>
              <a:rPr lang="en-US" dirty="0" err="1"/>
              <a:t>Sistem</a:t>
            </a:r>
            <a:r>
              <a:rPr lang="en-US" dirty="0"/>
              <a:t> </a:t>
            </a:r>
            <a:r>
              <a:rPr lang="en-US" dirty="0" err="1"/>
              <a:t>manajemen</a:t>
            </a:r>
            <a:r>
              <a:rPr lang="en-US" dirty="0"/>
              <a:t> </a:t>
            </a:r>
            <a:r>
              <a:rPr lang="en-US" dirty="0" err="1"/>
              <a:t>Mutu</a:t>
            </a:r>
            <a:r>
              <a:rPr lang="en-US" dirty="0"/>
              <a:t> </a:t>
            </a:r>
            <a:r>
              <a:rPr lang="en-US" dirty="0" err="1"/>
              <a:t>Laboratorium</a:t>
            </a:r>
            <a:r>
              <a:rPr lang="en-US" dirty="0"/>
              <a:t> pada ISO/IEC 17025:2017</a:t>
            </a:r>
          </a:p>
          <a:p>
            <a:endParaRPr lang="en-US" dirty="0"/>
          </a:p>
        </p:txBody>
      </p:sp>
      <p:sp>
        <p:nvSpPr>
          <p:cNvPr id="3" name="Title 2">
            <a:extLst>
              <a:ext uri="{FF2B5EF4-FFF2-40B4-BE49-F238E27FC236}">
                <a16:creationId xmlns:a16="http://schemas.microsoft.com/office/drawing/2014/main" id="{89E9B2AC-B9E8-44CC-B623-4BB271FB8C3D}"/>
              </a:ext>
            </a:extLst>
          </p:cNvPr>
          <p:cNvSpPr>
            <a:spLocks noGrp="1"/>
          </p:cNvSpPr>
          <p:nvPr>
            <p:ph type="title"/>
          </p:nvPr>
        </p:nvSpPr>
        <p:spPr/>
        <p:txBody>
          <a:bodyPr/>
          <a:lstStyle/>
          <a:p>
            <a:r>
              <a:rPr lang="en-US" dirty="0"/>
              <a:t>Program Training</a:t>
            </a:r>
          </a:p>
        </p:txBody>
      </p:sp>
      <p:sp>
        <p:nvSpPr>
          <p:cNvPr id="4" name="Footer Placeholder 3">
            <a:extLst>
              <a:ext uri="{FF2B5EF4-FFF2-40B4-BE49-F238E27FC236}">
                <a16:creationId xmlns:a16="http://schemas.microsoft.com/office/drawing/2014/main" id="{75D7E588-2D4E-4019-8912-6EF75F99366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EC8A41F9-53F0-4279-AE3A-8AB1906AF126}"/>
              </a:ext>
            </a:extLst>
          </p:cNvPr>
          <p:cNvSpPr>
            <a:spLocks noGrp="1"/>
          </p:cNvSpPr>
          <p:nvPr>
            <p:ph type="sldNum" sz="quarter" idx="12"/>
          </p:nvPr>
        </p:nvSpPr>
        <p:spPr/>
        <p:txBody>
          <a:bodyPr/>
          <a:lstStyle/>
          <a:p>
            <a:fld id="{D613E84E-F90B-4997-BEAD-0068A8707C75}" type="slidenum">
              <a:rPr lang="en-US" smtClean="0"/>
              <a:t>2</a:t>
            </a:fld>
            <a:endParaRPr lang="en-US" dirty="0"/>
          </a:p>
        </p:txBody>
      </p:sp>
    </p:spTree>
    <p:extLst>
      <p:ext uri="{BB962C8B-B14F-4D97-AF65-F5344CB8AC3E}">
        <p14:creationId xmlns:p14="http://schemas.microsoft.com/office/powerpoint/2010/main" val="286297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pic>
        <p:nvPicPr>
          <p:cNvPr id="7" name="Picture 6">
            <a:extLst>
              <a:ext uri="{FF2B5EF4-FFF2-40B4-BE49-F238E27FC236}">
                <a16:creationId xmlns:a16="http://schemas.microsoft.com/office/drawing/2014/main" id="{4A735EBE-0771-47C4-B21A-D3800264B7D0}"/>
              </a:ext>
            </a:extLst>
          </p:cNvPr>
          <p:cNvPicPr>
            <a:picLocks noChangeAspect="1"/>
          </p:cNvPicPr>
          <p:nvPr/>
        </p:nvPicPr>
        <p:blipFill>
          <a:blip r:embed="rId2"/>
          <a:stretch>
            <a:fillRect/>
          </a:stretch>
        </p:blipFill>
        <p:spPr>
          <a:xfrm>
            <a:off x="1313439" y="633455"/>
            <a:ext cx="7777553" cy="5407907"/>
          </a:xfrm>
          <a:prstGeom prst="rect">
            <a:avLst/>
          </a:prstGeom>
        </p:spPr>
      </p:pic>
      <p:sp>
        <p:nvSpPr>
          <p:cNvPr id="2" name="Slide Number Placeholder 1">
            <a:extLst>
              <a:ext uri="{FF2B5EF4-FFF2-40B4-BE49-F238E27FC236}">
                <a16:creationId xmlns:a16="http://schemas.microsoft.com/office/drawing/2014/main" id="{7E7AFA52-4ABE-4C26-84B8-3B91E65D589F}"/>
              </a:ext>
            </a:extLst>
          </p:cNvPr>
          <p:cNvSpPr>
            <a:spLocks noGrp="1"/>
          </p:cNvSpPr>
          <p:nvPr>
            <p:ph type="sldNum" sz="quarter" idx="12"/>
          </p:nvPr>
        </p:nvSpPr>
        <p:spPr/>
        <p:txBody>
          <a:bodyPr/>
          <a:lstStyle/>
          <a:p>
            <a:fld id="{D613E84E-F90B-4997-BEAD-0068A8707C75}" type="slidenum">
              <a:rPr lang="en-US" smtClean="0"/>
              <a:t>20</a:t>
            </a:fld>
            <a:endParaRPr lang="en-US" dirty="0"/>
          </a:p>
        </p:txBody>
      </p:sp>
    </p:spTree>
    <p:extLst>
      <p:ext uri="{BB962C8B-B14F-4D97-AF65-F5344CB8AC3E}">
        <p14:creationId xmlns:p14="http://schemas.microsoft.com/office/powerpoint/2010/main" val="25745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fontScale="92500"/>
          </a:bodyPr>
          <a:lstStyle/>
          <a:p>
            <a:r>
              <a:rPr lang="en-US" dirty="0" err="1"/>
              <a:t>Verifikasi</a:t>
            </a:r>
            <a:endParaRPr lang="en-US" dirty="0"/>
          </a:p>
          <a:p>
            <a:pPr marL="0" indent="0">
              <a:buNone/>
            </a:pPr>
            <a:r>
              <a:rPr lang="en-US" dirty="0"/>
              <a:t>	</a:t>
            </a:r>
            <a:r>
              <a:rPr lang="en-US" dirty="0" err="1"/>
              <a:t>Catatan</a:t>
            </a:r>
            <a:r>
              <a:rPr lang="en-US" dirty="0"/>
              <a:t>:</a:t>
            </a:r>
          </a:p>
          <a:p>
            <a:pPr lvl="1"/>
            <a:r>
              <a:rPr lang="en-US" dirty="0" err="1"/>
              <a:t>Bila</a:t>
            </a:r>
            <a:r>
              <a:rPr lang="en-US" dirty="0"/>
              <a:t> </a:t>
            </a:r>
            <a:r>
              <a:rPr lang="en-US" dirty="0" err="1"/>
              <a:t>berlaku</a:t>
            </a:r>
            <a:r>
              <a:rPr lang="en-US" dirty="0"/>
              <a:t>, </a:t>
            </a:r>
            <a:r>
              <a:rPr lang="en-US" dirty="0" err="1"/>
              <a:t>ketidakpastian</a:t>
            </a:r>
            <a:r>
              <a:rPr lang="en-US" dirty="0"/>
              <a:t> </a:t>
            </a:r>
            <a:r>
              <a:rPr lang="en-US" dirty="0" err="1"/>
              <a:t>pengukuran</a:t>
            </a:r>
            <a:r>
              <a:rPr lang="en-US" dirty="0"/>
              <a:t> </a:t>
            </a:r>
            <a:r>
              <a:rPr lang="en-US" dirty="0" err="1"/>
              <a:t>sebaiknya</a:t>
            </a:r>
            <a:r>
              <a:rPr lang="en-US" dirty="0"/>
              <a:t> </a:t>
            </a:r>
            <a:r>
              <a:rPr lang="en-US" dirty="0" err="1"/>
              <a:t>dipertimbangkan</a:t>
            </a:r>
            <a:r>
              <a:rPr lang="en-US" dirty="0"/>
              <a:t>.</a:t>
            </a:r>
          </a:p>
          <a:p>
            <a:pPr lvl="1"/>
            <a:r>
              <a:rPr lang="en-US" i="1" dirty="0"/>
              <a:t>Item</a:t>
            </a:r>
            <a:r>
              <a:rPr lang="en-US" dirty="0"/>
              <a:t> </a:t>
            </a:r>
            <a:r>
              <a:rPr lang="en-US" dirty="0" err="1"/>
              <a:t>dimaksud</a:t>
            </a:r>
            <a:r>
              <a:rPr lang="en-US" dirty="0"/>
              <a:t> </a:t>
            </a:r>
            <a:r>
              <a:rPr lang="en-US" dirty="0" err="1"/>
              <a:t>misalnya</a:t>
            </a:r>
            <a:r>
              <a:rPr lang="en-US" dirty="0"/>
              <a:t> </a:t>
            </a:r>
            <a:r>
              <a:rPr lang="en-US" dirty="0" err="1"/>
              <a:t>suatu</a:t>
            </a:r>
            <a:r>
              <a:rPr lang="en-US" dirty="0"/>
              <a:t> proses, </a:t>
            </a:r>
            <a:r>
              <a:rPr lang="en-US" dirty="0" err="1"/>
              <a:t>prosedur</a:t>
            </a:r>
            <a:r>
              <a:rPr lang="en-US" dirty="0"/>
              <a:t> </a:t>
            </a:r>
            <a:r>
              <a:rPr lang="en-US" dirty="0" err="1"/>
              <a:t>pengukuran</a:t>
            </a:r>
            <a:r>
              <a:rPr lang="en-US" dirty="0"/>
              <a:t>, material, </a:t>
            </a:r>
            <a:r>
              <a:rPr lang="en-US" dirty="0" err="1"/>
              <a:t>senyawa</a:t>
            </a:r>
            <a:r>
              <a:rPr lang="en-US" dirty="0"/>
              <a:t>, </a:t>
            </a:r>
            <a:r>
              <a:rPr lang="en-US" dirty="0" err="1"/>
              <a:t>atau</a:t>
            </a:r>
            <a:r>
              <a:rPr lang="en-US" dirty="0"/>
              <a:t> system </a:t>
            </a:r>
            <a:r>
              <a:rPr lang="en-US" dirty="0" err="1"/>
              <a:t>pengukuran</a:t>
            </a:r>
            <a:r>
              <a:rPr lang="en-US" dirty="0"/>
              <a:t>.</a:t>
            </a:r>
          </a:p>
          <a:p>
            <a:pPr lvl="1"/>
            <a:r>
              <a:rPr lang="en-US" dirty="0" err="1"/>
              <a:t>spesifikasi</a:t>
            </a:r>
            <a:r>
              <a:rPr lang="en-US" dirty="0"/>
              <a:t> yang </a:t>
            </a:r>
            <a:r>
              <a:rPr lang="en-US" dirty="0" err="1"/>
              <a:t>ditentukan</a:t>
            </a:r>
            <a:r>
              <a:rPr lang="en-US" dirty="0"/>
              <a:t> </a:t>
            </a:r>
            <a:r>
              <a:rPr lang="en-US" dirty="0" err="1"/>
              <a:t>misalnya</a:t>
            </a:r>
            <a:r>
              <a:rPr lang="en-US" dirty="0"/>
              <a:t> </a:t>
            </a:r>
            <a:r>
              <a:rPr lang="en-US" dirty="0" err="1"/>
              <a:t>spesifikasi</a:t>
            </a:r>
            <a:r>
              <a:rPr lang="en-US" dirty="0"/>
              <a:t> </a:t>
            </a:r>
            <a:r>
              <a:rPr lang="en-US" dirty="0" err="1"/>
              <a:t>pabrikan</a:t>
            </a:r>
            <a:r>
              <a:rPr lang="en-US" dirty="0"/>
              <a:t>.</a:t>
            </a:r>
          </a:p>
          <a:p>
            <a:pPr lvl="1"/>
            <a:r>
              <a:rPr lang="en-US" dirty="0" err="1"/>
              <a:t>Verifikasi</a:t>
            </a:r>
            <a:r>
              <a:rPr lang="en-US" dirty="0"/>
              <a:t> </a:t>
            </a:r>
            <a:r>
              <a:rPr lang="en-US" dirty="0" err="1"/>
              <a:t>sebaiknya</a:t>
            </a:r>
            <a:r>
              <a:rPr lang="en-US" dirty="0"/>
              <a:t> </a:t>
            </a:r>
            <a:r>
              <a:rPr lang="en-US" dirty="0" err="1"/>
              <a:t>tidak</a:t>
            </a:r>
            <a:r>
              <a:rPr lang="en-US" dirty="0"/>
              <a:t> </a:t>
            </a:r>
            <a:r>
              <a:rPr lang="en-US" dirty="0" err="1"/>
              <a:t>dikelirukan</a:t>
            </a:r>
            <a:r>
              <a:rPr lang="en-US" dirty="0"/>
              <a:t> </a:t>
            </a:r>
            <a:r>
              <a:rPr lang="en-US" dirty="0" err="1"/>
              <a:t>dengan</a:t>
            </a:r>
            <a:r>
              <a:rPr lang="en-US" dirty="0"/>
              <a:t> </a:t>
            </a:r>
            <a:r>
              <a:rPr lang="en-US" dirty="0" err="1"/>
              <a:t>kalibrasi</a:t>
            </a:r>
            <a:r>
              <a:rPr lang="en-US" dirty="0"/>
              <a:t>. </a:t>
            </a:r>
            <a:r>
              <a:rPr lang="en-US" dirty="0" err="1"/>
              <a:t>Selain</a:t>
            </a:r>
            <a:r>
              <a:rPr lang="en-US" dirty="0"/>
              <a:t> </a:t>
            </a:r>
            <a:r>
              <a:rPr lang="en-US" dirty="0" err="1"/>
              <a:t>itu</a:t>
            </a:r>
            <a:r>
              <a:rPr lang="en-US" dirty="0"/>
              <a:t>, </a:t>
            </a:r>
            <a:r>
              <a:rPr lang="en-US" dirty="0" err="1"/>
              <a:t>tidak</a:t>
            </a:r>
            <a:r>
              <a:rPr lang="en-US" dirty="0"/>
              <a:t> </a:t>
            </a:r>
            <a:r>
              <a:rPr lang="en-US" dirty="0" err="1"/>
              <a:t>setiap</a:t>
            </a:r>
            <a:r>
              <a:rPr lang="en-US" dirty="0"/>
              <a:t> </a:t>
            </a:r>
            <a:r>
              <a:rPr lang="en-US" dirty="0" err="1"/>
              <a:t>verifikasi</a:t>
            </a:r>
            <a:r>
              <a:rPr lang="en-US" dirty="0"/>
              <a:t> </a:t>
            </a:r>
            <a:r>
              <a:rPr lang="en-US" dirty="0" err="1"/>
              <a:t>merupakan</a:t>
            </a:r>
            <a:r>
              <a:rPr lang="en-US" dirty="0"/>
              <a:t> </a:t>
            </a:r>
            <a:r>
              <a:rPr lang="en-US" dirty="0" err="1"/>
              <a:t>validasi</a:t>
            </a:r>
            <a:r>
              <a:rPr lang="en-US" dirty="0"/>
              <a:t>.</a:t>
            </a:r>
          </a:p>
          <a:p>
            <a:pPr lvl="1"/>
            <a:r>
              <a:rPr lang="en-US" dirty="0" err="1"/>
              <a:t>Dalam</a:t>
            </a:r>
            <a:r>
              <a:rPr lang="en-US" dirty="0"/>
              <a:t> </a:t>
            </a:r>
            <a:r>
              <a:rPr lang="en-US" dirty="0" err="1"/>
              <a:t>bidang</a:t>
            </a:r>
            <a:r>
              <a:rPr lang="en-US" dirty="0"/>
              <a:t> </a:t>
            </a:r>
            <a:r>
              <a:rPr lang="en-US" dirty="0" err="1"/>
              <a:t>kimia</a:t>
            </a:r>
            <a:r>
              <a:rPr lang="en-US" dirty="0"/>
              <a:t>, </a:t>
            </a:r>
            <a:r>
              <a:rPr lang="en-US" dirty="0" err="1"/>
              <a:t>verifikasi</a:t>
            </a:r>
            <a:r>
              <a:rPr lang="en-US" dirty="0"/>
              <a:t> </a:t>
            </a:r>
            <a:r>
              <a:rPr lang="en-US" dirty="0" err="1"/>
              <a:t>identitas</a:t>
            </a:r>
            <a:r>
              <a:rPr lang="en-US" dirty="0"/>
              <a:t> </a:t>
            </a:r>
            <a:r>
              <a:rPr lang="en-US" dirty="0" err="1"/>
              <a:t>dari</a:t>
            </a:r>
            <a:r>
              <a:rPr lang="en-US" dirty="0"/>
              <a:t> </a:t>
            </a:r>
            <a:r>
              <a:rPr lang="en-US" i="1" dirty="0"/>
              <a:t>entity</a:t>
            </a:r>
            <a:r>
              <a:rPr lang="en-US" dirty="0"/>
              <a:t> (</a:t>
            </a:r>
            <a:r>
              <a:rPr lang="en-US" dirty="0" err="1"/>
              <a:t>kimia</a:t>
            </a:r>
            <a:r>
              <a:rPr lang="en-US" dirty="0"/>
              <a:t>) yang </a:t>
            </a:r>
            <a:r>
              <a:rPr lang="en-US" dirty="0" err="1"/>
              <a:t>terlibat</a:t>
            </a:r>
            <a:r>
              <a:rPr lang="en-US" dirty="0"/>
              <a:t>, </a:t>
            </a:r>
            <a:r>
              <a:rPr lang="en-US" dirty="0" err="1"/>
              <a:t>atau</a:t>
            </a:r>
            <a:r>
              <a:rPr lang="en-US" dirty="0"/>
              <a:t> </a:t>
            </a:r>
            <a:r>
              <a:rPr lang="en-US" dirty="0" err="1"/>
              <a:t>dari</a:t>
            </a:r>
            <a:r>
              <a:rPr lang="en-US" dirty="0"/>
              <a:t> </a:t>
            </a:r>
            <a:r>
              <a:rPr lang="en-US" i="1" dirty="0"/>
              <a:t>activity</a:t>
            </a:r>
            <a:r>
              <a:rPr lang="en-US" dirty="0"/>
              <a:t> (</a:t>
            </a:r>
            <a:r>
              <a:rPr lang="en-US" dirty="0" err="1"/>
              <a:t>kimia</a:t>
            </a:r>
            <a:r>
              <a:rPr lang="en-US" dirty="0"/>
              <a:t>), </a:t>
            </a:r>
            <a:r>
              <a:rPr lang="en-US" dirty="0" err="1"/>
              <a:t>membutuhkan</a:t>
            </a:r>
            <a:r>
              <a:rPr lang="en-US" dirty="0"/>
              <a:t> </a:t>
            </a:r>
            <a:r>
              <a:rPr lang="en-US" dirty="0" err="1"/>
              <a:t>deskripsi</a:t>
            </a:r>
            <a:r>
              <a:rPr lang="en-US" dirty="0"/>
              <a:t> </a:t>
            </a:r>
            <a:r>
              <a:rPr lang="en-US" dirty="0" err="1"/>
              <a:t>tentang</a:t>
            </a:r>
            <a:r>
              <a:rPr lang="en-US" dirty="0"/>
              <a:t> </a:t>
            </a:r>
            <a:r>
              <a:rPr lang="en-US" dirty="0" err="1"/>
              <a:t>struktur</a:t>
            </a:r>
            <a:r>
              <a:rPr lang="en-US" dirty="0"/>
              <a:t> (</a:t>
            </a:r>
            <a:r>
              <a:rPr lang="en-US" dirty="0" err="1"/>
              <a:t>kimia</a:t>
            </a:r>
            <a:r>
              <a:rPr lang="en-US" dirty="0"/>
              <a:t>) </a:t>
            </a:r>
            <a:r>
              <a:rPr lang="en-US" dirty="0" err="1"/>
              <a:t>atau</a:t>
            </a:r>
            <a:r>
              <a:rPr lang="en-US" dirty="0"/>
              <a:t> </a:t>
            </a:r>
            <a:r>
              <a:rPr lang="en-US" dirty="0" err="1"/>
              <a:t>sifat</a:t>
            </a:r>
            <a:r>
              <a:rPr lang="en-US" dirty="0"/>
              <a:t> (</a:t>
            </a:r>
            <a:r>
              <a:rPr lang="en-US" dirty="0" err="1"/>
              <a:t>kimia</a:t>
            </a:r>
            <a:r>
              <a:rPr lang="en-US" dirty="0"/>
              <a:t>) </a:t>
            </a:r>
            <a:r>
              <a:rPr lang="en-US" dirty="0" err="1"/>
              <a:t>dari</a:t>
            </a:r>
            <a:r>
              <a:rPr lang="en-US" dirty="0"/>
              <a:t> </a:t>
            </a:r>
            <a:r>
              <a:rPr lang="en-US" i="1" dirty="0"/>
              <a:t>entity / activity </a:t>
            </a:r>
            <a:r>
              <a:rPr lang="en-US" dirty="0" err="1"/>
              <a:t>tersebut</a:t>
            </a:r>
            <a:r>
              <a:rPr lang="en-US" dirty="0"/>
              <a:t>.</a:t>
            </a:r>
          </a:p>
          <a:p>
            <a:pPr lvl="1"/>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a:xfrm>
            <a:off x="677334" y="609600"/>
            <a:ext cx="8596668" cy="1113183"/>
          </a:xfrm>
        </p:spPr>
        <p:txBody>
          <a:bodyPr>
            <a:normAutofit/>
          </a:bodyPr>
          <a:lstStyle/>
          <a:p>
            <a:r>
              <a:rPr lang="en-US" dirty="0"/>
              <a:t>Istilah – </a:t>
            </a:r>
            <a:r>
              <a:rPr lang="en-US" dirty="0" err="1"/>
              <a:t>istilah</a:t>
            </a:r>
            <a:r>
              <a:rPr lang="en-US" dirty="0"/>
              <a:t> </a:t>
            </a:r>
            <a:r>
              <a:rPr lang="en-US" dirty="0" err="1"/>
              <a:t>penting</a:t>
            </a:r>
            <a:r>
              <a:rPr lang="en-US" dirty="0"/>
              <a:t> </a:t>
            </a:r>
            <a:r>
              <a:rPr lang="en-US" dirty="0" err="1"/>
              <a:t>dalam</a:t>
            </a:r>
            <a:r>
              <a:rPr lang="en-US" dirty="0"/>
              <a:t> </a:t>
            </a:r>
            <a:br>
              <a:rPr lang="en-US" dirty="0"/>
            </a:br>
            <a:r>
              <a:rPr lang="en-US" dirty="0"/>
              <a:t>ISO/IEC 17025:2017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67FEC7AF-A4DB-49D7-B332-9C3D7B268EB2}"/>
              </a:ext>
            </a:extLst>
          </p:cNvPr>
          <p:cNvSpPr>
            <a:spLocks noGrp="1"/>
          </p:cNvSpPr>
          <p:nvPr>
            <p:ph type="sldNum" sz="quarter" idx="12"/>
          </p:nvPr>
        </p:nvSpPr>
        <p:spPr/>
        <p:txBody>
          <a:bodyPr/>
          <a:lstStyle/>
          <a:p>
            <a:fld id="{D613E84E-F90B-4997-BEAD-0068A8707C75}" type="slidenum">
              <a:rPr lang="en-US" smtClean="0"/>
              <a:t>21</a:t>
            </a:fld>
            <a:endParaRPr lang="en-US" dirty="0"/>
          </a:p>
        </p:txBody>
      </p:sp>
    </p:spTree>
    <p:extLst>
      <p:ext uri="{BB962C8B-B14F-4D97-AF65-F5344CB8AC3E}">
        <p14:creationId xmlns:p14="http://schemas.microsoft.com/office/powerpoint/2010/main" val="4172492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a:xfrm>
            <a:off x="677334" y="1722783"/>
            <a:ext cx="8596668" cy="4318579"/>
          </a:xfrm>
        </p:spPr>
        <p:txBody>
          <a:bodyPr>
            <a:normAutofit/>
          </a:bodyPr>
          <a:lstStyle/>
          <a:p>
            <a:r>
              <a:rPr lang="en-US" dirty="0" err="1"/>
              <a:t>Validasi</a:t>
            </a:r>
            <a:endParaRPr lang="en-US" dirty="0"/>
          </a:p>
          <a:p>
            <a:pPr marL="0" indent="0">
              <a:buNone/>
            </a:pPr>
            <a:r>
              <a:rPr lang="en-US" dirty="0"/>
              <a:t>	</a:t>
            </a:r>
            <a:r>
              <a:rPr lang="en-US" dirty="0" err="1"/>
              <a:t>Verifikasi</a:t>
            </a:r>
            <a:r>
              <a:rPr lang="en-US" dirty="0"/>
              <a:t> </a:t>
            </a:r>
            <a:r>
              <a:rPr lang="en-US" dirty="0" err="1"/>
              <a:t>apakah</a:t>
            </a:r>
            <a:r>
              <a:rPr lang="en-US" dirty="0"/>
              <a:t> </a:t>
            </a:r>
            <a:r>
              <a:rPr lang="en-US" dirty="0" err="1"/>
              <a:t>persyaratan</a:t>
            </a:r>
            <a:r>
              <a:rPr lang="en-US" dirty="0"/>
              <a:t> yang </a:t>
            </a:r>
            <a:r>
              <a:rPr lang="en-US" dirty="0" err="1"/>
              <a:t>ditentukan</a:t>
            </a:r>
            <a:r>
              <a:rPr lang="en-US" dirty="0"/>
              <a:t> </a:t>
            </a:r>
            <a:r>
              <a:rPr lang="en-US" dirty="0" err="1"/>
              <a:t>memadai</a:t>
            </a:r>
            <a:r>
              <a:rPr lang="en-US" dirty="0"/>
              <a:t> </a:t>
            </a:r>
          </a:p>
          <a:p>
            <a:pPr marL="0" indent="0">
              <a:buNone/>
            </a:pPr>
            <a:r>
              <a:rPr lang="en-US" dirty="0"/>
              <a:t>	</a:t>
            </a:r>
            <a:r>
              <a:rPr lang="en-US" dirty="0" err="1"/>
              <a:t>untuk</a:t>
            </a:r>
            <a:r>
              <a:rPr lang="en-US" dirty="0"/>
              <a:t> </a:t>
            </a:r>
            <a:r>
              <a:rPr lang="en-US" dirty="0" err="1"/>
              <a:t>maksud</a:t>
            </a:r>
            <a:r>
              <a:rPr lang="en-US" dirty="0"/>
              <a:t> </a:t>
            </a:r>
            <a:r>
              <a:rPr lang="en-US" dirty="0" err="1"/>
              <a:t>penggunaan</a:t>
            </a:r>
            <a:r>
              <a:rPr lang="en-US" dirty="0"/>
              <a:t>.</a:t>
            </a:r>
          </a:p>
          <a:p>
            <a:pPr marL="457200" lvl="1" indent="0">
              <a:buNone/>
            </a:pPr>
            <a:r>
              <a:rPr lang="en-US" dirty="0" err="1"/>
              <a:t>Contoh</a:t>
            </a:r>
            <a:r>
              <a:rPr lang="en-US" dirty="0"/>
              <a:t>: </a:t>
            </a:r>
            <a:r>
              <a:rPr lang="en-US" dirty="0" err="1"/>
              <a:t>Suatu</a:t>
            </a:r>
            <a:r>
              <a:rPr lang="en-US" dirty="0"/>
              <a:t> </a:t>
            </a:r>
            <a:r>
              <a:rPr lang="en-US" dirty="0" err="1"/>
              <a:t>pengukuran</a:t>
            </a:r>
            <a:r>
              <a:rPr lang="en-US" dirty="0"/>
              <a:t> yang </a:t>
            </a:r>
            <a:r>
              <a:rPr lang="en-US" dirty="0" err="1"/>
              <a:t>biasa</a:t>
            </a:r>
            <a:r>
              <a:rPr lang="en-US" dirty="0"/>
              <a:t> </a:t>
            </a:r>
            <a:r>
              <a:rPr lang="en-US" dirty="0" err="1"/>
              <a:t>digunakan</a:t>
            </a:r>
            <a:r>
              <a:rPr lang="en-US" dirty="0"/>
              <a:t> </a:t>
            </a:r>
            <a:r>
              <a:rPr lang="en-US" dirty="0" err="1"/>
              <a:t>untuk</a:t>
            </a:r>
            <a:r>
              <a:rPr lang="en-US" dirty="0"/>
              <a:t> </a:t>
            </a:r>
            <a:r>
              <a:rPr lang="en-US" dirty="0" err="1"/>
              <a:t>mengukur</a:t>
            </a:r>
            <a:r>
              <a:rPr lang="en-US" dirty="0"/>
              <a:t> </a:t>
            </a:r>
            <a:r>
              <a:rPr lang="en-US" dirty="0" err="1"/>
              <a:t>kadar</a:t>
            </a:r>
            <a:r>
              <a:rPr lang="en-US" dirty="0"/>
              <a:t> nitrogen </a:t>
            </a:r>
            <a:r>
              <a:rPr lang="en-US" dirty="0" err="1"/>
              <a:t>dalam</a:t>
            </a:r>
            <a:r>
              <a:rPr lang="en-US" dirty="0"/>
              <a:t> air, </a:t>
            </a:r>
            <a:r>
              <a:rPr lang="en-US" dirty="0" err="1"/>
              <a:t>mungkin</a:t>
            </a:r>
            <a:r>
              <a:rPr lang="en-US" dirty="0"/>
              <a:t> </a:t>
            </a:r>
            <a:r>
              <a:rPr lang="en-US" dirty="0" err="1"/>
              <a:t>saja</a:t>
            </a:r>
            <a:r>
              <a:rPr lang="en-US" dirty="0"/>
              <a:t> </a:t>
            </a:r>
            <a:r>
              <a:rPr lang="en-US" dirty="0" err="1"/>
              <a:t>dapat</a:t>
            </a:r>
            <a:r>
              <a:rPr lang="en-US" dirty="0"/>
              <a:t> </a:t>
            </a:r>
            <a:r>
              <a:rPr lang="en-US" dirty="0" err="1"/>
              <a:t>divalidasi</a:t>
            </a:r>
            <a:r>
              <a:rPr lang="en-US" dirty="0"/>
              <a:t> juga </a:t>
            </a:r>
            <a:r>
              <a:rPr lang="en-US" dirty="0" err="1"/>
              <a:t>untuk</a:t>
            </a:r>
            <a:r>
              <a:rPr lang="en-US" dirty="0"/>
              <a:t> </a:t>
            </a:r>
            <a:r>
              <a:rPr lang="en-US" dirty="0" err="1"/>
              <a:t>mengukur</a:t>
            </a:r>
            <a:r>
              <a:rPr lang="en-US" dirty="0"/>
              <a:t> </a:t>
            </a:r>
            <a:r>
              <a:rPr lang="en-US" dirty="0" err="1"/>
              <a:t>kadar</a:t>
            </a:r>
            <a:r>
              <a:rPr lang="en-US" dirty="0"/>
              <a:t> nitrogen </a:t>
            </a:r>
            <a:r>
              <a:rPr lang="en-US" dirty="0" err="1"/>
              <a:t>dalam</a:t>
            </a:r>
            <a:r>
              <a:rPr lang="en-US" dirty="0"/>
              <a:t> serum </a:t>
            </a:r>
            <a:r>
              <a:rPr lang="en-US" dirty="0" err="1"/>
              <a:t>manusia</a:t>
            </a:r>
            <a:r>
              <a:rPr lang="en-US" dirty="0"/>
              <a:t>.</a:t>
            </a:r>
          </a:p>
          <a:p>
            <a:pPr lvl="1"/>
            <a:endParaRPr lang="en-US"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a:xfrm>
            <a:off x="677334" y="609600"/>
            <a:ext cx="8596668" cy="1113183"/>
          </a:xfrm>
        </p:spPr>
        <p:txBody>
          <a:bodyPr>
            <a:normAutofit/>
          </a:bodyPr>
          <a:lstStyle/>
          <a:p>
            <a:r>
              <a:rPr lang="en-US" dirty="0"/>
              <a:t>Istilah – </a:t>
            </a:r>
            <a:r>
              <a:rPr lang="en-US" dirty="0" err="1"/>
              <a:t>istilah</a:t>
            </a:r>
            <a:r>
              <a:rPr lang="en-US" dirty="0"/>
              <a:t> </a:t>
            </a:r>
            <a:r>
              <a:rPr lang="en-US" dirty="0" err="1"/>
              <a:t>penting</a:t>
            </a:r>
            <a:r>
              <a:rPr lang="en-US" dirty="0"/>
              <a:t> </a:t>
            </a:r>
            <a:r>
              <a:rPr lang="en-US" dirty="0" err="1"/>
              <a:t>dalam</a:t>
            </a:r>
            <a:r>
              <a:rPr lang="en-US" dirty="0"/>
              <a:t> </a:t>
            </a:r>
            <a:br>
              <a:rPr lang="en-US" dirty="0"/>
            </a:br>
            <a:r>
              <a:rPr lang="en-US" dirty="0"/>
              <a:t>ISO/IEC 17025:2017 </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C66C0C75-287A-4066-9A6A-E20DBB9F0EB9}"/>
              </a:ext>
            </a:extLst>
          </p:cNvPr>
          <p:cNvSpPr>
            <a:spLocks noGrp="1"/>
          </p:cNvSpPr>
          <p:nvPr>
            <p:ph type="sldNum" sz="quarter" idx="12"/>
          </p:nvPr>
        </p:nvSpPr>
        <p:spPr/>
        <p:txBody>
          <a:bodyPr/>
          <a:lstStyle/>
          <a:p>
            <a:fld id="{D613E84E-F90B-4997-BEAD-0068A8707C75}" type="slidenum">
              <a:rPr lang="en-US" smtClean="0"/>
              <a:t>22</a:t>
            </a:fld>
            <a:endParaRPr lang="en-US" dirty="0"/>
          </a:p>
        </p:txBody>
      </p:sp>
    </p:spTree>
    <p:extLst>
      <p:ext uri="{BB962C8B-B14F-4D97-AF65-F5344CB8AC3E}">
        <p14:creationId xmlns:p14="http://schemas.microsoft.com/office/powerpoint/2010/main" val="220752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942108"/>
            <a:ext cx="9120784" cy="634901"/>
          </a:xfrm>
        </p:spPr>
        <p:txBody>
          <a:bodyPr/>
          <a:lstStyle/>
          <a:p>
            <a:r>
              <a:rPr lang="en-US" sz="3600" dirty="0"/>
              <a:t>4. </a:t>
            </a:r>
            <a:r>
              <a:rPr lang="en-US" sz="3600" dirty="0" err="1"/>
              <a:t>Persyaratan</a:t>
            </a:r>
            <a:r>
              <a:rPr lang="en-US" sz="3600" dirty="0"/>
              <a:t> </a:t>
            </a:r>
            <a:r>
              <a:rPr lang="en-US" sz="3600" dirty="0" err="1"/>
              <a:t>Umum</a:t>
            </a:r>
            <a:endParaRPr lang="en-US" sz="3600" dirty="0"/>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6" name="Rectangle 5">
            <a:extLst>
              <a:ext uri="{FF2B5EF4-FFF2-40B4-BE49-F238E27FC236}">
                <a16:creationId xmlns:a16="http://schemas.microsoft.com/office/drawing/2014/main" id="{D636FBAB-A93E-4F91-8771-4173762AAFB0}"/>
              </a:ext>
            </a:extLst>
          </p:cNvPr>
          <p:cNvSpPr>
            <a:spLocks noChangeArrowheads="1"/>
          </p:cNvSpPr>
          <p:nvPr/>
        </p:nvSpPr>
        <p:spPr bwMode="auto">
          <a:xfrm>
            <a:off x="1649679" y="1577009"/>
            <a:ext cx="51816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ea typeface="MS PGothic" panose="020B0600070205080204" pitchFamily="34" charset="-128"/>
              </a:defRPr>
            </a:lvl1pPr>
            <a:lvl2pPr marL="742950" indent="-285750">
              <a:spcAft>
                <a:spcPct val="10000"/>
              </a:spcAft>
              <a:buChar char="–"/>
              <a:defRPr sz="2000">
                <a:solidFill>
                  <a:srgbClr val="663300"/>
                </a:solidFill>
                <a:latin typeface="Arial" panose="020B0604020202020204" pitchFamily="34" charset="0"/>
                <a:ea typeface="MS PGothic" panose="020B0600070205080204" pitchFamily="34" charset="-128"/>
              </a:defRPr>
            </a:lvl2pPr>
            <a:lvl3pPr marL="1143000" indent="-228600">
              <a:spcAft>
                <a:spcPct val="10000"/>
              </a:spcAft>
              <a:buChar char="-"/>
              <a:defRPr sz="2400">
                <a:solidFill>
                  <a:srgbClr val="663300"/>
                </a:solidFill>
                <a:latin typeface="Arial" panose="020B0604020202020204" pitchFamily="34" charset="0"/>
                <a:ea typeface="MS PGothic" panose="020B0600070205080204" pitchFamily="34" charset="-128"/>
              </a:defRPr>
            </a:lvl3pPr>
            <a:lvl4pPr marL="1600200" indent="-228600">
              <a:spcAft>
                <a:spcPct val="10000"/>
              </a:spcAft>
              <a:buChar char="-"/>
              <a:defRPr sz="2000">
                <a:solidFill>
                  <a:srgbClr val="663300"/>
                </a:solidFill>
                <a:latin typeface="Arial" panose="020B0604020202020204" pitchFamily="34" charset="0"/>
                <a:ea typeface="MS PGothic" panose="020B0600070205080204" pitchFamily="34" charset="-128"/>
              </a:defRPr>
            </a:lvl4pPr>
            <a:lvl5pPr marL="2057400" indent="-228600">
              <a:spcAft>
                <a:spcPct val="10000"/>
              </a:spcAft>
              <a:buChar char="-"/>
              <a:defRPr sz="2000">
                <a:solidFill>
                  <a:srgbClr val="6633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9pPr>
          </a:lstStyle>
          <a:p>
            <a:pPr eaLnBrk="1" hangingPunct="1">
              <a:buFont typeface="Webdings" panose="05030102010509060703" pitchFamily="18" charset="2"/>
              <a:buNone/>
              <a:defRPr/>
            </a:pPr>
            <a:r>
              <a:rPr lang="en-US" altLang="en-US" sz="2400" dirty="0">
                <a:solidFill>
                  <a:schemeClr val="tx1">
                    <a:lumMod val="50000"/>
                  </a:schemeClr>
                </a:solidFill>
              </a:rPr>
              <a:t>4.1 </a:t>
            </a:r>
            <a:r>
              <a:rPr lang="id-ID" altLang="en-US" sz="2400" dirty="0">
                <a:solidFill>
                  <a:schemeClr val="tx1">
                    <a:lumMod val="50000"/>
                  </a:schemeClr>
                </a:solidFill>
              </a:rPr>
              <a:t>Ketidakberpihakan (</a:t>
            </a:r>
            <a:r>
              <a:rPr lang="id-ID" altLang="en-US" sz="2400" i="1" dirty="0">
                <a:solidFill>
                  <a:schemeClr val="tx1">
                    <a:lumMod val="50000"/>
                  </a:schemeClr>
                </a:solidFill>
              </a:rPr>
              <a:t>Impartiality</a:t>
            </a:r>
            <a:r>
              <a:rPr lang="id-ID" altLang="en-US" sz="2400" dirty="0">
                <a:solidFill>
                  <a:schemeClr val="tx1">
                    <a:lumMod val="50000"/>
                  </a:schemeClr>
                </a:solidFill>
              </a:rPr>
              <a:t>)</a:t>
            </a:r>
            <a:endParaRPr lang="en-US" altLang="en-US" sz="2400" dirty="0">
              <a:solidFill>
                <a:schemeClr val="tx1">
                  <a:lumMod val="50000"/>
                </a:schemeClr>
              </a:solidFill>
            </a:endParaRPr>
          </a:p>
          <a:p>
            <a:pPr eaLnBrk="1" hangingPunct="1">
              <a:buFont typeface="Webdings" panose="05030102010509060703" pitchFamily="18" charset="2"/>
              <a:buNone/>
              <a:defRPr/>
            </a:pPr>
            <a:r>
              <a:rPr lang="id-ID" altLang="en-US" sz="2400" dirty="0">
                <a:solidFill>
                  <a:schemeClr val="tx1">
                    <a:lumMod val="50000"/>
                  </a:schemeClr>
                </a:solidFill>
              </a:rPr>
              <a:t>4.2 Kerahasiaan (</a:t>
            </a:r>
            <a:r>
              <a:rPr lang="id-ID" altLang="en-US" sz="2400" i="1" dirty="0">
                <a:solidFill>
                  <a:schemeClr val="tx1">
                    <a:lumMod val="50000"/>
                  </a:schemeClr>
                </a:solidFill>
              </a:rPr>
              <a:t>Confidentiality</a:t>
            </a:r>
            <a:r>
              <a:rPr lang="id-ID" altLang="en-US" sz="2400" dirty="0">
                <a:solidFill>
                  <a:schemeClr val="tx1">
                    <a:lumMod val="50000"/>
                  </a:schemeClr>
                </a:solidFill>
              </a:rPr>
              <a:t>)</a:t>
            </a:r>
            <a:endParaRPr lang="en-US" altLang="en-US" sz="2400" dirty="0">
              <a:solidFill>
                <a:schemeClr val="tx1">
                  <a:lumMod val="50000"/>
                </a:schemeClr>
              </a:solidFill>
            </a:endParaRPr>
          </a:p>
        </p:txBody>
      </p:sp>
      <p:sp>
        <p:nvSpPr>
          <p:cNvPr id="3" name="Slide Number Placeholder 2">
            <a:extLst>
              <a:ext uri="{FF2B5EF4-FFF2-40B4-BE49-F238E27FC236}">
                <a16:creationId xmlns:a16="http://schemas.microsoft.com/office/drawing/2014/main" id="{1FC2BE4F-CC92-4ABC-B2FD-D216D0B2E12B}"/>
              </a:ext>
            </a:extLst>
          </p:cNvPr>
          <p:cNvSpPr>
            <a:spLocks noGrp="1"/>
          </p:cNvSpPr>
          <p:nvPr>
            <p:ph type="sldNum" sz="quarter" idx="12"/>
          </p:nvPr>
        </p:nvSpPr>
        <p:spPr/>
        <p:txBody>
          <a:bodyPr/>
          <a:lstStyle/>
          <a:p>
            <a:fld id="{D613E84E-F90B-4997-BEAD-0068A8707C75}" type="slidenum">
              <a:rPr lang="en-US" smtClean="0"/>
              <a:pPr/>
              <a:t>23</a:t>
            </a:fld>
            <a:endParaRPr lang="en-US" dirty="0"/>
          </a:p>
        </p:txBody>
      </p:sp>
    </p:spTree>
    <p:extLst>
      <p:ext uri="{BB962C8B-B14F-4D97-AF65-F5344CB8AC3E}">
        <p14:creationId xmlns:p14="http://schemas.microsoft.com/office/powerpoint/2010/main" val="259874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5651FC-1528-4786-B275-7C047CA478E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9395" name="Text Box 2">
            <a:extLst>
              <a:ext uri="{FF2B5EF4-FFF2-40B4-BE49-F238E27FC236}">
                <a16:creationId xmlns:a16="http://schemas.microsoft.com/office/drawing/2014/main" id="{30DF79C5-6020-4803-AFBB-5D3834323408}"/>
              </a:ext>
            </a:extLst>
          </p:cNvPr>
          <p:cNvSpPr txBox="1">
            <a:spLocks noChangeArrowheads="1"/>
          </p:cNvSpPr>
          <p:nvPr/>
        </p:nvSpPr>
        <p:spPr bwMode="auto">
          <a:xfrm>
            <a:off x="2428876" y="5768975"/>
            <a:ext cx="77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50000"/>
              </a:spcBef>
            </a:pPr>
            <a:endParaRPr lang="id-ID" altLang="en-US" sz="2400">
              <a:latin typeface="Times New Roman" panose="02020603050405020304" pitchFamily="18" charset="0"/>
            </a:endParaRPr>
          </a:p>
        </p:txBody>
      </p:sp>
      <p:sp>
        <p:nvSpPr>
          <p:cNvPr id="74755" name="Text Box 3">
            <a:extLst>
              <a:ext uri="{FF2B5EF4-FFF2-40B4-BE49-F238E27FC236}">
                <a16:creationId xmlns:a16="http://schemas.microsoft.com/office/drawing/2014/main" id="{E96F561B-DA52-4B8A-BC32-313179D359A0}"/>
              </a:ext>
            </a:extLst>
          </p:cNvPr>
          <p:cNvSpPr txBox="1">
            <a:spLocks noChangeArrowheads="1"/>
          </p:cNvSpPr>
          <p:nvPr/>
        </p:nvSpPr>
        <p:spPr bwMode="auto">
          <a:xfrm>
            <a:off x="869950" y="1068387"/>
            <a:ext cx="84105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spcAft>
                <a:spcPts val="1200"/>
              </a:spcAft>
            </a:pPr>
            <a:r>
              <a:rPr lang="en-US" altLang="en-US" sz="2400" b="1" u="sng" dirty="0">
                <a:solidFill>
                  <a:srgbClr val="3615FB"/>
                </a:solidFill>
                <a:latin typeface="Tahoma" panose="020B0604030504040204" pitchFamily="34" charset="0"/>
              </a:rPr>
              <a:t>4.1 </a:t>
            </a:r>
            <a:r>
              <a:rPr lang="id-ID" altLang="en-US" sz="2400" b="1" u="sng" dirty="0">
                <a:solidFill>
                  <a:srgbClr val="3615FB"/>
                </a:solidFill>
                <a:latin typeface="Tahoma" panose="020B0604030504040204" pitchFamily="34" charset="0"/>
              </a:rPr>
              <a:t>Ketidakberpihakan (Impartiality)</a:t>
            </a:r>
            <a:endParaRPr lang="en-US" altLang="en-US" sz="2400" b="1" u="sng" dirty="0">
              <a:solidFill>
                <a:srgbClr val="3615FB"/>
              </a:solidFill>
              <a:latin typeface="Tahoma" panose="020B0604030504040204" pitchFamily="34" charset="0"/>
            </a:endParaRPr>
          </a:p>
          <a:p>
            <a:pPr algn="ctr">
              <a:spcAft>
                <a:spcPts val="1200"/>
              </a:spcAft>
            </a:pPr>
            <a:endParaRPr lang="id-ID" altLang="en-US" sz="1000" b="1" dirty="0"/>
          </a:p>
          <a:p>
            <a:pPr>
              <a:spcAft>
                <a:spcPts val="1200"/>
              </a:spcAft>
            </a:pPr>
            <a:r>
              <a:rPr lang="id-ID" altLang="en-US" sz="2400" b="1" dirty="0"/>
              <a:t>4.1.1</a:t>
            </a:r>
            <a:r>
              <a:rPr lang="id-ID" altLang="en-US" sz="2400" dirty="0"/>
              <a:t> kegiatan laboratorium harus dilakukan tidak memihak, terstruktur dan dikelola untuk menjaga ketidakberpihakan.</a:t>
            </a:r>
          </a:p>
          <a:p>
            <a:pPr>
              <a:spcAft>
                <a:spcPts val="1200"/>
              </a:spcAft>
            </a:pPr>
            <a:endParaRPr lang="id-ID" altLang="en-US" sz="1000" dirty="0"/>
          </a:p>
          <a:p>
            <a:pPr>
              <a:spcAft>
                <a:spcPts val="1200"/>
              </a:spcAft>
            </a:pPr>
            <a:r>
              <a:rPr lang="id-ID" altLang="en-US" sz="2400" dirty="0"/>
              <a:t>4.1.2. Manajemen laboratorium harus berkomitmen untuk tidak memihak.</a:t>
            </a:r>
          </a:p>
          <a:p>
            <a:pPr>
              <a:spcAft>
                <a:spcPts val="1200"/>
              </a:spcAft>
            </a:pPr>
            <a:br>
              <a:rPr lang="id-ID" altLang="en-US" sz="1000" dirty="0"/>
            </a:br>
            <a:r>
              <a:rPr lang="id-ID" altLang="en-US" sz="2400" dirty="0"/>
              <a:t>4.1.3. Laboratorium harus bertanggung jawab atas ketidakberpihakan atas  kegiatan laboratorium dan tidak akan membiarkan tekanan komersial, keuangan atau lainnya untuk berkompromi dengan ketidakberpihakan.</a:t>
            </a:r>
          </a:p>
        </p:txBody>
      </p:sp>
      <p:sp>
        <p:nvSpPr>
          <p:cNvPr id="74756" name="Rectangle 4">
            <a:extLst>
              <a:ext uri="{FF2B5EF4-FFF2-40B4-BE49-F238E27FC236}">
                <a16:creationId xmlns:a16="http://schemas.microsoft.com/office/drawing/2014/main" id="{0395FBB1-CE37-4A5A-9725-6E3971F7E7E9}"/>
              </a:ext>
            </a:extLst>
          </p:cNvPr>
          <p:cNvSpPr>
            <a:spLocks noChangeArrowheads="1"/>
          </p:cNvSpPr>
          <p:nvPr/>
        </p:nvSpPr>
        <p:spPr bwMode="auto">
          <a:xfrm>
            <a:off x="2428876" y="223839"/>
            <a:ext cx="7953375" cy="536575"/>
          </a:xfrm>
          <a:prstGeom prst="rect">
            <a:avLst/>
          </a:prstGeom>
          <a:noFill/>
          <a:ln w="12700">
            <a:noFill/>
            <a:miter lim="800000"/>
            <a:headEnd/>
            <a:tailEnd/>
          </a:ln>
          <a:effectLst/>
        </p:spPr>
        <p:txBody>
          <a:bodyPr lIns="90488" tIns="44450" rIns="90488" bIns="44450" anchor="ctr"/>
          <a:lstStyle/>
          <a:p>
            <a:pPr>
              <a:defRPr/>
            </a:pPr>
            <a:r>
              <a:rPr lang="en-US" sz="2800" b="1" dirty="0">
                <a:latin typeface="Tahoma" pitchFamily="34" charset="0"/>
              </a:rPr>
              <a:t>4. </a:t>
            </a:r>
            <a:r>
              <a:rPr lang="en-US" sz="2800" b="1" dirty="0" err="1">
                <a:latin typeface="Tahoma" pitchFamily="34" charset="0"/>
              </a:rPr>
              <a:t>Persyaratan</a:t>
            </a:r>
            <a:r>
              <a:rPr lang="en-US" sz="2800" b="1" dirty="0">
                <a:latin typeface="Tahoma" pitchFamily="34" charset="0"/>
              </a:rPr>
              <a:t> U</a:t>
            </a:r>
            <a:r>
              <a:rPr lang="id-ID" sz="2800" b="1" dirty="0">
                <a:latin typeface="Tahoma" pitchFamily="34" charset="0"/>
              </a:rPr>
              <a:t>mum</a:t>
            </a:r>
            <a:endParaRPr lang="en-US" sz="2800" b="1" dirty="0">
              <a:latin typeface="Tahoma" pitchFamily="34" charset="0"/>
            </a:endParaRPr>
          </a:p>
        </p:txBody>
      </p:sp>
      <p:sp>
        <p:nvSpPr>
          <p:cNvPr id="59398" name="Line 8">
            <a:extLst>
              <a:ext uri="{FF2B5EF4-FFF2-40B4-BE49-F238E27FC236}">
                <a16:creationId xmlns:a16="http://schemas.microsoft.com/office/drawing/2014/main" id="{E2682CD1-7B92-4C76-997A-0DA5EAC34946}"/>
              </a:ext>
            </a:extLst>
          </p:cNvPr>
          <p:cNvSpPr>
            <a:spLocks noChangeShapeType="1"/>
          </p:cNvSpPr>
          <p:nvPr/>
        </p:nvSpPr>
        <p:spPr bwMode="auto">
          <a:xfrm>
            <a:off x="2428876" y="914400"/>
            <a:ext cx="2752725"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9399" name="Line 9">
            <a:extLst>
              <a:ext uri="{FF2B5EF4-FFF2-40B4-BE49-F238E27FC236}">
                <a16:creationId xmlns:a16="http://schemas.microsoft.com/office/drawing/2014/main" id="{56120751-A974-4526-AC07-940B48BA8925}"/>
              </a:ext>
            </a:extLst>
          </p:cNvPr>
          <p:cNvSpPr>
            <a:spLocks noChangeShapeType="1"/>
          </p:cNvSpPr>
          <p:nvPr/>
        </p:nvSpPr>
        <p:spPr bwMode="auto">
          <a:xfrm>
            <a:off x="4435476"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 name="Slide Number Placeholder 6">
            <a:extLst>
              <a:ext uri="{FF2B5EF4-FFF2-40B4-BE49-F238E27FC236}">
                <a16:creationId xmlns:a16="http://schemas.microsoft.com/office/drawing/2014/main" id="{B7B62D93-F7FE-49FF-BB37-F8C4828749C5}"/>
              </a:ext>
            </a:extLst>
          </p:cNvPr>
          <p:cNvSpPr>
            <a:spLocks noGrp="1"/>
          </p:cNvSpPr>
          <p:nvPr>
            <p:ph type="sldNum" sz="quarter" idx="12"/>
          </p:nvPr>
        </p:nvSpPr>
        <p:spPr/>
        <p:txBody>
          <a:bodyPr/>
          <a:lstStyle/>
          <a:p>
            <a:fld id="{D613E84E-F90B-4997-BEAD-0068A8707C75}" type="slidenum">
              <a:rPr lang="en-US" smtClean="0"/>
              <a:pPr/>
              <a:t>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out)">
                                      <p:cBhvr>
                                        <p:cTn id="7" dur="500"/>
                                        <p:tgtEl>
                                          <p:spTgt spid="747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box(out)">
                                      <p:cBhvr>
                                        <p:cTn id="12" dur="500"/>
                                        <p:tgtEl>
                                          <p:spTgt spid="74755">
                                            <p:txEl>
                                              <p:pRg st="2" end="2"/>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4755">
                                            <p:txEl>
                                              <p:pRg st="4" end="4"/>
                                            </p:txEl>
                                          </p:spTgt>
                                        </p:tgtEl>
                                        <p:attrNameLst>
                                          <p:attrName>style.visibility</p:attrName>
                                        </p:attrNameLst>
                                      </p:cBhvr>
                                      <p:to>
                                        <p:strVal val="visible"/>
                                      </p:to>
                                    </p:set>
                                    <p:animEffect transition="in" filter="box(out)">
                                      <p:cBhvr>
                                        <p:cTn id="17" dur="500"/>
                                        <p:tgtEl>
                                          <p:spTgt spid="74755">
                                            <p:txEl>
                                              <p:pRg st="4" end="4"/>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4755">
                                            <p:txEl>
                                              <p:pRg st="5" end="5"/>
                                            </p:txEl>
                                          </p:spTgt>
                                        </p:tgtEl>
                                        <p:attrNameLst>
                                          <p:attrName>style.visibility</p:attrName>
                                        </p:attrNameLst>
                                      </p:cBhvr>
                                      <p:to>
                                        <p:strVal val="visible"/>
                                      </p:to>
                                    </p:set>
                                    <p:animEffect transition="in" filter="box(out)">
                                      <p:cBhvr>
                                        <p:cTn id="22" dur="500"/>
                                        <p:tgtEl>
                                          <p:spTgt spid="74755">
                                            <p:txEl>
                                              <p:pRg st="5" end="5"/>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756"/>
                                        </p:tgtEl>
                                        <p:attrNameLst>
                                          <p:attrName>style.visibility</p:attrName>
                                        </p:attrNameLst>
                                      </p:cBhvr>
                                      <p:to>
                                        <p:strVal val="visible"/>
                                      </p:to>
                                    </p:set>
                                    <p:animEffect transition="in" filter="box(in)">
                                      <p:cBhvr>
                                        <p:cTn id="27" dur="500"/>
                                        <p:tgtEl>
                                          <p:spTgt spid="74756"/>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2">
            <a:extLst>
              <a:ext uri="{FF2B5EF4-FFF2-40B4-BE49-F238E27FC236}">
                <a16:creationId xmlns:a16="http://schemas.microsoft.com/office/drawing/2014/main" id="{00B51CE5-0B95-4EEB-BA8F-D075E8013EF2}"/>
              </a:ext>
            </a:extLst>
          </p:cNvPr>
          <p:cNvSpPr txBox="1">
            <a:spLocks noChangeArrowheads="1"/>
          </p:cNvSpPr>
          <p:nvPr/>
        </p:nvSpPr>
        <p:spPr bwMode="auto">
          <a:xfrm>
            <a:off x="2428876" y="5768975"/>
            <a:ext cx="77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50000"/>
              </a:spcBef>
            </a:pPr>
            <a:endParaRPr lang="id-ID" altLang="en-US" sz="2400">
              <a:latin typeface="Times New Roman" panose="02020603050405020304" pitchFamily="18" charset="0"/>
            </a:endParaRPr>
          </a:p>
        </p:txBody>
      </p:sp>
      <p:sp>
        <p:nvSpPr>
          <p:cNvPr id="74755" name="Text Box 3">
            <a:extLst>
              <a:ext uri="{FF2B5EF4-FFF2-40B4-BE49-F238E27FC236}">
                <a16:creationId xmlns:a16="http://schemas.microsoft.com/office/drawing/2014/main" id="{A786BEE1-B960-4275-A949-E6A8611D8BCA}"/>
              </a:ext>
            </a:extLst>
          </p:cNvPr>
          <p:cNvSpPr txBox="1">
            <a:spLocks noChangeArrowheads="1"/>
          </p:cNvSpPr>
          <p:nvPr/>
        </p:nvSpPr>
        <p:spPr bwMode="auto">
          <a:xfrm>
            <a:off x="777875" y="1097525"/>
            <a:ext cx="8562975" cy="5170487"/>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Aft>
                <a:spcPts val="1200"/>
              </a:spcAft>
              <a:defRPr/>
            </a:pPr>
            <a:r>
              <a:rPr lang="en-US" altLang="en-US" b="1" u="sng" dirty="0">
                <a:solidFill>
                  <a:srgbClr val="3615FB"/>
                </a:solidFill>
                <a:latin typeface="Tahoma" panose="020B0604030504040204" pitchFamily="34" charset="0"/>
              </a:rPr>
              <a:t>4.1 </a:t>
            </a:r>
            <a:r>
              <a:rPr lang="id-ID" altLang="en-US" b="1" u="sng" dirty="0">
                <a:solidFill>
                  <a:srgbClr val="3615FB"/>
                </a:solidFill>
                <a:latin typeface="Tahoma" panose="020B0604030504040204" pitchFamily="34" charset="0"/>
              </a:rPr>
              <a:t>Ketidakberpihakan (Impartiality)</a:t>
            </a:r>
            <a:endParaRPr lang="en-US" altLang="en-US" b="1" u="sng" dirty="0">
              <a:solidFill>
                <a:srgbClr val="3615FB"/>
              </a:solidFill>
              <a:latin typeface="Tahoma" panose="020B0604030504040204" pitchFamily="34" charset="0"/>
            </a:endParaRPr>
          </a:p>
          <a:p>
            <a:pPr>
              <a:spcAft>
                <a:spcPts val="1200"/>
              </a:spcAft>
              <a:defRPr/>
            </a:pPr>
            <a:br>
              <a:rPr lang="id-ID" altLang="en-US" sz="1000" dirty="0"/>
            </a:br>
            <a:r>
              <a:rPr lang="id-ID" altLang="en-US" sz="2200" b="1" dirty="0">
                <a:solidFill>
                  <a:srgbClr val="3615FB"/>
                </a:solidFill>
              </a:rPr>
              <a:t>4.1.4</a:t>
            </a:r>
            <a:r>
              <a:rPr lang="id-ID" altLang="en-US" sz="2200" dirty="0">
                <a:solidFill>
                  <a:srgbClr val="3615FB"/>
                </a:solidFill>
              </a:rPr>
              <a:t> Laboratorium harus mengidentifikasi risiko untuk kenetralannya secara terus-menerus. Hal ini harus mencakup risiko-risiko yang timbul dari </a:t>
            </a:r>
            <a:r>
              <a:rPr lang="id-ID" altLang="en-US" sz="2200" u="sng" dirty="0">
                <a:solidFill>
                  <a:srgbClr val="3615FB"/>
                </a:solidFill>
              </a:rPr>
              <a:t>kegiatan</a:t>
            </a:r>
            <a:r>
              <a:rPr lang="en-US" altLang="en-US" sz="2200" u="sng" dirty="0">
                <a:solidFill>
                  <a:srgbClr val="3615FB"/>
                </a:solidFill>
              </a:rPr>
              <a:t> </a:t>
            </a:r>
            <a:r>
              <a:rPr lang="en-US" altLang="en-US" sz="2200" u="sng" dirty="0" err="1">
                <a:solidFill>
                  <a:srgbClr val="3615FB"/>
                </a:solidFill>
              </a:rPr>
              <a:t>rutinnya</a:t>
            </a:r>
            <a:r>
              <a:rPr lang="id-ID" altLang="en-US" sz="2200" dirty="0">
                <a:solidFill>
                  <a:srgbClr val="3615FB"/>
                </a:solidFill>
              </a:rPr>
              <a:t>, atau dari </a:t>
            </a:r>
            <a:r>
              <a:rPr lang="id-ID" altLang="en-US" sz="2200" u="sng" dirty="0">
                <a:solidFill>
                  <a:srgbClr val="3615FB"/>
                </a:solidFill>
              </a:rPr>
              <a:t>hubungannya</a:t>
            </a:r>
            <a:r>
              <a:rPr lang="id-ID" altLang="en-US" sz="2200" dirty="0">
                <a:solidFill>
                  <a:srgbClr val="3615FB"/>
                </a:solidFill>
              </a:rPr>
              <a:t>, atau dari </a:t>
            </a:r>
            <a:r>
              <a:rPr lang="id-ID" altLang="en-US" sz="2200" u="sng" dirty="0">
                <a:solidFill>
                  <a:srgbClr val="3615FB"/>
                </a:solidFill>
              </a:rPr>
              <a:t>hubungan personilnya</a:t>
            </a:r>
            <a:r>
              <a:rPr lang="id-ID" altLang="en-US" sz="2200" dirty="0">
                <a:solidFill>
                  <a:srgbClr val="3615FB"/>
                </a:solidFill>
              </a:rPr>
              <a:t>. Namun, hubungan tersebut tidak selalu hadir pada risiko ketidakberpihakan.</a:t>
            </a:r>
          </a:p>
          <a:p>
            <a:pPr>
              <a:spcAft>
                <a:spcPts val="1200"/>
              </a:spcAft>
              <a:defRPr/>
            </a:pPr>
            <a:r>
              <a:rPr lang="id-ID" altLang="en-US" sz="1600" dirty="0">
                <a:solidFill>
                  <a:srgbClr val="3615FB"/>
                </a:solidFill>
              </a:rPr>
              <a:t>CATATAN Sebuah hubungan yang mengancam ketidakberpihakan laboratorium dapat didasarkan pada kepemilikan, tata kelola, manajemen, personel, berbagi sumber daya, keuangan, kontrak, pemasaran (termasuk branding), dan pembayaran komisi penjualan atau bujukan lain untuk rujukan pelanggan baru , dll.</a:t>
            </a:r>
          </a:p>
          <a:p>
            <a:pPr>
              <a:spcAft>
                <a:spcPts val="1200"/>
              </a:spcAft>
              <a:defRPr/>
            </a:pPr>
            <a:endParaRPr lang="id-ID" altLang="en-US" sz="1200" dirty="0">
              <a:solidFill>
                <a:srgbClr val="3615FB"/>
              </a:solidFill>
            </a:endParaRPr>
          </a:p>
          <a:p>
            <a:pPr>
              <a:spcAft>
                <a:spcPts val="1200"/>
              </a:spcAft>
              <a:defRPr/>
            </a:pPr>
            <a:r>
              <a:rPr lang="id-ID" altLang="en-US" sz="2200" b="1" dirty="0">
                <a:solidFill>
                  <a:srgbClr val="3615FB"/>
                </a:solidFill>
              </a:rPr>
              <a:t>4.1.5</a:t>
            </a:r>
            <a:r>
              <a:rPr lang="id-ID" altLang="en-US" sz="2200" dirty="0">
                <a:solidFill>
                  <a:srgbClr val="3615FB"/>
                </a:solidFill>
              </a:rPr>
              <a:t> Jika risiko untuk ketidakberpihakan diidentifikasi, laboratorium harus mampu menunjukkan bagaimana menghilangkan atau meminimalkan risiko tersebut.</a:t>
            </a:r>
            <a:endParaRPr lang="en-GB" altLang="en-US" sz="2200" dirty="0">
              <a:solidFill>
                <a:srgbClr val="3615FB"/>
              </a:solidFill>
              <a:effectLst>
                <a:outerShdw blurRad="38100" dist="38100" dir="2700000" algn="tl">
                  <a:srgbClr val="C0C0C0"/>
                </a:outerShdw>
              </a:effectLst>
              <a:latin typeface="Tahoma" panose="020B0604030504040204" pitchFamily="34" charset="0"/>
            </a:endParaRPr>
          </a:p>
        </p:txBody>
      </p:sp>
      <p:sp>
        <p:nvSpPr>
          <p:cNvPr id="74756" name="Rectangle 4">
            <a:extLst>
              <a:ext uri="{FF2B5EF4-FFF2-40B4-BE49-F238E27FC236}">
                <a16:creationId xmlns:a16="http://schemas.microsoft.com/office/drawing/2014/main" id="{FC5465F0-E162-448B-8973-A817ECE45BFD}"/>
              </a:ext>
            </a:extLst>
          </p:cNvPr>
          <p:cNvSpPr>
            <a:spLocks noChangeArrowheads="1"/>
          </p:cNvSpPr>
          <p:nvPr/>
        </p:nvSpPr>
        <p:spPr bwMode="auto">
          <a:xfrm>
            <a:off x="2428875" y="220431"/>
            <a:ext cx="7953375" cy="536575"/>
          </a:xfrm>
          <a:prstGeom prst="rect">
            <a:avLst/>
          </a:prstGeom>
          <a:noFill/>
          <a:ln w="12700">
            <a:noFill/>
            <a:miter lim="800000"/>
            <a:headEnd/>
            <a:tailEnd/>
          </a:ln>
          <a:effectLst/>
        </p:spPr>
        <p:txBody>
          <a:bodyPr lIns="90488" tIns="44450" rIns="90488" bIns="44450" anchor="ctr"/>
          <a:lstStyle/>
          <a:p>
            <a:pPr>
              <a:defRPr/>
            </a:pPr>
            <a:r>
              <a:rPr lang="en-US" sz="2800" b="1" dirty="0">
                <a:latin typeface="Tahoma" pitchFamily="34" charset="0"/>
              </a:rPr>
              <a:t>4. </a:t>
            </a:r>
            <a:r>
              <a:rPr lang="en-US" sz="2800" b="1" dirty="0" err="1">
                <a:latin typeface="Tahoma" pitchFamily="34" charset="0"/>
              </a:rPr>
              <a:t>Persyaratan</a:t>
            </a:r>
            <a:r>
              <a:rPr lang="en-US" sz="2800" b="1" dirty="0">
                <a:latin typeface="Tahoma" pitchFamily="34" charset="0"/>
              </a:rPr>
              <a:t> U</a:t>
            </a:r>
            <a:r>
              <a:rPr lang="id-ID" sz="2800" b="1" dirty="0">
                <a:latin typeface="Tahoma" pitchFamily="34" charset="0"/>
              </a:rPr>
              <a:t>mum</a:t>
            </a:r>
            <a:endParaRPr lang="en-US" sz="2800" b="1" dirty="0">
              <a:latin typeface="Tahoma" pitchFamily="34" charset="0"/>
            </a:endParaRPr>
          </a:p>
        </p:txBody>
      </p:sp>
      <p:sp>
        <p:nvSpPr>
          <p:cNvPr id="60422" name="Line 8">
            <a:extLst>
              <a:ext uri="{FF2B5EF4-FFF2-40B4-BE49-F238E27FC236}">
                <a16:creationId xmlns:a16="http://schemas.microsoft.com/office/drawing/2014/main" id="{F195D209-67D9-4CB3-8A9C-052489B96153}"/>
              </a:ext>
            </a:extLst>
          </p:cNvPr>
          <p:cNvSpPr>
            <a:spLocks noChangeShapeType="1"/>
          </p:cNvSpPr>
          <p:nvPr/>
        </p:nvSpPr>
        <p:spPr bwMode="auto">
          <a:xfrm>
            <a:off x="2428875" y="914400"/>
            <a:ext cx="32702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0423" name="Line 9">
            <a:extLst>
              <a:ext uri="{FF2B5EF4-FFF2-40B4-BE49-F238E27FC236}">
                <a16:creationId xmlns:a16="http://schemas.microsoft.com/office/drawing/2014/main" id="{74815927-4FE5-4618-96A6-AD7F6DEEBD38}"/>
              </a:ext>
            </a:extLst>
          </p:cNvPr>
          <p:cNvSpPr>
            <a:spLocks noChangeShapeType="1"/>
          </p:cNvSpPr>
          <p:nvPr/>
        </p:nvSpPr>
        <p:spPr bwMode="auto">
          <a:xfrm>
            <a:off x="4419601"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04E60557-7664-4C05-A74C-20C41BC987C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3" name="Slide Number Placeholder 2">
            <a:extLst>
              <a:ext uri="{FF2B5EF4-FFF2-40B4-BE49-F238E27FC236}">
                <a16:creationId xmlns:a16="http://schemas.microsoft.com/office/drawing/2014/main" id="{AE4324AC-FB94-4DC9-94F8-3AF1CF14E1BE}"/>
              </a:ext>
            </a:extLst>
          </p:cNvPr>
          <p:cNvSpPr>
            <a:spLocks noGrp="1"/>
          </p:cNvSpPr>
          <p:nvPr>
            <p:ph type="sldNum" sz="quarter" idx="12"/>
          </p:nvPr>
        </p:nvSpPr>
        <p:spPr/>
        <p:txBody>
          <a:bodyPr/>
          <a:lstStyle/>
          <a:p>
            <a:fld id="{D613E84E-F90B-4997-BEAD-0068A8707C75}" type="slidenum">
              <a:rPr lang="en-US" smtClean="0"/>
              <a:pPr/>
              <a:t>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out)">
                                      <p:cBhvr>
                                        <p:cTn id="7" dur="500"/>
                                        <p:tgtEl>
                                          <p:spTgt spid="747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ox(out)">
                                      <p:cBhvr>
                                        <p:cTn id="12" dur="500"/>
                                        <p:tgtEl>
                                          <p:spTgt spid="7475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ox(out)">
                                      <p:cBhvr>
                                        <p:cTn id="17" dur="500"/>
                                        <p:tgtEl>
                                          <p:spTgt spid="7475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box(out)">
                                      <p:cBhvr>
                                        <p:cTn id="22" dur="500"/>
                                        <p:tgtEl>
                                          <p:spTgt spid="74755">
                                            <p:txEl>
                                              <p:pRg st="4" end="4"/>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756"/>
                                        </p:tgtEl>
                                        <p:attrNameLst>
                                          <p:attrName>style.visibility</p:attrName>
                                        </p:attrNameLst>
                                      </p:cBhvr>
                                      <p:to>
                                        <p:strVal val="visible"/>
                                      </p:to>
                                    </p:set>
                                    <p:animEffect transition="in" filter="box(in)">
                                      <p:cBhvr>
                                        <p:cTn id="27" dur="500"/>
                                        <p:tgtEl>
                                          <p:spTgt spid="74756"/>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2">
            <a:extLst>
              <a:ext uri="{FF2B5EF4-FFF2-40B4-BE49-F238E27FC236}">
                <a16:creationId xmlns:a16="http://schemas.microsoft.com/office/drawing/2014/main" id="{18D8CFF9-726D-4981-BE34-55C536F214DF}"/>
              </a:ext>
            </a:extLst>
          </p:cNvPr>
          <p:cNvSpPr txBox="1">
            <a:spLocks noChangeArrowheads="1"/>
          </p:cNvSpPr>
          <p:nvPr/>
        </p:nvSpPr>
        <p:spPr bwMode="auto">
          <a:xfrm>
            <a:off x="2428876" y="5768975"/>
            <a:ext cx="77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50000"/>
              </a:spcBef>
            </a:pPr>
            <a:endParaRPr lang="id-ID" altLang="en-US" sz="2400">
              <a:latin typeface="Times New Roman" panose="02020603050405020304" pitchFamily="18" charset="0"/>
            </a:endParaRPr>
          </a:p>
        </p:txBody>
      </p:sp>
      <p:sp>
        <p:nvSpPr>
          <p:cNvPr id="74755" name="Text Box 3">
            <a:extLst>
              <a:ext uri="{FF2B5EF4-FFF2-40B4-BE49-F238E27FC236}">
                <a16:creationId xmlns:a16="http://schemas.microsoft.com/office/drawing/2014/main" id="{8EBEB72B-97E7-4D08-A465-7480490ECF72}"/>
              </a:ext>
            </a:extLst>
          </p:cNvPr>
          <p:cNvSpPr txBox="1">
            <a:spLocks noChangeArrowheads="1"/>
          </p:cNvSpPr>
          <p:nvPr/>
        </p:nvSpPr>
        <p:spPr bwMode="auto">
          <a:xfrm>
            <a:off x="1194677" y="945107"/>
            <a:ext cx="8410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spcAft>
                <a:spcPts val="1200"/>
              </a:spcAft>
            </a:pPr>
            <a:r>
              <a:rPr lang="id-ID" altLang="en-US" sz="2400" b="1" u="sng" dirty="0">
                <a:solidFill>
                  <a:schemeClr val="tx2">
                    <a:lumMod val="75000"/>
                  </a:schemeClr>
                </a:solidFill>
                <a:latin typeface="Tahoma" panose="020B0604030504040204" pitchFamily="34" charset="0"/>
              </a:rPr>
              <a:t>Contoh: </a:t>
            </a:r>
            <a:r>
              <a:rPr lang="en-US" altLang="en-US" sz="2400" b="1" u="sng" dirty="0">
                <a:solidFill>
                  <a:schemeClr val="tx2">
                    <a:lumMod val="75000"/>
                  </a:schemeClr>
                </a:solidFill>
                <a:latin typeface="Tahoma" panose="020B0604030504040204" pitchFamily="34" charset="0"/>
              </a:rPr>
              <a:t>4.1 </a:t>
            </a:r>
            <a:r>
              <a:rPr lang="id-ID" altLang="en-US" sz="2400" b="1" u="sng" dirty="0">
                <a:solidFill>
                  <a:schemeClr val="tx2">
                    <a:lumMod val="75000"/>
                  </a:schemeClr>
                </a:solidFill>
                <a:latin typeface="Tahoma" panose="020B0604030504040204" pitchFamily="34" charset="0"/>
              </a:rPr>
              <a:t>Ketidakberpihakan (Impartiality)</a:t>
            </a:r>
            <a:endParaRPr lang="en-US" altLang="en-US" sz="2400" b="1" u="sng" dirty="0">
              <a:solidFill>
                <a:schemeClr val="tx2">
                  <a:lumMod val="75000"/>
                </a:schemeClr>
              </a:solidFill>
              <a:latin typeface="Tahoma" panose="020B0604030504040204" pitchFamily="34" charset="0"/>
            </a:endParaRPr>
          </a:p>
        </p:txBody>
      </p:sp>
      <p:sp>
        <p:nvSpPr>
          <p:cNvPr id="74756" name="Rectangle 4">
            <a:extLst>
              <a:ext uri="{FF2B5EF4-FFF2-40B4-BE49-F238E27FC236}">
                <a16:creationId xmlns:a16="http://schemas.microsoft.com/office/drawing/2014/main" id="{E447DFAB-A4DE-40EE-87B8-3A7F7273777F}"/>
              </a:ext>
            </a:extLst>
          </p:cNvPr>
          <p:cNvSpPr>
            <a:spLocks noChangeArrowheads="1"/>
          </p:cNvSpPr>
          <p:nvPr/>
        </p:nvSpPr>
        <p:spPr bwMode="auto">
          <a:xfrm>
            <a:off x="2428875" y="208011"/>
            <a:ext cx="7953375" cy="536575"/>
          </a:xfrm>
          <a:prstGeom prst="rect">
            <a:avLst/>
          </a:prstGeom>
          <a:noFill/>
          <a:ln w="12700">
            <a:noFill/>
            <a:miter lim="800000"/>
            <a:headEnd/>
            <a:tailEnd/>
          </a:ln>
          <a:effectLst/>
        </p:spPr>
        <p:txBody>
          <a:bodyPr lIns="90488" tIns="44450" rIns="90488" bIns="44450" anchor="ctr"/>
          <a:lstStyle/>
          <a:p>
            <a:pPr>
              <a:defRPr/>
            </a:pPr>
            <a:r>
              <a:rPr lang="en-US" sz="2800" b="1" dirty="0">
                <a:latin typeface="Tahoma" pitchFamily="34" charset="0"/>
              </a:rPr>
              <a:t>4. </a:t>
            </a:r>
            <a:r>
              <a:rPr lang="id-ID" sz="2800" b="1" dirty="0">
                <a:latin typeface="Tahoma" pitchFamily="34" charset="0"/>
              </a:rPr>
              <a:t>P</a:t>
            </a:r>
            <a:r>
              <a:rPr lang="en-US" sz="2800" b="1" dirty="0" err="1">
                <a:latin typeface="Tahoma" pitchFamily="34" charset="0"/>
              </a:rPr>
              <a:t>ersyaratan</a:t>
            </a:r>
            <a:r>
              <a:rPr lang="en-US" sz="2800" b="1" dirty="0">
                <a:latin typeface="Tahoma" pitchFamily="34" charset="0"/>
              </a:rPr>
              <a:t> </a:t>
            </a:r>
            <a:r>
              <a:rPr lang="id-ID" sz="2800" b="1" dirty="0">
                <a:latin typeface="Tahoma" pitchFamily="34" charset="0"/>
              </a:rPr>
              <a:t>Umum</a:t>
            </a:r>
            <a:endParaRPr lang="en-US" sz="2800" b="1" dirty="0">
              <a:latin typeface="Tahoma" pitchFamily="34" charset="0"/>
            </a:endParaRPr>
          </a:p>
        </p:txBody>
      </p:sp>
      <p:sp>
        <p:nvSpPr>
          <p:cNvPr id="61446" name="Line 8">
            <a:extLst>
              <a:ext uri="{FF2B5EF4-FFF2-40B4-BE49-F238E27FC236}">
                <a16:creationId xmlns:a16="http://schemas.microsoft.com/office/drawing/2014/main" id="{6B3C7F5E-04E9-44F9-B861-93CE74ADCF23}"/>
              </a:ext>
            </a:extLst>
          </p:cNvPr>
          <p:cNvSpPr>
            <a:spLocks noChangeShapeType="1"/>
          </p:cNvSpPr>
          <p:nvPr/>
        </p:nvSpPr>
        <p:spPr bwMode="auto">
          <a:xfrm>
            <a:off x="2428875" y="914400"/>
            <a:ext cx="32702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1447" name="Line 9">
            <a:extLst>
              <a:ext uri="{FF2B5EF4-FFF2-40B4-BE49-F238E27FC236}">
                <a16:creationId xmlns:a16="http://schemas.microsoft.com/office/drawing/2014/main" id="{61431EA5-CA32-4564-89A6-22B376158C46}"/>
              </a:ext>
            </a:extLst>
          </p:cNvPr>
          <p:cNvSpPr>
            <a:spLocks noChangeShapeType="1"/>
          </p:cNvSpPr>
          <p:nvPr/>
        </p:nvSpPr>
        <p:spPr bwMode="auto">
          <a:xfrm>
            <a:off x="4419601"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aphicFrame>
        <p:nvGraphicFramePr>
          <p:cNvPr id="2" name="Table 1">
            <a:extLst>
              <a:ext uri="{FF2B5EF4-FFF2-40B4-BE49-F238E27FC236}">
                <a16:creationId xmlns:a16="http://schemas.microsoft.com/office/drawing/2014/main" id="{35C0DE4B-27A1-49F5-8CD0-3456F13900A7}"/>
              </a:ext>
            </a:extLst>
          </p:cNvPr>
          <p:cNvGraphicFramePr>
            <a:graphicFrameLocks noGrp="1"/>
          </p:cNvGraphicFramePr>
          <p:nvPr>
            <p:extLst>
              <p:ext uri="{D42A27DB-BD31-4B8C-83A1-F6EECF244321}">
                <p14:modId xmlns:p14="http://schemas.microsoft.com/office/powerpoint/2010/main" val="1431157499"/>
              </p:ext>
            </p:extLst>
          </p:nvPr>
        </p:nvGraphicFramePr>
        <p:xfrm>
          <a:off x="1070853" y="1362992"/>
          <a:ext cx="8534399" cy="5060128"/>
        </p:xfrm>
        <a:graphic>
          <a:graphicData uri="http://schemas.openxmlformats.org/drawingml/2006/table">
            <a:tbl>
              <a:tblPr firstRow="1" bandRow="1">
                <a:tableStyleId>{5940675A-B579-460E-94D1-54222C63F5DA}</a:tableStyleId>
              </a:tblPr>
              <a:tblGrid>
                <a:gridCol w="19812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gridCol w="2514599">
                  <a:extLst>
                    <a:ext uri="{9D8B030D-6E8A-4147-A177-3AD203B41FA5}">
                      <a16:colId xmlns:a16="http://schemas.microsoft.com/office/drawing/2014/main" val="20002"/>
                    </a:ext>
                  </a:extLst>
                </a:gridCol>
              </a:tblGrid>
              <a:tr h="640162">
                <a:tc>
                  <a:txBody>
                    <a:bodyPr/>
                    <a:lstStyle/>
                    <a:p>
                      <a:pPr algn="ctr"/>
                      <a:r>
                        <a:rPr lang="id-ID" sz="1800" dirty="0">
                          <a:solidFill>
                            <a:schemeClr val="tx2">
                              <a:lumMod val="75000"/>
                            </a:schemeClr>
                          </a:solidFill>
                        </a:rPr>
                        <a:t>Sumber keberpihakan</a:t>
                      </a:r>
                    </a:p>
                  </a:txBody>
                  <a:tcPr marT="45726" marB="45726"/>
                </a:tc>
                <a:tc>
                  <a:txBody>
                    <a:bodyPr/>
                    <a:lstStyle/>
                    <a:p>
                      <a:pPr algn="ctr"/>
                      <a:r>
                        <a:rPr lang="id-ID" sz="1800" dirty="0">
                          <a:solidFill>
                            <a:schemeClr val="tx2">
                              <a:lumMod val="75000"/>
                            </a:schemeClr>
                          </a:solidFill>
                        </a:rPr>
                        <a:t>Cara antisipasi/mengatasinya</a:t>
                      </a:r>
                    </a:p>
                  </a:txBody>
                  <a:tcPr marT="45726" marB="45726"/>
                </a:tc>
                <a:tc>
                  <a:txBody>
                    <a:bodyPr/>
                    <a:lstStyle/>
                    <a:p>
                      <a:pPr algn="ctr"/>
                      <a:r>
                        <a:rPr lang="id-ID" sz="1800" dirty="0">
                          <a:solidFill>
                            <a:schemeClr val="tx2">
                              <a:lumMod val="75000"/>
                            </a:schemeClr>
                          </a:solidFill>
                        </a:rPr>
                        <a:t>Ukuran keberhasilan</a:t>
                      </a:r>
                    </a:p>
                  </a:txBody>
                  <a:tcPr marT="45726" marB="45726"/>
                </a:tc>
                <a:extLst>
                  <a:ext uri="{0D108BD9-81ED-4DB2-BD59-A6C34878D82A}">
                    <a16:rowId xmlns:a16="http://schemas.microsoft.com/office/drawing/2014/main" val="10000"/>
                  </a:ext>
                </a:extLst>
              </a:tr>
              <a:tr h="1646130">
                <a:tc>
                  <a:txBody>
                    <a:bodyPr/>
                    <a:lstStyle/>
                    <a:p>
                      <a:pPr algn="l"/>
                      <a:r>
                        <a:rPr lang="id-ID" sz="1700" dirty="0">
                          <a:solidFill>
                            <a:schemeClr val="tx2">
                              <a:lumMod val="75000"/>
                            </a:schemeClr>
                          </a:solidFill>
                        </a:rPr>
                        <a:t>Kegiatan rutin</a:t>
                      </a:r>
                      <a:r>
                        <a:rPr lang="en-US" sz="1700" dirty="0">
                          <a:solidFill>
                            <a:schemeClr val="tx2">
                              <a:lumMod val="75000"/>
                            </a:schemeClr>
                          </a:solidFill>
                        </a:rPr>
                        <a:t>:</a:t>
                      </a:r>
                    </a:p>
                    <a:p>
                      <a:pPr marL="0" indent="0" algn="l">
                        <a:buFont typeface="Arial" panose="020B0604020202020204" pitchFamily="34" charset="0"/>
                        <a:buNone/>
                      </a:pPr>
                      <a:endParaRPr lang="en-US" sz="1600" dirty="0">
                        <a:solidFill>
                          <a:schemeClr val="tx2">
                            <a:lumMod val="75000"/>
                          </a:schemeClr>
                        </a:solidFill>
                      </a:endParaRPr>
                    </a:p>
                    <a:p>
                      <a:pPr marL="285750" indent="-285750" algn="l">
                        <a:buFont typeface="Arial" panose="020B0604020202020204" pitchFamily="34" charset="0"/>
                        <a:buChar char="•"/>
                      </a:pPr>
                      <a:endParaRPr lang="en-US" sz="1600" dirty="0">
                        <a:solidFill>
                          <a:schemeClr val="tx2">
                            <a:lumMod val="75000"/>
                          </a:schemeClr>
                        </a:solidFill>
                      </a:endParaRPr>
                    </a:p>
                    <a:p>
                      <a:pPr marL="285750" indent="-285750" algn="l">
                        <a:buFontTx/>
                        <a:buChar char="-"/>
                      </a:pPr>
                      <a:endParaRPr lang="id-ID" sz="1600" dirty="0">
                        <a:solidFill>
                          <a:schemeClr val="tx2">
                            <a:lumMod val="75000"/>
                          </a:schemeClr>
                        </a:solidFill>
                      </a:endParaRPr>
                    </a:p>
                  </a:txBody>
                  <a:tcPr marT="45726" marB="45726"/>
                </a:tc>
                <a:tc>
                  <a:txBody>
                    <a:bodyPr/>
                    <a:lstStyle/>
                    <a:p>
                      <a:pPr marL="177800" indent="-177800" algn="l">
                        <a:buFont typeface="Arial" panose="020B0604020202020204" pitchFamily="34" charset="0"/>
                        <a:buChar char="•"/>
                      </a:pPr>
                      <a:r>
                        <a:rPr lang="id-ID" sz="1700" dirty="0">
                          <a:solidFill>
                            <a:schemeClr val="tx2">
                              <a:lumMod val="75000"/>
                            </a:schemeClr>
                          </a:solidFill>
                        </a:rPr>
                        <a:t>Code of cunduct, prosedur kajiulang permintaan dan</a:t>
                      </a:r>
                      <a:r>
                        <a:rPr lang="id-ID" sz="1700" baseline="0" dirty="0">
                          <a:solidFill>
                            <a:schemeClr val="tx2">
                              <a:lumMod val="75000"/>
                            </a:schemeClr>
                          </a:solidFill>
                        </a:rPr>
                        <a:t> audit ketidakberpihakan.</a:t>
                      </a:r>
                    </a:p>
                    <a:p>
                      <a:pPr marL="177800" indent="-177800" algn="l">
                        <a:buFont typeface="Arial" panose="020B0604020202020204" pitchFamily="34" charset="0"/>
                        <a:buChar char="•"/>
                      </a:pPr>
                      <a:r>
                        <a:rPr lang="id-ID" sz="1700" baseline="0" dirty="0">
                          <a:solidFill>
                            <a:schemeClr val="tx2">
                              <a:lumMod val="75000"/>
                            </a:schemeClr>
                          </a:solidFill>
                        </a:rPr>
                        <a:t>Menganti identitas sample dari pengelola sampel ke bagian laboratorium.</a:t>
                      </a:r>
                    </a:p>
                  </a:txBody>
                  <a:tcPr marT="45726" marB="45726"/>
                </a:tc>
                <a:tc>
                  <a:txBody>
                    <a:bodyPr/>
                    <a:lstStyle/>
                    <a:p>
                      <a:pPr marL="177800" indent="-177800" algn="l">
                        <a:buFont typeface="Arial" panose="020B0604020202020204" pitchFamily="34" charset="0"/>
                        <a:buChar char="•"/>
                      </a:pPr>
                      <a:r>
                        <a:rPr lang="id-ID" sz="1600" dirty="0">
                          <a:solidFill>
                            <a:schemeClr val="tx2">
                              <a:lumMod val="75000"/>
                            </a:schemeClr>
                          </a:solidFill>
                        </a:rPr>
                        <a:t>100 % corrective action close</a:t>
                      </a:r>
                    </a:p>
                    <a:p>
                      <a:pPr marL="177800" indent="-177800" algn="l">
                        <a:buFont typeface="Arial" panose="020B0604020202020204" pitchFamily="34" charset="0"/>
                        <a:buChar char="•"/>
                      </a:pPr>
                      <a:endParaRPr lang="id-ID" sz="1600" dirty="0">
                        <a:solidFill>
                          <a:schemeClr val="tx2">
                            <a:lumMod val="75000"/>
                          </a:schemeClr>
                        </a:solidFill>
                      </a:endParaRPr>
                    </a:p>
                    <a:p>
                      <a:pPr marL="177800" indent="-177800" algn="l">
                        <a:buFont typeface="Arial" panose="020B0604020202020204" pitchFamily="34" charset="0"/>
                        <a:buChar char="•"/>
                      </a:pPr>
                      <a:r>
                        <a:rPr lang="id-ID" sz="1600" dirty="0">
                          <a:solidFill>
                            <a:schemeClr val="tx2">
                              <a:lumMod val="75000"/>
                            </a:schemeClr>
                          </a:solidFill>
                        </a:rPr>
                        <a:t>Tidak ada temuan audit terkait hal ini.</a:t>
                      </a:r>
                    </a:p>
                  </a:txBody>
                  <a:tcPr marT="45726" marB="45726"/>
                </a:tc>
                <a:extLst>
                  <a:ext uri="{0D108BD9-81ED-4DB2-BD59-A6C34878D82A}">
                    <a16:rowId xmlns:a16="http://schemas.microsoft.com/office/drawing/2014/main" val="10001"/>
                  </a:ext>
                </a:extLst>
              </a:tr>
              <a:tr h="1554679">
                <a:tc>
                  <a:txBody>
                    <a:bodyPr/>
                    <a:lstStyle/>
                    <a:p>
                      <a:pPr algn="l"/>
                      <a:r>
                        <a:rPr lang="id-ID" sz="1700" dirty="0">
                          <a:solidFill>
                            <a:schemeClr val="tx2">
                              <a:lumMod val="75000"/>
                            </a:schemeClr>
                          </a:solidFill>
                        </a:rPr>
                        <a:t>Hubungan organisasi dengan customers</a:t>
                      </a:r>
                    </a:p>
                  </a:txBody>
                  <a:tcPr marT="45726" marB="45726"/>
                </a:tc>
                <a:tc>
                  <a:txBody>
                    <a:bodyPr/>
                    <a:lstStyle/>
                    <a:p>
                      <a:pPr algn="l"/>
                      <a:r>
                        <a:rPr lang="id-ID" sz="1700" dirty="0">
                          <a:solidFill>
                            <a:schemeClr val="tx2">
                              <a:lumMod val="75000"/>
                            </a:schemeClr>
                          </a:solidFill>
                        </a:rPr>
                        <a:t>Memperbanyak customer, sehingga tidak bergantung pada beberapa customer besar.</a:t>
                      </a:r>
                    </a:p>
                    <a:p>
                      <a:pPr algn="l"/>
                      <a:r>
                        <a:rPr lang="id-ID" sz="1700" dirty="0">
                          <a:solidFill>
                            <a:schemeClr val="tx2">
                              <a:lumMod val="75000"/>
                            </a:schemeClr>
                          </a:solidFill>
                        </a:rPr>
                        <a:t>Lab. Internal dalam struktur perusahaan &amp; personilnya dalam struktur organisasi tidak dibawah user.</a:t>
                      </a:r>
                    </a:p>
                  </a:txBody>
                  <a:tcPr marT="45726" marB="45726"/>
                </a:tc>
                <a:tc>
                  <a:txBody>
                    <a:bodyPr/>
                    <a:lstStyle/>
                    <a:p>
                      <a:pPr marL="177800" indent="-177800" algn="l">
                        <a:buFont typeface="Arial" panose="020B0604020202020204" pitchFamily="34" charset="0"/>
                        <a:buChar char="•"/>
                      </a:pPr>
                      <a:r>
                        <a:rPr lang="id-ID" sz="1600" dirty="0">
                          <a:solidFill>
                            <a:schemeClr val="tx2">
                              <a:lumMod val="75000"/>
                            </a:schemeClr>
                          </a:solidFill>
                        </a:rPr>
                        <a:t>Customer baru / tahun</a:t>
                      </a:r>
                    </a:p>
                    <a:p>
                      <a:pPr marL="177800" indent="-177800" algn="l">
                        <a:buFont typeface="Arial" panose="020B0604020202020204" pitchFamily="34" charset="0"/>
                        <a:buChar char="•"/>
                      </a:pPr>
                      <a:endParaRPr lang="id-ID" sz="1600" dirty="0">
                        <a:solidFill>
                          <a:schemeClr val="tx2">
                            <a:lumMod val="75000"/>
                          </a:schemeClr>
                        </a:solidFill>
                      </a:endParaRPr>
                    </a:p>
                    <a:p>
                      <a:pPr marL="177800" indent="-177800" algn="l">
                        <a:buFont typeface="Arial" panose="020B0604020202020204" pitchFamily="34" charset="0"/>
                        <a:buChar char="•"/>
                      </a:pPr>
                      <a:endParaRPr lang="id-ID" sz="1600" dirty="0">
                        <a:solidFill>
                          <a:schemeClr val="tx2">
                            <a:lumMod val="75000"/>
                          </a:schemeClr>
                        </a:solidFill>
                      </a:endParaRPr>
                    </a:p>
                    <a:p>
                      <a:pPr marL="177800" indent="-177800" algn="l">
                        <a:buFont typeface="Arial" panose="020B0604020202020204" pitchFamily="34" charset="0"/>
                        <a:buChar char="•"/>
                      </a:pPr>
                      <a:r>
                        <a:rPr lang="id-ID" sz="1600" dirty="0">
                          <a:solidFill>
                            <a:schemeClr val="tx2">
                              <a:lumMod val="75000"/>
                            </a:schemeClr>
                          </a:solidFill>
                        </a:rPr>
                        <a:t>Struktur Organisasi, Manual Perusahaan.</a:t>
                      </a:r>
                    </a:p>
                  </a:txBody>
                  <a:tcPr marT="45726" marB="45726"/>
                </a:tc>
                <a:extLst>
                  <a:ext uri="{0D108BD9-81ED-4DB2-BD59-A6C34878D82A}">
                    <a16:rowId xmlns:a16="http://schemas.microsoft.com/office/drawing/2014/main" val="10002"/>
                  </a:ext>
                </a:extLst>
              </a:tr>
              <a:tr h="1127904">
                <a:tc>
                  <a:txBody>
                    <a:bodyPr/>
                    <a:lstStyle/>
                    <a:p>
                      <a:pPr algn="l"/>
                      <a:r>
                        <a:rPr lang="id-ID" sz="1700" dirty="0">
                          <a:solidFill>
                            <a:schemeClr val="tx2">
                              <a:lumMod val="75000"/>
                            </a:schemeClr>
                          </a:solidFill>
                        </a:rPr>
                        <a:t>Hubungan personel organisasi dengan customers</a:t>
                      </a:r>
                    </a:p>
                  </a:txBody>
                  <a:tcPr marT="45726" marB="45726"/>
                </a:tc>
                <a:tc>
                  <a:txBody>
                    <a:bodyPr/>
                    <a:lstStyle/>
                    <a:p>
                      <a:pPr algn="l"/>
                      <a:r>
                        <a:rPr lang="id-ID" sz="1700" baseline="0" dirty="0">
                          <a:solidFill>
                            <a:schemeClr val="tx2">
                              <a:lumMod val="75000"/>
                            </a:schemeClr>
                          </a:solidFill>
                        </a:rPr>
                        <a:t>Pengakuan personil atas hubungan dengan customers yang dapat menimbulkan pemihakan.</a:t>
                      </a:r>
                      <a:endParaRPr lang="id-ID" sz="1700" dirty="0">
                        <a:solidFill>
                          <a:schemeClr val="tx2">
                            <a:lumMod val="75000"/>
                          </a:schemeClr>
                        </a:solidFill>
                      </a:endParaRPr>
                    </a:p>
                  </a:txBody>
                  <a:tcPr marT="45726" marB="45726"/>
                </a:tc>
                <a:tc>
                  <a:txBody>
                    <a:bodyPr/>
                    <a:lstStyle/>
                    <a:p>
                      <a:pPr marL="177800" indent="-177800" algn="l">
                        <a:buFont typeface="Arial" panose="020B0604020202020204" pitchFamily="34" charset="0"/>
                        <a:buChar char="•"/>
                      </a:pPr>
                      <a:r>
                        <a:rPr lang="id-ID" sz="1600" dirty="0">
                          <a:solidFill>
                            <a:schemeClr val="tx2">
                              <a:lumMod val="75000"/>
                            </a:schemeClr>
                          </a:solidFill>
                        </a:rPr>
                        <a:t>Kejujuran dijadikan budaya. </a:t>
                      </a:r>
                    </a:p>
                    <a:p>
                      <a:pPr marL="177800" indent="-177800" algn="l">
                        <a:buFont typeface="Arial" panose="020B0604020202020204" pitchFamily="34" charset="0"/>
                        <a:buChar char="•"/>
                      </a:pPr>
                      <a:r>
                        <a:rPr lang="id-ID" sz="1600" dirty="0">
                          <a:solidFill>
                            <a:schemeClr val="tx2">
                              <a:lumMod val="75000"/>
                            </a:schemeClr>
                          </a:solidFill>
                        </a:rPr>
                        <a:t>Zero tolerance.</a:t>
                      </a:r>
                    </a:p>
                  </a:txBody>
                  <a:tcPr marT="45726" marB="45726"/>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6809B94D-E4D3-4DB7-9D4E-450D8C222BF8}"/>
              </a:ext>
            </a:extLst>
          </p:cNvPr>
          <p:cNvSpPr>
            <a:spLocks noGrp="1"/>
          </p:cNvSpPr>
          <p:nvPr>
            <p:ph type="ftr" sz="quarter" idx="11"/>
          </p:nvPr>
        </p:nvSpPr>
        <p:spPr/>
        <p:txBody>
          <a:bodyPr/>
          <a:lstStyle/>
          <a:p>
            <a:r>
              <a:rPr lang="en-US" dirty="0"/>
              <a:t>ISO/IEC 17025/Rev.01 (c)Copyright, </a:t>
            </a:r>
            <a:r>
              <a:rPr lang="en-US" dirty="0" err="1"/>
              <a:t>Sentral</a:t>
            </a:r>
            <a:r>
              <a:rPr lang="en-US" dirty="0"/>
              <a:t> </a:t>
            </a:r>
            <a:r>
              <a:rPr lang="en-US" dirty="0" err="1"/>
              <a:t>Sistem</a:t>
            </a:r>
            <a:r>
              <a:rPr lang="en-US" dirty="0"/>
              <a:t> Oct. 2020</a:t>
            </a:r>
          </a:p>
        </p:txBody>
      </p:sp>
      <p:sp>
        <p:nvSpPr>
          <p:cNvPr id="4" name="Slide Number Placeholder 3">
            <a:extLst>
              <a:ext uri="{FF2B5EF4-FFF2-40B4-BE49-F238E27FC236}">
                <a16:creationId xmlns:a16="http://schemas.microsoft.com/office/drawing/2014/main" id="{717DD484-2347-48FA-AE46-E3B3C284D3AB}"/>
              </a:ext>
            </a:extLst>
          </p:cNvPr>
          <p:cNvSpPr>
            <a:spLocks noGrp="1"/>
          </p:cNvSpPr>
          <p:nvPr>
            <p:ph type="sldNum" sz="quarter" idx="12"/>
          </p:nvPr>
        </p:nvSpPr>
        <p:spPr/>
        <p:txBody>
          <a:bodyPr/>
          <a:lstStyle/>
          <a:p>
            <a:fld id="{D613E84E-F90B-4997-BEAD-0068A8707C75}" type="slidenum">
              <a:rPr lang="en-US" smtClean="0"/>
              <a:pPr/>
              <a:t>26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out)">
                                      <p:cBhvr>
                                        <p:cTn id="7" dur="500"/>
                                        <p:tgtEl>
                                          <p:spTgt spid="747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ox(in)">
                                      <p:cBhvr>
                                        <p:cTn id="12" dur="500"/>
                                        <p:tgtEl>
                                          <p:spTgt spid="74756"/>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2">
            <a:extLst>
              <a:ext uri="{FF2B5EF4-FFF2-40B4-BE49-F238E27FC236}">
                <a16:creationId xmlns:a16="http://schemas.microsoft.com/office/drawing/2014/main" id="{9BE8CFE1-2F0B-4E4B-920D-6EFD895BB8FB}"/>
              </a:ext>
            </a:extLst>
          </p:cNvPr>
          <p:cNvSpPr txBox="1">
            <a:spLocks noChangeArrowheads="1"/>
          </p:cNvSpPr>
          <p:nvPr/>
        </p:nvSpPr>
        <p:spPr bwMode="auto">
          <a:xfrm>
            <a:off x="2428876" y="5768975"/>
            <a:ext cx="77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50000"/>
              </a:spcBef>
            </a:pPr>
            <a:endParaRPr lang="id-ID" altLang="en-US" sz="2400">
              <a:latin typeface="Times New Roman" panose="02020603050405020304" pitchFamily="18" charset="0"/>
            </a:endParaRPr>
          </a:p>
        </p:txBody>
      </p:sp>
      <p:sp>
        <p:nvSpPr>
          <p:cNvPr id="74755" name="Text Box 3">
            <a:extLst>
              <a:ext uri="{FF2B5EF4-FFF2-40B4-BE49-F238E27FC236}">
                <a16:creationId xmlns:a16="http://schemas.microsoft.com/office/drawing/2014/main" id="{C644EB58-3B0B-48DF-9D1D-7D60963AC4D0}"/>
              </a:ext>
            </a:extLst>
          </p:cNvPr>
          <p:cNvSpPr txBox="1">
            <a:spLocks noChangeArrowheads="1"/>
          </p:cNvSpPr>
          <p:nvPr/>
        </p:nvSpPr>
        <p:spPr bwMode="auto">
          <a:xfrm>
            <a:off x="900113" y="1254694"/>
            <a:ext cx="8410575" cy="6032500"/>
          </a:xfrm>
          <a:prstGeom prst="rect">
            <a:avLst/>
          </a:prstGeom>
          <a:noFill/>
          <a:ln w="9525">
            <a:noFill/>
            <a:miter lim="800000"/>
            <a:headEnd/>
            <a:tailEnd/>
          </a:ln>
          <a:effectLst/>
        </p:spPr>
        <p:txBody>
          <a:bodyPr>
            <a:spAutoFit/>
          </a:bodyPr>
          <a:lstStyle/>
          <a:p>
            <a:pPr algn="ctr">
              <a:spcAft>
                <a:spcPts val="1200"/>
              </a:spcAft>
              <a:defRPr/>
            </a:pPr>
            <a:r>
              <a:rPr lang="id-ID" sz="2400" b="1" u="sng" dirty="0">
                <a:solidFill>
                  <a:schemeClr val="tx1">
                    <a:lumMod val="50000"/>
                  </a:schemeClr>
                </a:solidFill>
                <a:cs typeface="Arial" panose="020B0604020202020204" pitchFamily="34" charset="0"/>
              </a:rPr>
              <a:t>4.2 Kerahasiaan (Confidentiality)</a:t>
            </a:r>
          </a:p>
          <a:p>
            <a:pPr>
              <a:spcAft>
                <a:spcPts val="1200"/>
              </a:spcAft>
              <a:defRPr/>
            </a:pPr>
            <a:r>
              <a:rPr lang="id-ID" sz="2400" b="1" dirty="0">
                <a:solidFill>
                  <a:schemeClr val="tx1">
                    <a:lumMod val="50000"/>
                  </a:schemeClr>
                </a:solidFill>
                <a:cs typeface="Arial" panose="020B0604020202020204" pitchFamily="34" charset="0"/>
              </a:rPr>
              <a:t>4.2.1</a:t>
            </a:r>
            <a:r>
              <a:rPr lang="id-ID" sz="2400" dirty="0">
                <a:solidFill>
                  <a:schemeClr val="tx1">
                    <a:lumMod val="50000"/>
                  </a:schemeClr>
                </a:solidFill>
                <a:cs typeface="Arial" panose="020B0604020202020204" pitchFamily="34" charset="0"/>
              </a:rPr>
              <a:t> Laboratorium harus bertanggung jawab, melalui </a:t>
            </a:r>
            <a:r>
              <a:rPr lang="id-ID" sz="2400" dirty="0">
                <a:solidFill>
                  <a:srgbClr val="3615FB"/>
                </a:solidFill>
                <a:cs typeface="Arial" panose="020B0604020202020204" pitchFamily="34" charset="0"/>
              </a:rPr>
              <a:t>komitmen yang berkekuatan hukum</a:t>
            </a:r>
            <a:r>
              <a:rPr lang="id-ID" sz="2400" dirty="0">
                <a:solidFill>
                  <a:schemeClr val="tx1">
                    <a:lumMod val="50000"/>
                  </a:schemeClr>
                </a:solidFill>
                <a:cs typeface="Arial" panose="020B0604020202020204" pitchFamily="34" charset="0"/>
              </a:rPr>
              <a:t>, untuk pengelolaan semua informasi yang diperoleh atau dibuat selama pelaksanaan kegiatan laboratorium. Laboratorium harus menginformasikan pelanggan terlebih dahulu, </a:t>
            </a:r>
            <a:r>
              <a:rPr lang="en-US" sz="2400" dirty="0" err="1">
                <a:solidFill>
                  <a:schemeClr val="tx1">
                    <a:lumMod val="50000"/>
                  </a:schemeClr>
                </a:solidFill>
                <a:cs typeface="Arial" panose="020B0604020202020204" pitchFamily="34" charset="0"/>
              </a:rPr>
              <a:t>bila</a:t>
            </a:r>
            <a:r>
              <a:rPr lang="en-US" sz="2400" dirty="0">
                <a:solidFill>
                  <a:schemeClr val="tx1">
                    <a:lumMod val="50000"/>
                  </a:schemeClr>
                </a:solidFill>
                <a:cs typeface="Arial" panose="020B0604020202020204" pitchFamily="34" charset="0"/>
              </a:rPr>
              <a:t> </a:t>
            </a:r>
            <a:r>
              <a:rPr lang="id-ID" sz="2400" dirty="0">
                <a:solidFill>
                  <a:schemeClr val="tx1">
                    <a:lumMod val="50000"/>
                  </a:schemeClr>
                </a:solidFill>
                <a:cs typeface="Arial" panose="020B0604020202020204" pitchFamily="34" charset="0"/>
              </a:rPr>
              <a:t>informasi yang akan ia tempatkan di ranah publik. Kecuali informasi yang diberikan pelanggan kepada publik,</a:t>
            </a:r>
          </a:p>
          <a:p>
            <a:pPr>
              <a:spcAft>
                <a:spcPts val="1200"/>
              </a:spcAft>
              <a:defRPr/>
            </a:pPr>
            <a:br>
              <a:rPr lang="id-ID" sz="1000" dirty="0">
                <a:solidFill>
                  <a:schemeClr val="tx1">
                    <a:lumMod val="50000"/>
                  </a:schemeClr>
                </a:solidFill>
                <a:cs typeface="Arial" panose="020B0604020202020204" pitchFamily="34" charset="0"/>
              </a:rPr>
            </a:br>
            <a:r>
              <a:rPr lang="id-ID" sz="2400" dirty="0">
                <a:solidFill>
                  <a:schemeClr val="tx1">
                    <a:lumMod val="50000"/>
                  </a:schemeClr>
                </a:solidFill>
                <a:cs typeface="Arial" panose="020B0604020202020204" pitchFamily="34" charset="0"/>
              </a:rPr>
              <a:t>4.2.2. Ketika laboratorium diwajibkan oleh hukum atau disahkan oleh pengaturan kontrak untuk melepaskan informasi rahasia, pelanggan atau individu yang bersangkutan harus, kecuali dilarang oleh hukum, diberitahu tentang informasi yang diberikan.</a:t>
            </a:r>
          </a:p>
          <a:p>
            <a:pPr>
              <a:spcAft>
                <a:spcPts val="1200"/>
              </a:spcAft>
              <a:defRPr/>
            </a:pPr>
            <a:br>
              <a:rPr lang="id-ID" sz="1000" dirty="0">
                <a:solidFill>
                  <a:schemeClr val="tx1">
                    <a:lumMod val="50000"/>
                  </a:schemeClr>
                </a:solidFill>
                <a:cs typeface="Arial" panose="020B0604020202020204" pitchFamily="34" charset="0"/>
              </a:rPr>
            </a:br>
            <a:endParaRPr lang="en-GB" sz="2400" dirty="0">
              <a:solidFill>
                <a:schemeClr val="tx1">
                  <a:lumMod val="50000"/>
                </a:schemeClr>
              </a:solidFill>
              <a:effectLst>
                <a:outerShdw blurRad="38100" dist="38100" dir="2700000" algn="tl">
                  <a:srgbClr val="C0C0C0"/>
                </a:outerShdw>
              </a:effectLst>
              <a:latin typeface="Tahoma" pitchFamily="34" charset="0"/>
            </a:endParaRPr>
          </a:p>
        </p:txBody>
      </p:sp>
      <p:sp>
        <p:nvSpPr>
          <p:cNvPr id="74756" name="Rectangle 4">
            <a:extLst>
              <a:ext uri="{FF2B5EF4-FFF2-40B4-BE49-F238E27FC236}">
                <a16:creationId xmlns:a16="http://schemas.microsoft.com/office/drawing/2014/main" id="{C4B86810-A560-4DB6-B175-E4C78B0965CA}"/>
              </a:ext>
            </a:extLst>
          </p:cNvPr>
          <p:cNvSpPr>
            <a:spLocks noChangeArrowheads="1"/>
          </p:cNvSpPr>
          <p:nvPr/>
        </p:nvSpPr>
        <p:spPr bwMode="auto">
          <a:xfrm>
            <a:off x="2428876" y="219170"/>
            <a:ext cx="7953375" cy="536575"/>
          </a:xfrm>
          <a:prstGeom prst="rect">
            <a:avLst/>
          </a:prstGeom>
          <a:noFill/>
          <a:ln w="12700">
            <a:noFill/>
            <a:miter lim="800000"/>
            <a:headEnd/>
            <a:tailEnd/>
          </a:ln>
          <a:effectLst/>
        </p:spPr>
        <p:txBody>
          <a:bodyPr lIns="90488" tIns="44450" rIns="90488" bIns="44450" anchor="ctr"/>
          <a:lstStyle/>
          <a:p>
            <a:pPr>
              <a:defRPr/>
            </a:pPr>
            <a:r>
              <a:rPr lang="en-US" sz="2800" b="1" dirty="0">
                <a:effectLst>
                  <a:outerShdw blurRad="38100" dist="38100" dir="2700000" algn="tl">
                    <a:srgbClr val="C0C0C0"/>
                  </a:outerShdw>
                </a:effectLst>
                <a:latin typeface="Tahoma" pitchFamily="34" charset="0"/>
              </a:rPr>
              <a:t>4. </a:t>
            </a:r>
            <a:r>
              <a:rPr lang="en-US" sz="2800" b="1" dirty="0" err="1">
                <a:effectLst>
                  <a:outerShdw blurRad="38100" dist="38100" dir="2700000" algn="tl">
                    <a:srgbClr val="C0C0C0"/>
                  </a:outerShdw>
                </a:effectLst>
                <a:latin typeface="Tahoma" pitchFamily="34" charset="0"/>
              </a:rPr>
              <a:t>Persyaratan</a:t>
            </a:r>
            <a:r>
              <a:rPr lang="en-US" sz="2800" b="1" dirty="0">
                <a:effectLst>
                  <a:outerShdw blurRad="38100" dist="38100" dir="2700000" algn="tl">
                    <a:srgbClr val="C0C0C0"/>
                  </a:outerShdw>
                </a:effectLst>
                <a:latin typeface="Tahoma" pitchFamily="34" charset="0"/>
              </a:rPr>
              <a:t> U</a:t>
            </a:r>
            <a:r>
              <a:rPr lang="id-ID" sz="2800" b="1" dirty="0">
                <a:effectLst>
                  <a:outerShdw blurRad="38100" dist="38100" dir="2700000" algn="tl">
                    <a:srgbClr val="C0C0C0"/>
                  </a:outerShdw>
                </a:effectLst>
                <a:latin typeface="Tahoma" pitchFamily="34" charset="0"/>
              </a:rPr>
              <a:t>mum</a:t>
            </a:r>
            <a:endParaRPr lang="en-US" sz="2800" b="1" dirty="0">
              <a:effectLst>
                <a:outerShdw blurRad="38100" dist="38100" dir="2700000" algn="tl">
                  <a:srgbClr val="C0C0C0"/>
                </a:outerShdw>
              </a:effectLst>
              <a:latin typeface="Tahoma" pitchFamily="34" charset="0"/>
            </a:endParaRPr>
          </a:p>
        </p:txBody>
      </p:sp>
      <p:sp>
        <p:nvSpPr>
          <p:cNvPr id="62470" name="Line 8">
            <a:extLst>
              <a:ext uri="{FF2B5EF4-FFF2-40B4-BE49-F238E27FC236}">
                <a16:creationId xmlns:a16="http://schemas.microsoft.com/office/drawing/2014/main" id="{D700228F-631C-40EB-89B4-863E0D0C7C0B}"/>
              </a:ext>
            </a:extLst>
          </p:cNvPr>
          <p:cNvSpPr>
            <a:spLocks noChangeShapeType="1"/>
          </p:cNvSpPr>
          <p:nvPr/>
        </p:nvSpPr>
        <p:spPr bwMode="auto">
          <a:xfrm>
            <a:off x="2428876" y="914400"/>
            <a:ext cx="2676525"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2471" name="Line 9">
            <a:extLst>
              <a:ext uri="{FF2B5EF4-FFF2-40B4-BE49-F238E27FC236}">
                <a16:creationId xmlns:a16="http://schemas.microsoft.com/office/drawing/2014/main" id="{55453467-B5DF-45B8-A543-356D44BB62A6}"/>
              </a:ext>
            </a:extLst>
          </p:cNvPr>
          <p:cNvSpPr>
            <a:spLocks noChangeShapeType="1"/>
          </p:cNvSpPr>
          <p:nvPr/>
        </p:nvSpPr>
        <p:spPr bwMode="auto">
          <a:xfrm>
            <a:off x="3978276"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0838944F-B26D-4D9D-A24D-AB4F0B0C4A16}"/>
              </a:ext>
            </a:extLst>
          </p:cNvPr>
          <p:cNvSpPr>
            <a:spLocks noGrp="1"/>
          </p:cNvSpPr>
          <p:nvPr>
            <p:ph type="ftr" sz="quarter" idx="11"/>
          </p:nvPr>
        </p:nvSpPr>
        <p:spPr/>
        <p:txBody>
          <a:bodyPr/>
          <a:lstStyle/>
          <a:p>
            <a:r>
              <a:rPr lang="en-US"/>
              <a:t>ISO/IEC 17025/Rev.01 (c)Copyright, Sentral Sistem Oct. 2020</a:t>
            </a:r>
            <a:endParaRPr lang="en-US" dirty="0"/>
          </a:p>
        </p:txBody>
      </p:sp>
      <p:sp>
        <p:nvSpPr>
          <p:cNvPr id="3" name="Slide Number Placeholder 2">
            <a:extLst>
              <a:ext uri="{FF2B5EF4-FFF2-40B4-BE49-F238E27FC236}">
                <a16:creationId xmlns:a16="http://schemas.microsoft.com/office/drawing/2014/main" id="{FD90AE3F-8539-4E17-9548-DB48F97E091C}"/>
              </a:ext>
            </a:extLst>
          </p:cNvPr>
          <p:cNvSpPr>
            <a:spLocks noGrp="1"/>
          </p:cNvSpPr>
          <p:nvPr>
            <p:ph type="sldNum" sz="quarter" idx="12"/>
          </p:nvPr>
        </p:nvSpPr>
        <p:spPr/>
        <p:txBody>
          <a:bodyPr/>
          <a:lstStyle/>
          <a:p>
            <a:fld id="{D613E84E-F90B-4997-BEAD-0068A8707C75}" type="slidenum">
              <a:rPr lang="en-US" smtClean="0"/>
              <a:pPr/>
              <a:t>27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out)">
                                      <p:cBhvr>
                                        <p:cTn id="7" dur="500"/>
                                        <p:tgtEl>
                                          <p:spTgt spid="747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ox(out)">
                                      <p:cBhvr>
                                        <p:cTn id="12" dur="500"/>
                                        <p:tgtEl>
                                          <p:spTgt spid="7475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ox(out)">
                                      <p:cBhvr>
                                        <p:cTn id="17" dur="500"/>
                                        <p:tgtEl>
                                          <p:spTgt spid="7475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4755">
                                            <p:txEl>
                                              <p:pRg st="3" end="3"/>
                                            </p:txEl>
                                          </p:spTgt>
                                        </p:tgtEl>
                                        <p:attrNameLst>
                                          <p:attrName>style.visibility</p:attrName>
                                        </p:attrNameLst>
                                      </p:cBhvr>
                                      <p:to>
                                        <p:strVal val="visible"/>
                                      </p:to>
                                    </p:set>
                                    <p:animEffect transition="in" filter="box(out)">
                                      <p:cBhvr>
                                        <p:cTn id="22" dur="500"/>
                                        <p:tgtEl>
                                          <p:spTgt spid="7475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756"/>
                                        </p:tgtEl>
                                        <p:attrNameLst>
                                          <p:attrName>style.visibility</p:attrName>
                                        </p:attrNameLst>
                                      </p:cBhvr>
                                      <p:to>
                                        <p:strVal val="visible"/>
                                      </p:to>
                                    </p:set>
                                    <p:animEffect transition="in" filter="box(in)">
                                      <p:cBhvr>
                                        <p:cTn id="27" dur="500"/>
                                        <p:tgtEl>
                                          <p:spTgt spid="74756"/>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2">
            <a:extLst>
              <a:ext uri="{FF2B5EF4-FFF2-40B4-BE49-F238E27FC236}">
                <a16:creationId xmlns:a16="http://schemas.microsoft.com/office/drawing/2014/main" id="{28CDE931-28BD-4348-8F9A-351400AC78C0}"/>
              </a:ext>
            </a:extLst>
          </p:cNvPr>
          <p:cNvSpPr txBox="1">
            <a:spLocks noChangeArrowheads="1"/>
          </p:cNvSpPr>
          <p:nvPr/>
        </p:nvSpPr>
        <p:spPr bwMode="auto">
          <a:xfrm>
            <a:off x="2428876" y="5768975"/>
            <a:ext cx="77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spcBef>
                <a:spcPct val="50000"/>
              </a:spcBef>
            </a:pPr>
            <a:endParaRPr lang="id-ID" altLang="en-US" sz="2400">
              <a:latin typeface="Times New Roman" panose="02020603050405020304" pitchFamily="18" charset="0"/>
            </a:endParaRPr>
          </a:p>
        </p:txBody>
      </p:sp>
      <p:sp>
        <p:nvSpPr>
          <p:cNvPr id="74755" name="Text Box 3">
            <a:extLst>
              <a:ext uri="{FF2B5EF4-FFF2-40B4-BE49-F238E27FC236}">
                <a16:creationId xmlns:a16="http://schemas.microsoft.com/office/drawing/2014/main" id="{1E428840-0566-418A-9A64-8675219594D0}"/>
              </a:ext>
            </a:extLst>
          </p:cNvPr>
          <p:cNvSpPr txBox="1">
            <a:spLocks noChangeArrowheads="1"/>
          </p:cNvSpPr>
          <p:nvPr/>
        </p:nvSpPr>
        <p:spPr bwMode="auto">
          <a:xfrm>
            <a:off x="826210" y="1241425"/>
            <a:ext cx="8410575" cy="4124325"/>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Aft>
                <a:spcPts val="1200"/>
              </a:spcAft>
              <a:defRPr/>
            </a:pPr>
            <a:r>
              <a:rPr lang="en-US" altLang="en-US" b="1" u="sng" dirty="0">
                <a:solidFill>
                  <a:srgbClr val="FF0000"/>
                </a:solidFill>
                <a:latin typeface="Tahoma" panose="020B0604030504040204" pitchFamily="34" charset="0"/>
              </a:rPr>
              <a:t>4.</a:t>
            </a:r>
            <a:r>
              <a:rPr lang="id-ID" altLang="en-US" b="1" u="sng" dirty="0">
                <a:solidFill>
                  <a:srgbClr val="FF0000"/>
                </a:solidFill>
                <a:latin typeface="Tahoma" panose="020B0604030504040204" pitchFamily="34" charset="0"/>
              </a:rPr>
              <a:t>2</a:t>
            </a:r>
            <a:r>
              <a:rPr lang="en-US" altLang="en-US" b="1" u="sng" dirty="0">
                <a:solidFill>
                  <a:srgbClr val="FF0000"/>
                </a:solidFill>
                <a:latin typeface="Tahoma" panose="020B0604030504040204" pitchFamily="34" charset="0"/>
              </a:rPr>
              <a:t> </a:t>
            </a:r>
            <a:r>
              <a:rPr lang="id-ID" altLang="en-US" b="1" u="sng" dirty="0">
                <a:solidFill>
                  <a:srgbClr val="FF0000"/>
                </a:solidFill>
                <a:latin typeface="Tahoma" panose="020B0604030504040204" pitchFamily="34" charset="0"/>
              </a:rPr>
              <a:t>Kerahasiaan (Confidentiality)</a:t>
            </a:r>
            <a:endParaRPr lang="id-ID" altLang="en-US" sz="2200" dirty="0"/>
          </a:p>
          <a:p>
            <a:pPr>
              <a:spcAft>
                <a:spcPts val="1200"/>
              </a:spcAft>
              <a:defRPr/>
            </a:pPr>
            <a:br>
              <a:rPr lang="id-ID" altLang="en-US" sz="1000" dirty="0"/>
            </a:br>
            <a:r>
              <a:rPr lang="id-ID" altLang="en-US" sz="2200" dirty="0"/>
              <a:t>4.2.3. Informasi tentang pelanggan yang diperoleh dari sumber selain pelanggan (misalnya pengadu, regulator) bersifat rahasia antara pelanggan dan laboratorium. Penyedia (sumber) informasi ini harus bersifat rahasia bagi laboratorium dan tidak akan dibagi dengan pelanggan, tanpa persetujuan dari sumber.</a:t>
            </a:r>
          </a:p>
          <a:p>
            <a:pPr>
              <a:spcAft>
                <a:spcPts val="1200"/>
              </a:spcAft>
              <a:defRPr/>
            </a:pPr>
            <a:br>
              <a:rPr lang="id-ID" altLang="en-US" sz="1000" dirty="0"/>
            </a:br>
            <a:r>
              <a:rPr lang="id-ID" altLang="en-US" sz="2200" dirty="0"/>
              <a:t>4.2.4. Personil, termasuk anggota komite, kontraktor, personel dari badan eksternal, atau individu yang bertindak atas nama laboratorium, harus menjaga kerahasiaan semua informasi yang diperoleh atau dibuat selama pelaksanaan kegiatan laboratorium.</a:t>
            </a:r>
            <a:endParaRPr lang="en-GB" altLang="en-US" sz="2200" dirty="0">
              <a:solidFill>
                <a:srgbClr val="FFFFCC"/>
              </a:solidFill>
              <a:effectLst>
                <a:outerShdw blurRad="38100" dist="38100" dir="2700000" algn="tl">
                  <a:srgbClr val="C0C0C0"/>
                </a:outerShdw>
              </a:effectLst>
              <a:latin typeface="Tahoma" panose="020B0604030504040204" pitchFamily="34" charset="0"/>
            </a:endParaRPr>
          </a:p>
        </p:txBody>
      </p:sp>
      <p:sp>
        <p:nvSpPr>
          <p:cNvPr id="74756" name="Rectangle 4">
            <a:extLst>
              <a:ext uri="{FF2B5EF4-FFF2-40B4-BE49-F238E27FC236}">
                <a16:creationId xmlns:a16="http://schemas.microsoft.com/office/drawing/2014/main" id="{1E9E1C7C-B968-4839-98DB-8710D9B224BC}"/>
              </a:ext>
            </a:extLst>
          </p:cNvPr>
          <p:cNvSpPr>
            <a:spLocks noChangeArrowheads="1"/>
          </p:cNvSpPr>
          <p:nvPr/>
        </p:nvSpPr>
        <p:spPr bwMode="auto">
          <a:xfrm>
            <a:off x="2428876" y="125879"/>
            <a:ext cx="7953375" cy="536575"/>
          </a:xfrm>
          <a:prstGeom prst="rect">
            <a:avLst/>
          </a:prstGeom>
          <a:noFill/>
          <a:ln w="12700">
            <a:noFill/>
            <a:miter lim="800000"/>
            <a:headEnd/>
            <a:tailEnd/>
          </a:ln>
          <a:effectLst/>
        </p:spPr>
        <p:txBody>
          <a:bodyPr lIns="90488" tIns="44450" rIns="90488" bIns="44450" anchor="ctr"/>
          <a:lstStyle/>
          <a:p>
            <a:pPr>
              <a:defRPr/>
            </a:pPr>
            <a:r>
              <a:rPr lang="en-US" sz="2800" b="1" dirty="0">
                <a:latin typeface="Tahoma" pitchFamily="34" charset="0"/>
              </a:rPr>
              <a:t>4. </a:t>
            </a:r>
            <a:r>
              <a:rPr lang="en-US" sz="2800" b="1" dirty="0" err="1">
                <a:latin typeface="Tahoma" pitchFamily="34" charset="0"/>
              </a:rPr>
              <a:t>Persyaratan</a:t>
            </a:r>
            <a:r>
              <a:rPr lang="en-US" sz="2800" b="1" dirty="0">
                <a:latin typeface="Tahoma" pitchFamily="34" charset="0"/>
              </a:rPr>
              <a:t> U</a:t>
            </a:r>
            <a:r>
              <a:rPr lang="id-ID" sz="2800" b="1" dirty="0">
                <a:latin typeface="Tahoma" pitchFamily="34" charset="0"/>
              </a:rPr>
              <a:t>mum</a:t>
            </a:r>
            <a:endParaRPr lang="en-US" sz="2800" b="1" dirty="0">
              <a:latin typeface="Tahoma" pitchFamily="34" charset="0"/>
            </a:endParaRPr>
          </a:p>
        </p:txBody>
      </p:sp>
      <p:grpSp>
        <p:nvGrpSpPr>
          <p:cNvPr id="63494" name="Group 2">
            <a:extLst>
              <a:ext uri="{FF2B5EF4-FFF2-40B4-BE49-F238E27FC236}">
                <a16:creationId xmlns:a16="http://schemas.microsoft.com/office/drawing/2014/main" id="{B738B6DE-E2D5-4C48-B5DC-98BE08289F6B}"/>
              </a:ext>
            </a:extLst>
          </p:cNvPr>
          <p:cNvGrpSpPr>
            <a:grpSpLocks/>
          </p:cNvGrpSpPr>
          <p:nvPr/>
        </p:nvGrpSpPr>
        <p:grpSpPr bwMode="auto">
          <a:xfrm flipV="1">
            <a:off x="2428876" y="762000"/>
            <a:ext cx="3362325" cy="76200"/>
            <a:chOff x="904875" y="914400"/>
            <a:chExt cx="4184650" cy="0"/>
          </a:xfrm>
        </p:grpSpPr>
        <p:sp>
          <p:nvSpPr>
            <p:cNvPr id="63496" name="Line 8">
              <a:extLst>
                <a:ext uri="{FF2B5EF4-FFF2-40B4-BE49-F238E27FC236}">
                  <a16:creationId xmlns:a16="http://schemas.microsoft.com/office/drawing/2014/main" id="{281C17AB-D731-4331-9614-2DBE5122869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3497" name="Line 9">
              <a:extLst>
                <a:ext uri="{FF2B5EF4-FFF2-40B4-BE49-F238E27FC236}">
                  <a16:creationId xmlns:a16="http://schemas.microsoft.com/office/drawing/2014/main" id="{44B28271-672D-4AEA-A7CD-4E1C95CAD40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BC7B7F3-9CDE-45B2-A999-88E8D11BF6A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3" name="Slide Number Placeholder 2">
            <a:extLst>
              <a:ext uri="{FF2B5EF4-FFF2-40B4-BE49-F238E27FC236}">
                <a16:creationId xmlns:a16="http://schemas.microsoft.com/office/drawing/2014/main" id="{AFC803C8-C45C-4476-9167-86B62765F307}"/>
              </a:ext>
            </a:extLst>
          </p:cNvPr>
          <p:cNvSpPr>
            <a:spLocks noGrp="1"/>
          </p:cNvSpPr>
          <p:nvPr>
            <p:ph type="sldNum" sz="quarter" idx="12"/>
          </p:nvPr>
        </p:nvSpPr>
        <p:spPr/>
        <p:txBody>
          <a:bodyPr/>
          <a:lstStyle/>
          <a:p>
            <a:fld id="{D613E84E-F90B-4997-BEAD-0068A8707C7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ox(out)">
                                      <p:cBhvr>
                                        <p:cTn id="7" dur="500"/>
                                        <p:tgtEl>
                                          <p:spTgt spid="747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box(out)">
                                      <p:cBhvr>
                                        <p:cTn id="12" dur="500"/>
                                        <p:tgtEl>
                                          <p:spTgt spid="7475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box(out)">
                                      <p:cBhvr>
                                        <p:cTn id="17" dur="500"/>
                                        <p:tgtEl>
                                          <p:spTgt spid="7475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4756"/>
                                        </p:tgtEl>
                                        <p:attrNameLst>
                                          <p:attrName>style.visibility</p:attrName>
                                        </p:attrNameLst>
                                      </p:cBhvr>
                                      <p:to>
                                        <p:strVal val="visible"/>
                                      </p:to>
                                    </p:set>
                                    <p:animEffect transition="in" filter="box(in)">
                                      <p:cBhvr>
                                        <p:cTn id="22" dur="500"/>
                                        <p:tgtEl>
                                          <p:spTgt spid="74756"/>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P spid="7475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id="{BC476822-1A4E-480F-A58F-ECF348314FBC}"/>
              </a:ext>
            </a:extLst>
          </p:cNvPr>
          <p:cNvSpPr>
            <a:spLocks noGrp="1" noChangeArrowheads="1"/>
          </p:cNvSpPr>
          <p:nvPr>
            <p:ph type="body" sz="half" idx="1"/>
          </p:nvPr>
        </p:nvSpPr>
        <p:spPr>
          <a:xfrm>
            <a:off x="1633539" y="914400"/>
            <a:ext cx="4535487" cy="5562600"/>
          </a:xfrm>
        </p:spPr>
        <p:txBody>
          <a:bodyPr>
            <a:normAutofit lnSpcReduction="10000"/>
          </a:bodyPr>
          <a:lstStyle/>
          <a:p>
            <a:pPr algn="ctr" eaLnBrk="1" hangingPunct="1">
              <a:buFont typeface="Webdings" panose="05030102010509060703" pitchFamily="18" charset="2"/>
              <a:buNone/>
              <a:defRPr/>
            </a:pPr>
            <a:r>
              <a:rPr lang="en-US" sz="2000" b="1" dirty="0" err="1">
                <a:solidFill>
                  <a:schemeClr val="tx1">
                    <a:lumMod val="50000"/>
                  </a:schemeClr>
                </a:solidFill>
              </a:rPr>
              <a:t>Bukti</a:t>
            </a:r>
            <a:r>
              <a:rPr lang="en-US" sz="2000" b="1" dirty="0">
                <a:solidFill>
                  <a:schemeClr val="tx1">
                    <a:lumMod val="50000"/>
                  </a:schemeClr>
                </a:solidFill>
              </a:rPr>
              <a:t> </a:t>
            </a:r>
            <a:r>
              <a:rPr lang="en-US" sz="2000" b="1" dirty="0" err="1">
                <a:solidFill>
                  <a:schemeClr val="tx1">
                    <a:lumMod val="50000"/>
                  </a:schemeClr>
                </a:solidFill>
              </a:rPr>
              <a:t>Dokumen</a:t>
            </a:r>
            <a:endParaRPr lang="en-US" sz="2000" b="1" dirty="0">
              <a:solidFill>
                <a:schemeClr val="tx1">
                  <a:lumMod val="50000"/>
                </a:schemeClr>
              </a:solidFill>
            </a:endParaRPr>
          </a:p>
          <a:p>
            <a:pPr algn="ctr" eaLnBrk="1" hangingPunct="1">
              <a:buFont typeface="Webdings" panose="05030102010509060703" pitchFamily="18" charset="2"/>
              <a:buNone/>
              <a:defRPr/>
            </a:pPr>
            <a:endParaRPr lang="en-US" sz="1000" b="1" dirty="0">
              <a:solidFill>
                <a:schemeClr val="tx1">
                  <a:lumMod val="50000"/>
                </a:schemeClr>
              </a:solidFill>
            </a:endParaRPr>
          </a:p>
          <a:p>
            <a:pPr eaLnBrk="1" hangingPunct="1">
              <a:buFont typeface="Webdings" panose="05030102010509060703" pitchFamily="18" charset="2"/>
              <a:buNone/>
              <a:defRPr/>
            </a:pPr>
            <a:r>
              <a:rPr lang="en-US" sz="2000" b="1" dirty="0" err="1">
                <a:solidFill>
                  <a:schemeClr val="tx1">
                    <a:lumMod val="50000"/>
                  </a:schemeClr>
                </a:solidFill>
              </a:rPr>
              <a:t>Dokumen</a:t>
            </a:r>
            <a:r>
              <a:rPr lang="en-US" sz="2000" b="1" dirty="0">
                <a:solidFill>
                  <a:schemeClr val="tx1">
                    <a:lumMod val="50000"/>
                  </a:schemeClr>
                </a:solidFill>
              </a:rPr>
              <a:t> level 1</a:t>
            </a:r>
            <a:r>
              <a:rPr lang="en-US" sz="2000" dirty="0">
                <a:solidFill>
                  <a:schemeClr val="tx1">
                    <a:lumMod val="50000"/>
                  </a:schemeClr>
                </a:solidFill>
              </a:rPr>
              <a:t>: </a:t>
            </a:r>
          </a:p>
          <a:p>
            <a:pPr marL="0" indent="0">
              <a:buNone/>
              <a:defRPr/>
            </a:pPr>
            <a:r>
              <a:rPr lang="en-US" sz="1800" dirty="0" err="1">
                <a:solidFill>
                  <a:schemeClr val="tx1">
                    <a:lumMod val="50000"/>
                  </a:schemeClr>
                </a:solidFill>
              </a:rPr>
              <a:t>Tertera</a:t>
            </a:r>
            <a:r>
              <a:rPr lang="en-US" sz="1800" dirty="0">
                <a:solidFill>
                  <a:schemeClr val="tx1">
                    <a:lumMod val="50000"/>
                  </a:schemeClr>
                </a:solidFill>
              </a:rPr>
              <a:t> </a:t>
            </a:r>
            <a:r>
              <a:rPr lang="en-US" sz="1800" dirty="0" err="1">
                <a:solidFill>
                  <a:schemeClr val="tx1">
                    <a:lumMod val="50000"/>
                  </a:schemeClr>
                </a:solidFill>
              </a:rPr>
              <a:t>dalam</a:t>
            </a:r>
            <a:r>
              <a:rPr lang="en-US" sz="1800" dirty="0">
                <a:solidFill>
                  <a:schemeClr val="tx1">
                    <a:lumMod val="50000"/>
                  </a:schemeClr>
                </a:solidFill>
              </a:rPr>
              <a:t> </a:t>
            </a:r>
            <a:r>
              <a:rPr lang="en-US" sz="1800" dirty="0" err="1">
                <a:solidFill>
                  <a:schemeClr val="tx1">
                    <a:lumMod val="50000"/>
                  </a:schemeClr>
                </a:solidFill>
              </a:rPr>
              <a:t>Panduan</a:t>
            </a:r>
            <a:r>
              <a:rPr lang="en-US" sz="1800" dirty="0">
                <a:solidFill>
                  <a:schemeClr val="tx1">
                    <a:lumMod val="50000"/>
                  </a:schemeClr>
                </a:solidFill>
              </a:rPr>
              <a:t> </a:t>
            </a:r>
            <a:r>
              <a:rPr lang="en-US" sz="1800" dirty="0" err="1">
                <a:solidFill>
                  <a:schemeClr val="tx1">
                    <a:lumMod val="50000"/>
                  </a:schemeClr>
                </a:solidFill>
              </a:rPr>
              <a:t>Mutu</a:t>
            </a:r>
            <a:r>
              <a:rPr lang="en-US" sz="1800" dirty="0">
                <a:solidFill>
                  <a:schemeClr val="tx1">
                    <a:lumMod val="50000"/>
                  </a:schemeClr>
                </a:solidFill>
              </a:rPr>
              <a:t> </a:t>
            </a:r>
            <a:r>
              <a:rPr lang="en-US" sz="1800" dirty="0" err="1">
                <a:solidFill>
                  <a:schemeClr val="tx1">
                    <a:lumMod val="50000"/>
                  </a:schemeClr>
                </a:solidFill>
              </a:rPr>
              <a:t>tentang</a:t>
            </a:r>
            <a:r>
              <a:rPr lang="en-US" sz="1800" dirty="0">
                <a:solidFill>
                  <a:schemeClr val="tx1">
                    <a:lumMod val="50000"/>
                  </a:schemeClr>
                </a:solidFill>
              </a:rPr>
              <a:t>:</a:t>
            </a:r>
          </a:p>
          <a:p>
            <a:pPr eaLnBrk="1" hangingPunct="1">
              <a:defRPr/>
            </a:pPr>
            <a:r>
              <a:rPr lang="en-US" sz="1600" dirty="0" err="1">
                <a:solidFill>
                  <a:schemeClr val="tx1">
                    <a:lumMod val="50000"/>
                  </a:schemeClr>
                </a:solidFill>
              </a:rPr>
              <a:t>Ketidakberpihakan</a:t>
            </a:r>
            <a:r>
              <a:rPr lang="en-US" sz="1600" dirty="0">
                <a:solidFill>
                  <a:schemeClr val="tx1">
                    <a:lumMod val="50000"/>
                  </a:schemeClr>
                </a:solidFill>
              </a:rPr>
              <a:t> </a:t>
            </a:r>
            <a:r>
              <a:rPr lang="en-US" sz="1600" dirty="0" err="1">
                <a:solidFill>
                  <a:schemeClr val="tx1">
                    <a:lumMod val="50000"/>
                  </a:schemeClr>
                </a:solidFill>
              </a:rPr>
              <a:t>dan</a:t>
            </a:r>
            <a:r>
              <a:rPr lang="en-US" sz="1600" dirty="0">
                <a:solidFill>
                  <a:schemeClr val="tx1">
                    <a:lumMod val="50000"/>
                  </a:schemeClr>
                </a:solidFill>
              </a:rPr>
              <a:t> </a:t>
            </a:r>
            <a:r>
              <a:rPr lang="en-US" sz="1600" dirty="0" err="1">
                <a:solidFill>
                  <a:schemeClr val="tx1">
                    <a:lumMod val="50000"/>
                  </a:schemeClr>
                </a:solidFill>
              </a:rPr>
              <a:t>kemandirian</a:t>
            </a:r>
            <a:r>
              <a:rPr lang="en-US" sz="1600" dirty="0">
                <a:solidFill>
                  <a:schemeClr val="tx1">
                    <a:lumMod val="50000"/>
                  </a:schemeClr>
                </a:solidFill>
              </a:rPr>
              <a:t>;</a:t>
            </a:r>
          </a:p>
          <a:p>
            <a:pPr eaLnBrk="1" hangingPunct="1">
              <a:defRPr/>
            </a:pPr>
            <a:r>
              <a:rPr lang="en-US" sz="1600" dirty="0" err="1">
                <a:solidFill>
                  <a:schemeClr val="tx1">
                    <a:lumMod val="50000"/>
                  </a:schemeClr>
                </a:solidFill>
              </a:rPr>
              <a:t>Identifikasi</a:t>
            </a:r>
            <a:r>
              <a:rPr lang="en-US" sz="1600" dirty="0">
                <a:solidFill>
                  <a:schemeClr val="tx1">
                    <a:lumMod val="50000"/>
                  </a:schemeClr>
                </a:solidFill>
              </a:rPr>
              <a:t> </a:t>
            </a:r>
            <a:r>
              <a:rPr lang="en-US" sz="1600" dirty="0" err="1">
                <a:solidFill>
                  <a:schemeClr val="tx1">
                    <a:lumMod val="50000"/>
                  </a:schemeClr>
                </a:solidFill>
              </a:rPr>
              <a:t>resiko</a:t>
            </a:r>
            <a:r>
              <a:rPr lang="en-US" sz="1600" dirty="0">
                <a:solidFill>
                  <a:schemeClr val="tx1">
                    <a:lumMod val="50000"/>
                  </a:schemeClr>
                </a:solidFill>
              </a:rPr>
              <a:t> </a:t>
            </a:r>
            <a:r>
              <a:rPr lang="en-US" sz="1600" dirty="0" err="1">
                <a:solidFill>
                  <a:schemeClr val="tx1">
                    <a:lumMod val="50000"/>
                  </a:schemeClr>
                </a:solidFill>
              </a:rPr>
              <a:t>terhadap</a:t>
            </a:r>
            <a:r>
              <a:rPr lang="en-US" sz="1600" dirty="0">
                <a:solidFill>
                  <a:schemeClr val="tx1">
                    <a:lumMod val="50000"/>
                  </a:schemeClr>
                </a:solidFill>
              </a:rPr>
              <a:t> </a:t>
            </a:r>
            <a:r>
              <a:rPr lang="en-US" sz="1600" dirty="0" err="1">
                <a:solidFill>
                  <a:schemeClr val="tx1">
                    <a:lumMod val="50000"/>
                  </a:schemeClr>
                </a:solidFill>
              </a:rPr>
              <a:t>ketidakberpihakan</a:t>
            </a:r>
            <a:r>
              <a:rPr lang="en-US" sz="1600" dirty="0">
                <a:solidFill>
                  <a:schemeClr val="tx1">
                    <a:lumMod val="50000"/>
                  </a:schemeClr>
                </a:solidFill>
              </a:rPr>
              <a:t>;</a:t>
            </a:r>
          </a:p>
          <a:p>
            <a:pPr eaLnBrk="1" hangingPunct="1">
              <a:defRPr/>
            </a:pPr>
            <a:r>
              <a:rPr lang="en-US" sz="1600" dirty="0" err="1">
                <a:solidFill>
                  <a:schemeClr val="tx1">
                    <a:lumMod val="50000"/>
                  </a:schemeClr>
                </a:solidFill>
              </a:rPr>
              <a:t>Jika</a:t>
            </a:r>
            <a:r>
              <a:rPr lang="en-US" sz="1600" dirty="0">
                <a:solidFill>
                  <a:schemeClr val="tx1">
                    <a:lumMod val="50000"/>
                  </a:schemeClr>
                </a:solidFill>
              </a:rPr>
              <a:t> </a:t>
            </a:r>
            <a:r>
              <a:rPr lang="en-US" sz="1600" dirty="0" err="1">
                <a:solidFill>
                  <a:schemeClr val="tx1">
                    <a:lumMod val="50000"/>
                  </a:schemeClr>
                </a:solidFill>
              </a:rPr>
              <a:t>ada</a:t>
            </a:r>
            <a:r>
              <a:rPr lang="en-US" sz="1600" dirty="0">
                <a:solidFill>
                  <a:schemeClr val="tx1">
                    <a:lumMod val="50000"/>
                  </a:schemeClr>
                </a:solidFill>
              </a:rPr>
              <a:t> </a:t>
            </a:r>
            <a:r>
              <a:rPr lang="en-US" sz="1600" dirty="0" err="1">
                <a:solidFill>
                  <a:schemeClr val="tx1">
                    <a:lumMod val="50000"/>
                  </a:schemeClr>
                </a:solidFill>
              </a:rPr>
              <a:t>resiko</a:t>
            </a:r>
            <a:r>
              <a:rPr lang="en-US" sz="1600" dirty="0">
                <a:solidFill>
                  <a:schemeClr val="tx1">
                    <a:lumMod val="50000"/>
                  </a:schemeClr>
                </a:solidFill>
              </a:rPr>
              <a:t>, L</a:t>
            </a:r>
            <a:r>
              <a:rPr lang="id-ID" sz="1600" dirty="0">
                <a:solidFill>
                  <a:schemeClr val="tx1">
                    <a:lumMod val="50000"/>
                  </a:schemeClr>
                </a:solidFill>
              </a:rPr>
              <a:t>ab</a:t>
            </a:r>
            <a:r>
              <a:rPr lang="en-US" sz="1600" dirty="0">
                <a:solidFill>
                  <a:schemeClr val="tx1">
                    <a:lumMod val="50000"/>
                  </a:schemeClr>
                </a:solidFill>
              </a:rPr>
              <a:t> </a:t>
            </a:r>
            <a:r>
              <a:rPr lang="en-US" sz="1600" dirty="0" err="1">
                <a:solidFill>
                  <a:schemeClr val="tx1">
                    <a:lumMod val="50000"/>
                  </a:schemeClr>
                </a:solidFill>
              </a:rPr>
              <a:t>dapat</a:t>
            </a:r>
            <a:r>
              <a:rPr lang="en-US" sz="1600" dirty="0">
                <a:solidFill>
                  <a:schemeClr val="tx1">
                    <a:lumMod val="50000"/>
                  </a:schemeClr>
                </a:solidFill>
              </a:rPr>
              <a:t> </a:t>
            </a:r>
            <a:r>
              <a:rPr lang="en-US" sz="1600" dirty="0" err="1">
                <a:solidFill>
                  <a:schemeClr val="tx1">
                    <a:lumMod val="50000"/>
                  </a:schemeClr>
                </a:solidFill>
              </a:rPr>
              <a:t>menghilangkan</a:t>
            </a:r>
            <a:r>
              <a:rPr lang="en-US" sz="1600" dirty="0">
                <a:solidFill>
                  <a:schemeClr val="tx1">
                    <a:lumMod val="50000"/>
                  </a:schemeClr>
                </a:solidFill>
              </a:rPr>
              <a:t> </a:t>
            </a:r>
            <a:r>
              <a:rPr lang="en-US" sz="1600" dirty="0" err="1">
                <a:solidFill>
                  <a:schemeClr val="tx1">
                    <a:lumMod val="50000"/>
                  </a:schemeClr>
                </a:solidFill>
              </a:rPr>
              <a:t>atau</a:t>
            </a:r>
            <a:r>
              <a:rPr lang="en-US" sz="1600" dirty="0">
                <a:solidFill>
                  <a:schemeClr val="tx1">
                    <a:lumMod val="50000"/>
                  </a:schemeClr>
                </a:solidFill>
              </a:rPr>
              <a:t> </a:t>
            </a:r>
            <a:r>
              <a:rPr lang="en-US" sz="1600" dirty="0" err="1">
                <a:solidFill>
                  <a:schemeClr val="tx1">
                    <a:lumMod val="50000"/>
                  </a:schemeClr>
                </a:solidFill>
              </a:rPr>
              <a:t>meminimalkan</a:t>
            </a:r>
            <a:r>
              <a:rPr lang="en-US" sz="1600" dirty="0">
                <a:solidFill>
                  <a:schemeClr val="tx1">
                    <a:lumMod val="50000"/>
                  </a:schemeClr>
                </a:solidFill>
              </a:rPr>
              <a:t> </a:t>
            </a:r>
            <a:r>
              <a:rPr lang="en-US" sz="1600" dirty="0" err="1">
                <a:solidFill>
                  <a:schemeClr val="tx1">
                    <a:lumMod val="50000"/>
                  </a:schemeClr>
                </a:solidFill>
              </a:rPr>
              <a:t>resiko</a:t>
            </a:r>
            <a:r>
              <a:rPr lang="en-US" sz="1600" dirty="0">
                <a:solidFill>
                  <a:schemeClr val="tx1">
                    <a:lumMod val="50000"/>
                  </a:schemeClr>
                </a:solidFill>
              </a:rPr>
              <a:t>;</a:t>
            </a:r>
          </a:p>
          <a:p>
            <a:pPr eaLnBrk="1" hangingPunct="1">
              <a:defRPr/>
            </a:pPr>
            <a:r>
              <a:rPr lang="en-US" sz="1600" dirty="0">
                <a:solidFill>
                  <a:schemeClr val="tx1">
                    <a:lumMod val="50000"/>
                  </a:schemeClr>
                </a:solidFill>
              </a:rPr>
              <a:t>I</a:t>
            </a:r>
            <a:r>
              <a:rPr lang="id-ID" sz="1600" dirty="0">
                <a:solidFill>
                  <a:schemeClr val="tx1">
                    <a:lumMod val="50000"/>
                  </a:schemeClr>
                </a:solidFill>
              </a:rPr>
              <a:t>n</a:t>
            </a:r>
            <a:r>
              <a:rPr lang="en-US" sz="1600" dirty="0" err="1">
                <a:solidFill>
                  <a:schemeClr val="tx1">
                    <a:lumMod val="50000"/>
                  </a:schemeClr>
                </a:solidFill>
              </a:rPr>
              <a:t>depedensi</a:t>
            </a:r>
            <a:r>
              <a:rPr lang="en-US" sz="1600" dirty="0">
                <a:solidFill>
                  <a:schemeClr val="tx1">
                    <a:lumMod val="50000"/>
                  </a:schemeClr>
                </a:solidFill>
              </a:rPr>
              <a:t> L</a:t>
            </a:r>
            <a:r>
              <a:rPr lang="id-ID" sz="1600" dirty="0">
                <a:solidFill>
                  <a:schemeClr val="tx1">
                    <a:lumMod val="50000"/>
                  </a:schemeClr>
                </a:solidFill>
              </a:rPr>
              <a:t>ab</a:t>
            </a:r>
            <a:endParaRPr lang="en-US" sz="1600" dirty="0">
              <a:solidFill>
                <a:schemeClr val="tx1">
                  <a:lumMod val="50000"/>
                </a:schemeClr>
              </a:solidFill>
            </a:endParaRPr>
          </a:p>
          <a:p>
            <a:pPr eaLnBrk="1" hangingPunct="1">
              <a:defRPr/>
            </a:pPr>
            <a:r>
              <a:rPr lang="en-US" sz="1600" dirty="0">
                <a:solidFill>
                  <a:schemeClr val="tx1">
                    <a:lumMod val="50000"/>
                  </a:schemeClr>
                </a:solidFill>
              </a:rPr>
              <a:t>L</a:t>
            </a:r>
            <a:r>
              <a:rPr lang="id-ID" sz="1600" dirty="0">
                <a:solidFill>
                  <a:schemeClr val="tx1">
                    <a:lumMod val="50000"/>
                  </a:schemeClr>
                </a:solidFill>
              </a:rPr>
              <a:t>ab</a:t>
            </a:r>
            <a:r>
              <a:rPr lang="en-US" sz="1600" dirty="0">
                <a:solidFill>
                  <a:schemeClr val="tx1">
                    <a:lumMod val="50000"/>
                  </a:schemeClr>
                </a:solidFill>
              </a:rPr>
              <a:t> </a:t>
            </a:r>
            <a:r>
              <a:rPr lang="en-US" sz="1600" dirty="0" err="1">
                <a:solidFill>
                  <a:schemeClr val="tx1">
                    <a:lumMod val="50000"/>
                  </a:schemeClr>
                </a:solidFill>
              </a:rPr>
              <a:t>menjaga</a:t>
            </a:r>
            <a:r>
              <a:rPr lang="en-US" sz="1600" dirty="0">
                <a:solidFill>
                  <a:schemeClr val="tx1">
                    <a:lumMod val="50000"/>
                  </a:schemeClr>
                </a:solidFill>
              </a:rPr>
              <a:t> </a:t>
            </a:r>
            <a:r>
              <a:rPr lang="en-US" sz="1600" dirty="0" err="1">
                <a:solidFill>
                  <a:schemeClr val="tx1">
                    <a:lumMod val="50000"/>
                  </a:schemeClr>
                </a:solidFill>
              </a:rPr>
              <a:t>kerahasiaan</a:t>
            </a:r>
            <a:r>
              <a:rPr lang="en-US" sz="1600" dirty="0">
                <a:solidFill>
                  <a:schemeClr val="tx1">
                    <a:lumMod val="50000"/>
                  </a:schemeClr>
                </a:solidFill>
              </a:rPr>
              <a:t> </a:t>
            </a:r>
          </a:p>
          <a:p>
            <a:pPr eaLnBrk="1" hangingPunct="1">
              <a:defRPr/>
            </a:pPr>
            <a:r>
              <a:rPr lang="en-US" sz="1800" dirty="0" err="1">
                <a:solidFill>
                  <a:schemeClr val="tx1">
                    <a:lumMod val="50000"/>
                  </a:schemeClr>
                </a:solidFill>
              </a:rPr>
              <a:t>Identifikasi</a:t>
            </a:r>
            <a:r>
              <a:rPr lang="en-US" sz="1800" dirty="0">
                <a:solidFill>
                  <a:schemeClr val="tx1">
                    <a:lumMod val="50000"/>
                  </a:schemeClr>
                </a:solidFill>
              </a:rPr>
              <a:t> </a:t>
            </a:r>
            <a:r>
              <a:rPr lang="en-US" sz="1800" dirty="0" err="1">
                <a:solidFill>
                  <a:schemeClr val="tx1">
                    <a:lumMod val="50000"/>
                  </a:schemeClr>
                </a:solidFill>
              </a:rPr>
              <a:t>resiko</a:t>
            </a:r>
            <a:r>
              <a:rPr lang="en-US" sz="1800" dirty="0">
                <a:solidFill>
                  <a:schemeClr val="tx1">
                    <a:lumMod val="50000"/>
                  </a:schemeClr>
                </a:solidFill>
              </a:rPr>
              <a:t> </a:t>
            </a:r>
            <a:r>
              <a:rPr lang="en-US" sz="1800" dirty="0" err="1">
                <a:solidFill>
                  <a:schemeClr val="tx1">
                    <a:lumMod val="50000"/>
                  </a:schemeClr>
                </a:solidFill>
              </a:rPr>
              <a:t>terhadap</a:t>
            </a:r>
            <a:r>
              <a:rPr lang="en-US" sz="1800" dirty="0">
                <a:solidFill>
                  <a:schemeClr val="tx1">
                    <a:lumMod val="50000"/>
                  </a:schemeClr>
                </a:solidFill>
              </a:rPr>
              <a:t> </a:t>
            </a:r>
            <a:r>
              <a:rPr lang="en-US" sz="1800" dirty="0" err="1">
                <a:solidFill>
                  <a:schemeClr val="tx1">
                    <a:lumMod val="50000"/>
                  </a:schemeClr>
                </a:solidFill>
              </a:rPr>
              <a:t>ketidakberpihakan</a:t>
            </a:r>
            <a:r>
              <a:rPr lang="en-US" sz="1800" dirty="0">
                <a:solidFill>
                  <a:schemeClr val="tx1">
                    <a:lumMod val="50000"/>
                  </a:schemeClr>
                </a:solidFill>
              </a:rPr>
              <a:t> dan </a:t>
            </a:r>
            <a:r>
              <a:rPr lang="en-US" sz="1800" dirty="0" err="1">
                <a:solidFill>
                  <a:schemeClr val="tx1">
                    <a:lumMod val="50000"/>
                  </a:schemeClr>
                </a:solidFill>
              </a:rPr>
              <a:t>bila</a:t>
            </a:r>
            <a:r>
              <a:rPr lang="en-US" sz="1800" dirty="0">
                <a:solidFill>
                  <a:schemeClr val="tx1">
                    <a:lumMod val="50000"/>
                  </a:schemeClr>
                </a:solidFill>
              </a:rPr>
              <a:t> </a:t>
            </a:r>
            <a:r>
              <a:rPr lang="en-US" sz="1800" dirty="0" err="1">
                <a:solidFill>
                  <a:schemeClr val="tx1">
                    <a:lumMod val="50000"/>
                  </a:schemeClr>
                </a:solidFill>
              </a:rPr>
              <a:t>teridentifikasi</a:t>
            </a:r>
            <a:r>
              <a:rPr lang="en-US" sz="1800" dirty="0">
                <a:solidFill>
                  <a:schemeClr val="tx1">
                    <a:lumMod val="50000"/>
                  </a:schemeClr>
                </a:solidFill>
              </a:rPr>
              <a:t> </a:t>
            </a:r>
            <a:r>
              <a:rPr lang="en-US" sz="1800" dirty="0" err="1">
                <a:solidFill>
                  <a:schemeClr val="tx1">
                    <a:lumMod val="50000"/>
                  </a:schemeClr>
                </a:solidFill>
              </a:rPr>
              <a:t>cara</a:t>
            </a:r>
            <a:r>
              <a:rPr lang="en-US" sz="1800" dirty="0">
                <a:solidFill>
                  <a:schemeClr val="tx1">
                    <a:lumMod val="50000"/>
                  </a:schemeClr>
                </a:solidFill>
              </a:rPr>
              <a:t> </a:t>
            </a:r>
            <a:r>
              <a:rPr lang="en-US" sz="1800" dirty="0" err="1">
                <a:solidFill>
                  <a:schemeClr val="tx1">
                    <a:lumMod val="50000"/>
                  </a:schemeClr>
                </a:solidFill>
              </a:rPr>
              <a:t>meng</a:t>
            </a:r>
            <a:r>
              <a:rPr lang="id-ID" sz="1800" dirty="0">
                <a:solidFill>
                  <a:schemeClr val="tx1">
                    <a:lumMod val="50000"/>
                  </a:schemeClr>
                </a:solidFill>
              </a:rPr>
              <a:t>atasi</a:t>
            </a:r>
            <a:r>
              <a:rPr lang="en-US" sz="1800" dirty="0">
                <a:solidFill>
                  <a:schemeClr val="tx1">
                    <a:lumMod val="50000"/>
                  </a:schemeClr>
                </a:solidFill>
              </a:rPr>
              <a:t> </a:t>
            </a:r>
            <a:r>
              <a:rPr lang="en-US" sz="1800" dirty="0" err="1">
                <a:solidFill>
                  <a:schemeClr val="tx1">
                    <a:lumMod val="50000"/>
                  </a:schemeClr>
                </a:solidFill>
              </a:rPr>
              <a:t>resiko</a:t>
            </a:r>
            <a:r>
              <a:rPr lang="en-US" sz="1800" dirty="0">
                <a:solidFill>
                  <a:schemeClr val="tx1">
                    <a:lumMod val="50000"/>
                  </a:schemeClr>
                </a:solidFill>
              </a:rPr>
              <a:t> </a:t>
            </a:r>
            <a:r>
              <a:rPr lang="en-US" sz="1800" dirty="0" err="1">
                <a:solidFill>
                  <a:schemeClr val="tx1">
                    <a:lumMod val="50000"/>
                  </a:schemeClr>
                </a:solidFill>
              </a:rPr>
              <a:t>tersebut</a:t>
            </a:r>
            <a:r>
              <a:rPr lang="en-US" sz="1800" dirty="0">
                <a:solidFill>
                  <a:schemeClr val="tx1">
                    <a:lumMod val="50000"/>
                  </a:schemeClr>
                </a:solidFill>
              </a:rPr>
              <a:t>.</a:t>
            </a:r>
            <a:endParaRPr lang="id-ID" sz="1800" dirty="0">
              <a:solidFill>
                <a:schemeClr val="tx1">
                  <a:lumMod val="50000"/>
                </a:schemeClr>
              </a:solidFill>
            </a:endParaRPr>
          </a:p>
          <a:p>
            <a:pPr marL="0" indent="0">
              <a:buNone/>
              <a:defRPr/>
            </a:pPr>
            <a:r>
              <a:rPr lang="id-ID" sz="1800" b="1" dirty="0">
                <a:solidFill>
                  <a:schemeClr val="tx1">
                    <a:lumMod val="50000"/>
                  </a:schemeClr>
                </a:solidFill>
              </a:rPr>
              <a:t>Rekaman</a:t>
            </a:r>
            <a:r>
              <a:rPr lang="id-ID" sz="1800" dirty="0">
                <a:solidFill>
                  <a:schemeClr val="tx1">
                    <a:lumMod val="50000"/>
                  </a:schemeClr>
                </a:solidFill>
              </a:rPr>
              <a:t>: komitmen personel menaati code of conduct  = menandatangani code of conduct</a:t>
            </a:r>
            <a:endParaRPr lang="en-US" sz="1800" dirty="0">
              <a:solidFill>
                <a:schemeClr val="tx1">
                  <a:lumMod val="50000"/>
                </a:schemeClr>
              </a:solidFill>
            </a:endParaRPr>
          </a:p>
          <a:p>
            <a:pPr eaLnBrk="1" hangingPunct="1">
              <a:defRPr/>
            </a:pPr>
            <a:endParaRPr lang="en-US" sz="2000" dirty="0">
              <a:solidFill>
                <a:schemeClr val="tx1">
                  <a:lumMod val="50000"/>
                </a:schemeClr>
              </a:solidFill>
            </a:endParaRPr>
          </a:p>
          <a:p>
            <a:pPr eaLnBrk="1" hangingPunct="1">
              <a:buFont typeface="Webdings" panose="05030102010509060703" pitchFamily="18" charset="2"/>
              <a:buNone/>
              <a:defRPr/>
            </a:pPr>
            <a:endParaRPr lang="en-US" sz="2000" dirty="0">
              <a:solidFill>
                <a:schemeClr val="tx1">
                  <a:lumMod val="50000"/>
                </a:schemeClr>
              </a:solidFill>
            </a:endParaRPr>
          </a:p>
        </p:txBody>
      </p:sp>
      <p:sp>
        <p:nvSpPr>
          <p:cNvPr id="64516" name="Line 4">
            <a:extLst>
              <a:ext uri="{FF2B5EF4-FFF2-40B4-BE49-F238E27FC236}">
                <a16:creationId xmlns:a16="http://schemas.microsoft.com/office/drawing/2014/main" id="{5DBCA376-4C0F-406E-8BF6-CF509C1175D9}"/>
              </a:ext>
            </a:extLst>
          </p:cNvPr>
          <p:cNvSpPr>
            <a:spLocks noChangeShapeType="1"/>
          </p:cNvSpPr>
          <p:nvPr/>
        </p:nvSpPr>
        <p:spPr bwMode="auto">
          <a:xfrm>
            <a:off x="6172200" y="1412876"/>
            <a:ext cx="0" cy="51847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64517" name="Line 7">
            <a:extLst>
              <a:ext uri="{FF2B5EF4-FFF2-40B4-BE49-F238E27FC236}">
                <a16:creationId xmlns:a16="http://schemas.microsoft.com/office/drawing/2014/main" id="{3BAB4EA6-CB18-41E9-9BF7-031A84DF77CC}"/>
              </a:ext>
            </a:extLst>
          </p:cNvPr>
          <p:cNvSpPr>
            <a:spLocks noChangeShapeType="1"/>
          </p:cNvSpPr>
          <p:nvPr/>
        </p:nvSpPr>
        <p:spPr bwMode="auto">
          <a:xfrm>
            <a:off x="8216900" y="1828800"/>
            <a:ext cx="457200" cy="927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4518" name="Line 9">
            <a:extLst>
              <a:ext uri="{FF2B5EF4-FFF2-40B4-BE49-F238E27FC236}">
                <a16:creationId xmlns:a16="http://schemas.microsoft.com/office/drawing/2014/main" id="{DBA4E19F-0594-4B01-91D3-4DFD672583A1}"/>
              </a:ext>
            </a:extLst>
          </p:cNvPr>
          <p:cNvSpPr>
            <a:spLocks noChangeShapeType="1"/>
          </p:cNvSpPr>
          <p:nvPr/>
        </p:nvSpPr>
        <p:spPr bwMode="auto">
          <a:xfrm flipV="1">
            <a:off x="8321676" y="2755901"/>
            <a:ext cx="504825" cy="1173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4519" name="Text Box 10">
            <a:extLst>
              <a:ext uri="{FF2B5EF4-FFF2-40B4-BE49-F238E27FC236}">
                <a16:creationId xmlns:a16="http://schemas.microsoft.com/office/drawing/2014/main" id="{8045E648-EE44-4CC2-AAD8-D6C021FB85C6}"/>
              </a:ext>
            </a:extLst>
          </p:cNvPr>
          <p:cNvSpPr txBox="1">
            <a:spLocks noChangeArrowheads="1"/>
          </p:cNvSpPr>
          <p:nvPr/>
        </p:nvSpPr>
        <p:spPr bwMode="auto">
          <a:xfrm>
            <a:off x="10048876" y="2557463"/>
            <a:ext cx="31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solidFill>
                  <a:schemeClr val="tx2"/>
                </a:solidFill>
                <a:latin typeface="Calibri" panose="020F0502020204030204" pitchFamily="34" charset="0"/>
              </a:rPr>
              <a:t>4</a:t>
            </a:r>
          </a:p>
        </p:txBody>
      </p:sp>
      <p:sp>
        <p:nvSpPr>
          <p:cNvPr id="64520" name="Text Box 11">
            <a:extLst>
              <a:ext uri="{FF2B5EF4-FFF2-40B4-BE49-F238E27FC236}">
                <a16:creationId xmlns:a16="http://schemas.microsoft.com/office/drawing/2014/main" id="{FD43D70E-CC48-4022-85C9-6E31DE3230D1}"/>
              </a:ext>
            </a:extLst>
          </p:cNvPr>
          <p:cNvSpPr txBox="1">
            <a:spLocks noChangeArrowheads="1"/>
          </p:cNvSpPr>
          <p:nvPr/>
        </p:nvSpPr>
        <p:spPr bwMode="auto">
          <a:xfrm>
            <a:off x="7010401" y="1414464"/>
            <a:ext cx="2092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a:solidFill>
                  <a:schemeClr val="tx2"/>
                </a:solidFill>
                <a:latin typeface="Calibri" panose="020F0502020204030204" pitchFamily="34" charset="0"/>
              </a:rPr>
              <a:t>4.1 </a:t>
            </a:r>
            <a:r>
              <a:rPr lang="id-ID" altLang="en-US" sz="1600">
                <a:solidFill>
                  <a:schemeClr val="tx2"/>
                </a:solidFill>
                <a:latin typeface="Calibri" panose="020F0502020204030204" pitchFamily="34" charset="0"/>
              </a:rPr>
              <a:t>K</a:t>
            </a:r>
            <a:r>
              <a:rPr lang="en-US" altLang="en-US" sz="1600">
                <a:solidFill>
                  <a:schemeClr val="tx2"/>
                </a:solidFill>
                <a:latin typeface="Calibri" panose="020F0502020204030204" pitchFamily="34" charset="0"/>
              </a:rPr>
              <a:t>etidakberpihakan </a:t>
            </a:r>
          </a:p>
        </p:txBody>
      </p:sp>
      <p:sp>
        <p:nvSpPr>
          <p:cNvPr id="63497" name="Text Box 15">
            <a:extLst>
              <a:ext uri="{FF2B5EF4-FFF2-40B4-BE49-F238E27FC236}">
                <a16:creationId xmlns:a16="http://schemas.microsoft.com/office/drawing/2014/main" id="{D2847D39-8E95-4643-AD15-CB544A415E90}"/>
              </a:ext>
            </a:extLst>
          </p:cNvPr>
          <p:cNvSpPr txBox="1">
            <a:spLocks noChangeArrowheads="1"/>
          </p:cNvSpPr>
          <p:nvPr/>
        </p:nvSpPr>
        <p:spPr bwMode="auto">
          <a:xfrm>
            <a:off x="6383338" y="4168776"/>
            <a:ext cx="3979862" cy="2308225"/>
          </a:xfrm>
          <a:prstGeom prst="rect">
            <a:avLst/>
          </a:prstGeom>
          <a:noFill/>
          <a:ln w="9525">
            <a:solidFill>
              <a:schemeClr val="tx1"/>
            </a:solidFill>
            <a:prstDash val="sysDot"/>
            <a:miter lim="800000"/>
            <a:headEnd/>
            <a:tailEnd/>
          </a:ln>
        </p:spPr>
        <p:txBody>
          <a:bodyPr>
            <a:spAutoFit/>
          </a:bodyPr>
          <a:lstStyle>
            <a:lvl1pPr marL="285750" indent="-285750" eaLnBrk="0" hangingPunct="0">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defRPr>
            </a:lvl1pPr>
            <a:lvl2pPr marL="742950" indent="-285750" eaLnBrk="0" hangingPunct="0">
              <a:spcAft>
                <a:spcPct val="10000"/>
              </a:spcAft>
              <a:buChar char="–"/>
              <a:defRPr sz="2000">
                <a:solidFill>
                  <a:srgbClr val="663300"/>
                </a:solidFill>
                <a:latin typeface="Arial" panose="020B0604020202020204" pitchFamily="34" charset="0"/>
              </a:defRPr>
            </a:lvl2pPr>
            <a:lvl3pPr marL="1143000" indent="-228600" eaLnBrk="0" hangingPunct="0">
              <a:spcAft>
                <a:spcPct val="10000"/>
              </a:spcAft>
              <a:buChar char="-"/>
              <a:defRPr sz="2400">
                <a:solidFill>
                  <a:srgbClr val="663300"/>
                </a:solidFill>
                <a:latin typeface="Arial" panose="020B0604020202020204" pitchFamily="34" charset="0"/>
              </a:defRPr>
            </a:lvl3pPr>
            <a:lvl4pPr marL="1600200" indent="-228600" eaLnBrk="0" hangingPunct="0">
              <a:spcAft>
                <a:spcPct val="10000"/>
              </a:spcAft>
              <a:buChar char="-"/>
              <a:defRPr sz="2000">
                <a:solidFill>
                  <a:srgbClr val="663300"/>
                </a:solidFill>
                <a:latin typeface="Arial" panose="020B0604020202020204" pitchFamily="34" charset="0"/>
              </a:defRPr>
            </a:lvl4pPr>
            <a:lvl5pPr marL="2057400" indent="-228600" eaLnBrk="0" hangingPunct="0">
              <a:spcAft>
                <a:spcPct val="10000"/>
              </a:spcAft>
              <a:buChar char="-"/>
              <a:defRPr sz="2000">
                <a:solidFill>
                  <a:srgbClr val="663300"/>
                </a:solidFill>
                <a:latin typeface="Arial" panose="020B0604020202020204" pitchFamily="34" charset="0"/>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defRPr>
            </a:lvl9pPr>
          </a:lstStyle>
          <a:p>
            <a:pPr eaLnBrk="1" hangingPunct="1">
              <a:spcAft>
                <a:spcPct val="0"/>
              </a:spcAft>
              <a:buClrTx/>
              <a:buSzTx/>
              <a:buFont typeface="Arial" panose="020B0604020202020204" pitchFamily="34" charset="0"/>
              <a:buChar char="•"/>
              <a:defRPr/>
            </a:pPr>
            <a:r>
              <a:rPr lang="en-US" altLang="id-ID" sz="1600" dirty="0" err="1">
                <a:solidFill>
                  <a:srgbClr val="002060"/>
                </a:solidFill>
                <a:latin typeface="+mj-lt"/>
                <a:cs typeface="Arial" panose="020B0604020202020204" pitchFamily="34" charset="0"/>
              </a:rPr>
              <a:t>Ketidakberpihakan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dapat</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terancam</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didasarkan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pada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kepemilikan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tata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kelola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manajemen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personel</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sumberdaya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bersama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keuangan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kontrak</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pemasaran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dan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pembayaran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komisi</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penjualan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atau</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bujukan</a:t>
            </a:r>
            <a:r>
              <a:rPr lang="en-US" altLang="id-ID" sz="1600" dirty="0">
                <a:solidFill>
                  <a:srgbClr val="002060"/>
                </a:solidFill>
                <a:latin typeface="+mj-lt"/>
                <a:cs typeface="Arial" panose="020B0604020202020204" pitchFamily="34" charset="0"/>
              </a:rPr>
              <a:t> lain </a:t>
            </a:r>
            <a:r>
              <a:rPr lang="en-US" altLang="id-ID" sz="1600" dirty="0" err="1">
                <a:solidFill>
                  <a:srgbClr val="002060"/>
                </a:solidFill>
                <a:latin typeface="+mj-lt"/>
                <a:cs typeface="Arial" panose="020B0604020202020204" pitchFamily="34" charset="0"/>
              </a:rPr>
              <a:t>bagi</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klien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baru</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dll</a:t>
            </a:r>
            <a:r>
              <a:rPr lang="en-US" altLang="id-ID" sz="1600" dirty="0">
                <a:solidFill>
                  <a:srgbClr val="002060"/>
                </a:solidFill>
                <a:latin typeface="+mj-lt"/>
                <a:cs typeface="Arial" panose="020B0604020202020204" pitchFamily="34" charset="0"/>
              </a:rPr>
              <a:t>.</a:t>
            </a:r>
          </a:p>
          <a:p>
            <a:pPr eaLnBrk="1" hangingPunct="1">
              <a:spcAft>
                <a:spcPct val="0"/>
              </a:spcAft>
              <a:buClrTx/>
              <a:buSzTx/>
              <a:buFont typeface="Arial" panose="020B0604020202020204" pitchFamily="34" charset="0"/>
              <a:buChar char="•"/>
              <a:defRPr/>
            </a:pPr>
            <a:r>
              <a:rPr lang="en-US" altLang="id-ID" sz="1600" dirty="0" err="1">
                <a:solidFill>
                  <a:srgbClr val="002060"/>
                </a:solidFill>
                <a:latin typeface="+mj-lt"/>
                <a:cs typeface="Arial" panose="020B0604020202020204" pitchFamily="34" charset="0"/>
              </a:rPr>
              <a:t>Komitmen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secara</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hukum</a:t>
            </a:r>
            <a:r>
              <a:rPr lang="en-US" altLang="id-ID" sz="1600" dirty="0">
                <a:solidFill>
                  <a:srgbClr val="002060"/>
                </a:solidFill>
                <a:latin typeface="+mj-lt"/>
                <a:cs typeface="Arial" panose="020B0604020202020204" pitchFamily="34" charset="0"/>
              </a:rPr>
              <a:t> yang </a:t>
            </a:r>
            <a:r>
              <a:rPr lang="en-US" altLang="id-ID" sz="1600" dirty="0" err="1">
                <a:solidFill>
                  <a:srgbClr val="002060"/>
                </a:solidFill>
                <a:latin typeface="+mj-lt"/>
                <a:cs typeface="Arial" panose="020B0604020202020204" pitchFamily="34" charset="0"/>
              </a:rPr>
              <a:t>ditegakkan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spt</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perjanjian</a:t>
            </a:r>
            <a:r>
              <a:rPr lang="en-US" altLang="id-ID" sz="1600" dirty="0">
                <a:solidFill>
                  <a:srgbClr val="002060"/>
                </a:solidFill>
                <a:latin typeface="+mj-lt"/>
                <a:cs typeface="Arial" panose="020B0604020202020204" pitchFamily="34" charset="0"/>
              </a:rPr>
              <a:t> </a:t>
            </a:r>
            <a:r>
              <a:rPr lang="en-US" altLang="id-ID" sz="1600" dirty="0" err="1">
                <a:solidFill>
                  <a:srgbClr val="002060"/>
                </a:solidFill>
                <a:latin typeface="+mj-lt"/>
                <a:cs typeface="Arial" panose="020B0604020202020204" pitchFamily="34" charset="0"/>
              </a:rPr>
              <a:t>kontrak</a:t>
            </a:r>
            <a:endParaRPr lang="en-US" altLang="id-ID" sz="1600" dirty="0">
              <a:solidFill>
                <a:srgbClr val="002060"/>
              </a:solidFill>
              <a:latin typeface="+mj-lt"/>
              <a:cs typeface="Arial" panose="020B0604020202020204" pitchFamily="34" charset="0"/>
            </a:endParaRPr>
          </a:p>
        </p:txBody>
      </p:sp>
      <p:sp>
        <p:nvSpPr>
          <p:cNvPr id="64522" name="Text Box 16">
            <a:extLst>
              <a:ext uri="{FF2B5EF4-FFF2-40B4-BE49-F238E27FC236}">
                <a16:creationId xmlns:a16="http://schemas.microsoft.com/office/drawing/2014/main" id="{4C9B2948-AF10-46CA-BAEC-1AC07691DA68}"/>
              </a:ext>
            </a:extLst>
          </p:cNvPr>
          <p:cNvSpPr txBox="1">
            <a:spLocks noChangeArrowheads="1"/>
          </p:cNvSpPr>
          <p:nvPr/>
        </p:nvSpPr>
        <p:spPr bwMode="auto">
          <a:xfrm>
            <a:off x="7391400" y="762000"/>
            <a:ext cx="121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1">
                <a:solidFill>
                  <a:srgbClr val="5454D4"/>
                </a:solidFill>
                <a:latin typeface="Calibri" panose="020F0502020204030204" pitchFamily="34" charset="0"/>
              </a:rPr>
              <a:t>Fish Bone</a:t>
            </a:r>
          </a:p>
        </p:txBody>
      </p:sp>
      <p:pic>
        <p:nvPicPr>
          <p:cNvPr id="64523" name="Picture 17" descr="j0230358">
            <a:extLst>
              <a:ext uri="{FF2B5EF4-FFF2-40B4-BE49-F238E27FC236}">
                <a16:creationId xmlns:a16="http://schemas.microsoft.com/office/drawing/2014/main" id="{71CCF963-2E74-4604-821E-2F9DF379837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257800" y="914401"/>
            <a:ext cx="687388" cy="739775"/>
          </a:xfrm>
        </p:spPr>
      </p:pic>
      <p:sp>
        <p:nvSpPr>
          <p:cNvPr id="64524" name="Text Box 18">
            <a:extLst>
              <a:ext uri="{FF2B5EF4-FFF2-40B4-BE49-F238E27FC236}">
                <a16:creationId xmlns:a16="http://schemas.microsoft.com/office/drawing/2014/main" id="{3D038EF2-6634-47F7-8518-37A621C715DA}"/>
              </a:ext>
            </a:extLst>
          </p:cNvPr>
          <p:cNvSpPr txBox="1">
            <a:spLocks noChangeArrowheads="1"/>
          </p:cNvSpPr>
          <p:nvPr/>
        </p:nvSpPr>
        <p:spPr bwMode="auto">
          <a:xfrm>
            <a:off x="1600201" y="177801"/>
            <a:ext cx="366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a:solidFill>
                  <a:schemeClr val="bg1"/>
                </a:solidFill>
                <a:latin typeface="Calibri" panose="020F0502020204030204" pitchFamily="34" charset="0"/>
              </a:rPr>
              <a:t>4</a:t>
            </a:r>
          </a:p>
        </p:txBody>
      </p:sp>
      <p:grpSp>
        <p:nvGrpSpPr>
          <p:cNvPr id="64525" name="Group 19">
            <a:extLst>
              <a:ext uri="{FF2B5EF4-FFF2-40B4-BE49-F238E27FC236}">
                <a16:creationId xmlns:a16="http://schemas.microsoft.com/office/drawing/2014/main" id="{090A84D2-3D0A-4283-BAF0-2D52A0ACB7FC}"/>
              </a:ext>
            </a:extLst>
          </p:cNvPr>
          <p:cNvGrpSpPr>
            <a:grpSpLocks/>
          </p:cNvGrpSpPr>
          <p:nvPr/>
        </p:nvGrpSpPr>
        <p:grpSpPr bwMode="auto">
          <a:xfrm flipV="1">
            <a:off x="2227264" y="762000"/>
            <a:ext cx="4713287" cy="152400"/>
            <a:chOff x="703385" y="762000"/>
            <a:chExt cx="4712677" cy="152400"/>
          </a:xfrm>
        </p:grpSpPr>
        <p:sp>
          <p:nvSpPr>
            <p:cNvPr id="64591" name="Line 20">
              <a:extLst>
                <a:ext uri="{FF2B5EF4-FFF2-40B4-BE49-F238E27FC236}">
                  <a16:creationId xmlns:a16="http://schemas.microsoft.com/office/drawing/2014/main" id="{3353F5D3-5E82-4482-9675-34B2F5638DC8}"/>
                </a:ext>
              </a:extLst>
            </p:cNvPr>
            <p:cNvSpPr>
              <a:spLocks noChangeShapeType="1"/>
            </p:cNvSpPr>
            <p:nvPr/>
          </p:nvSpPr>
          <p:spPr bwMode="auto">
            <a:xfrm>
              <a:off x="3061" y="799"/>
              <a:ext cx="269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4592" name="Line 21">
              <a:extLst>
                <a:ext uri="{FF2B5EF4-FFF2-40B4-BE49-F238E27FC236}">
                  <a16:creationId xmlns:a16="http://schemas.microsoft.com/office/drawing/2014/main" id="{15B3C39E-1F37-4622-948B-F8EC407E4372}"/>
                </a:ext>
              </a:extLst>
            </p:cNvPr>
            <p:cNvSpPr>
              <a:spLocks noChangeShapeType="1"/>
            </p:cNvSpPr>
            <p:nvPr/>
          </p:nvSpPr>
          <p:spPr bwMode="auto">
            <a:xfrm>
              <a:off x="4422" y="799"/>
              <a:ext cx="133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64526" name="Text Box 11">
            <a:extLst>
              <a:ext uri="{FF2B5EF4-FFF2-40B4-BE49-F238E27FC236}">
                <a16:creationId xmlns:a16="http://schemas.microsoft.com/office/drawing/2014/main" id="{F356F310-8B0A-4314-99AC-501E915D8FC0}"/>
              </a:ext>
            </a:extLst>
          </p:cNvPr>
          <p:cNvSpPr txBox="1">
            <a:spLocks noChangeArrowheads="1"/>
          </p:cNvSpPr>
          <p:nvPr/>
        </p:nvSpPr>
        <p:spPr bwMode="auto">
          <a:xfrm rot="5400000">
            <a:off x="9494045" y="1620045"/>
            <a:ext cx="19510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a:solidFill>
                  <a:srgbClr val="9933FF"/>
                </a:solidFill>
                <a:latin typeface="Calibri" panose="020F0502020204030204" pitchFamily="34" charset="0"/>
              </a:rPr>
              <a:t>have confidence in competency</a:t>
            </a:r>
          </a:p>
        </p:txBody>
      </p:sp>
      <p:sp>
        <p:nvSpPr>
          <p:cNvPr id="64527" name="Rectangle 8">
            <a:extLst>
              <a:ext uri="{FF2B5EF4-FFF2-40B4-BE49-F238E27FC236}">
                <a16:creationId xmlns:a16="http://schemas.microsoft.com/office/drawing/2014/main" id="{B09F14CD-B130-48A0-8454-859F1DB25E8A}"/>
              </a:ext>
            </a:extLst>
          </p:cNvPr>
          <p:cNvSpPr txBox="1">
            <a:spLocks noChangeArrowheads="1"/>
          </p:cNvSpPr>
          <p:nvPr/>
        </p:nvSpPr>
        <p:spPr bwMode="auto">
          <a:xfrm>
            <a:off x="1930400" y="6553200"/>
            <a:ext cx="2146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fr-FR" altLang="en-US" sz="1000">
                <a:solidFill>
                  <a:srgbClr val="9954CC"/>
                </a:solidFill>
                <a:latin typeface="Calibri" panose="020F0502020204030204" pitchFamily="34" charset="0"/>
              </a:rPr>
              <a:t>AN training &amp; consulting</a:t>
            </a:r>
            <a:endParaRPr lang="fr-FR" altLang="en-US" sz="1400">
              <a:solidFill>
                <a:srgbClr val="9954CC"/>
              </a:solidFill>
              <a:latin typeface="Calibri" panose="020F0502020204030204" pitchFamily="34" charset="0"/>
            </a:endParaRPr>
          </a:p>
        </p:txBody>
      </p:sp>
      <p:sp>
        <p:nvSpPr>
          <p:cNvPr id="64528" name="TextBox 28">
            <a:extLst>
              <a:ext uri="{FF2B5EF4-FFF2-40B4-BE49-F238E27FC236}">
                <a16:creationId xmlns:a16="http://schemas.microsoft.com/office/drawing/2014/main" id="{9E9022F0-99C1-47C1-BDAD-EF0D37A8579B}"/>
              </a:ext>
            </a:extLst>
          </p:cNvPr>
          <p:cNvSpPr txBox="1">
            <a:spLocks noChangeArrowheads="1"/>
          </p:cNvSpPr>
          <p:nvPr/>
        </p:nvSpPr>
        <p:spPr bwMode="auto">
          <a:xfrm>
            <a:off x="2382838" y="152401"/>
            <a:ext cx="3351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b="1" dirty="0">
                <a:latin typeface="Calibri" panose="020F0502020204030204" pitchFamily="34" charset="0"/>
              </a:rPr>
              <a:t>4. Persyaratan </a:t>
            </a:r>
            <a:r>
              <a:rPr lang="en-US" altLang="en-US" sz="2800" b="1" dirty="0" err="1">
                <a:latin typeface="Calibri" panose="020F0502020204030204" pitchFamily="34" charset="0"/>
              </a:rPr>
              <a:t>umum</a:t>
            </a:r>
            <a:endParaRPr lang="en-US" altLang="en-US" sz="2800" b="1" dirty="0">
              <a:latin typeface="Calibri" panose="020F0502020204030204" pitchFamily="34" charset="0"/>
            </a:endParaRPr>
          </a:p>
        </p:txBody>
      </p:sp>
      <p:sp>
        <p:nvSpPr>
          <p:cNvPr id="64529" name="Text Box 13">
            <a:extLst>
              <a:ext uri="{FF2B5EF4-FFF2-40B4-BE49-F238E27FC236}">
                <a16:creationId xmlns:a16="http://schemas.microsoft.com/office/drawing/2014/main" id="{8C214674-595C-439A-962B-2048E16231E2}"/>
              </a:ext>
            </a:extLst>
          </p:cNvPr>
          <p:cNvSpPr txBox="1">
            <a:spLocks noChangeArrowheads="1"/>
          </p:cNvSpPr>
          <p:nvPr/>
        </p:nvSpPr>
        <p:spPr bwMode="auto">
          <a:xfrm>
            <a:off x="7820026" y="3810000"/>
            <a:ext cx="1400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a:solidFill>
                  <a:schemeClr val="tx2"/>
                </a:solidFill>
                <a:latin typeface="Calibri" panose="020F0502020204030204" pitchFamily="34" charset="0"/>
              </a:rPr>
              <a:t>4.2 Kerahasian</a:t>
            </a:r>
          </a:p>
        </p:txBody>
      </p:sp>
      <p:cxnSp>
        <p:nvCxnSpPr>
          <p:cNvPr id="37" name="Straight Arrow Connector 36">
            <a:extLst>
              <a:ext uri="{FF2B5EF4-FFF2-40B4-BE49-F238E27FC236}">
                <a16:creationId xmlns:a16="http://schemas.microsoft.com/office/drawing/2014/main" id="{129B7B51-3B17-439D-9576-E367D31EEBDF}"/>
              </a:ext>
            </a:extLst>
          </p:cNvPr>
          <p:cNvCxnSpPr>
            <a:endCxn id="64519" idx="1"/>
          </p:cNvCxnSpPr>
          <p:nvPr/>
        </p:nvCxnSpPr>
        <p:spPr>
          <a:xfrm>
            <a:off x="7302501" y="2743200"/>
            <a:ext cx="2746375" cy="142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nvGrpSpPr>
          <p:cNvPr id="64531" name="Group 20">
            <a:extLst>
              <a:ext uri="{FF2B5EF4-FFF2-40B4-BE49-F238E27FC236}">
                <a16:creationId xmlns:a16="http://schemas.microsoft.com/office/drawing/2014/main" id="{CF5511AA-A9EB-402A-B4C2-66341C08AA85}"/>
              </a:ext>
            </a:extLst>
          </p:cNvPr>
          <p:cNvGrpSpPr>
            <a:grpSpLocks/>
          </p:cNvGrpSpPr>
          <p:nvPr/>
        </p:nvGrpSpPr>
        <p:grpSpPr bwMode="auto">
          <a:xfrm>
            <a:off x="5029201" y="4191000"/>
            <a:ext cx="936625" cy="503238"/>
            <a:chOff x="4059" y="3110"/>
            <a:chExt cx="1413" cy="590"/>
          </a:xfrm>
        </p:grpSpPr>
        <p:sp>
          <p:nvSpPr>
            <p:cNvPr id="64554" name="AutoShape 21">
              <a:extLst>
                <a:ext uri="{FF2B5EF4-FFF2-40B4-BE49-F238E27FC236}">
                  <a16:creationId xmlns:a16="http://schemas.microsoft.com/office/drawing/2014/main" id="{254ABD53-4E23-43F2-997F-E0E181E1ABD6}"/>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64555" name="Freeform 22">
              <a:extLst>
                <a:ext uri="{FF2B5EF4-FFF2-40B4-BE49-F238E27FC236}">
                  <a16:creationId xmlns:a16="http://schemas.microsoft.com/office/drawing/2014/main" id="{5C1F6A99-9E27-4699-B16D-AAB78972DAF8}"/>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64556" name="Freeform 23">
              <a:extLst>
                <a:ext uri="{FF2B5EF4-FFF2-40B4-BE49-F238E27FC236}">
                  <a16:creationId xmlns:a16="http://schemas.microsoft.com/office/drawing/2014/main" id="{D8C694B8-B5FC-43ED-9827-142C732A50DE}"/>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64557" name="Freeform 24">
              <a:extLst>
                <a:ext uri="{FF2B5EF4-FFF2-40B4-BE49-F238E27FC236}">
                  <a16:creationId xmlns:a16="http://schemas.microsoft.com/office/drawing/2014/main" id="{0FB9D193-1D43-485D-A9B7-EBB465B4B226}"/>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64558" name="Freeform 25">
              <a:extLst>
                <a:ext uri="{FF2B5EF4-FFF2-40B4-BE49-F238E27FC236}">
                  <a16:creationId xmlns:a16="http://schemas.microsoft.com/office/drawing/2014/main" id="{14A834D8-581F-42F7-8A1A-3783A3DFBA5E}"/>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64559" name="Freeform 26">
              <a:extLst>
                <a:ext uri="{FF2B5EF4-FFF2-40B4-BE49-F238E27FC236}">
                  <a16:creationId xmlns:a16="http://schemas.microsoft.com/office/drawing/2014/main" id="{4C3812CC-A72C-45CB-9E59-9F29EA5C0224}"/>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64560" name="Freeform 27">
              <a:extLst>
                <a:ext uri="{FF2B5EF4-FFF2-40B4-BE49-F238E27FC236}">
                  <a16:creationId xmlns:a16="http://schemas.microsoft.com/office/drawing/2014/main" id="{63C575E9-0BC0-4768-BFD6-897F325B7113}"/>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64561" name="Freeform 28">
              <a:extLst>
                <a:ext uri="{FF2B5EF4-FFF2-40B4-BE49-F238E27FC236}">
                  <a16:creationId xmlns:a16="http://schemas.microsoft.com/office/drawing/2014/main" id="{A5FFAD6D-F166-4621-8ECF-DA3C8AD5FAA5}"/>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64562" name="Freeform 29">
              <a:extLst>
                <a:ext uri="{FF2B5EF4-FFF2-40B4-BE49-F238E27FC236}">
                  <a16:creationId xmlns:a16="http://schemas.microsoft.com/office/drawing/2014/main" id="{38256642-2078-403B-AB5C-8DE5BB9E32AC}"/>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64563" name="Freeform 30">
              <a:extLst>
                <a:ext uri="{FF2B5EF4-FFF2-40B4-BE49-F238E27FC236}">
                  <a16:creationId xmlns:a16="http://schemas.microsoft.com/office/drawing/2014/main" id="{C1B2D2EC-5A73-4031-A434-D90B11CD36B4}"/>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64564" name="Freeform 31">
              <a:extLst>
                <a:ext uri="{FF2B5EF4-FFF2-40B4-BE49-F238E27FC236}">
                  <a16:creationId xmlns:a16="http://schemas.microsoft.com/office/drawing/2014/main" id="{77FDCEDA-FDC3-4A97-9C5C-D25449BC547A}"/>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64565" name="Freeform 32">
              <a:extLst>
                <a:ext uri="{FF2B5EF4-FFF2-40B4-BE49-F238E27FC236}">
                  <a16:creationId xmlns:a16="http://schemas.microsoft.com/office/drawing/2014/main" id="{6902E0BF-5D98-4770-81E2-EDED81BCF4BB}"/>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64566" name="Freeform 33">
              <a:extLst>
                <a:ext uri="{FF2B5EF4-FFF2-40B4-BE49-F238E27FC236}">
                  <a16:creationId xmlns:a16="http://schemas.microsoft.com/office/drawing/2014/main" id="{467CE255-54E2-4841-9B83-D2F70720526B}"/>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64567" name="Freeform 34">
              <a:extLst>
                <a:ext uri="{FF2B5EF4-FFF2-40B4-BE49-F238E27FC236}">
                  <a16:creationId xmlns:a16="http://schemas.microsoft.com/office/drawing/2014/main" id="{D749E145-CE8C-4F0A-AF1A-1DCE8CD1718D}"/>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64568" name="Freeform 35">
              <a:extLst>
                <a:ext uri="{FF2B5EF4-FFF2-40B4-BE49-F238E27FC236}">
                  <a16:creationId xmlns:a16="http://schemas.microsoft.com/office/drawing/2014/main" id="{774B41B6-2146-49EC-A67C-7CFF1BB93737}"/>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64569" name="Freeform 36">
              <a:extLst>
                <a:ext uri="{FF2B5EF4-FFF2-40B4-BE49-F238E27FC236}">
                  <a16:creationId xmlns:a16="http://schemas.microsoft.com/office/drawing/2014/main" id="{60C7F9F9-D8C4-4BE9-83B6-D16FFF39FACB}"/>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64570" name="Freeform 37">
              <a:extLst>
                <a:ext uri="{FF2B5EF4-FFF2-40B4-BE49-F238E27FC236}">
                  <a16:creationId xmlns:a16="http://schemas.microsoft.com/office/drawing/2014/main" id="{99729A45-1BF8-41C5-9798-39E27D731860}"/>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64571" name="Freeform 38">
              <a:extLst>
                <a:ext uri="{FF2B5EF4-FFF2-40B4-BE49-F238E27FC236}">
                  <a16:creationId xmlns:a16="http://schemas.microsoft.com/office/drawing/2014/main" id="{2206B624-9023-4149-9CED-5C08F030942E}"/>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64572" name="Freeform 39">
              <a:extLst>
                <a:ext uri="{FF2B5EF4-FFF2-40B4-BE49-F238E27FC236}">
                  <a16:creationId xmlns:a16="http://schemas.microsoft.com/office/drawing/2014/main" id="{12A0E4A1-5CBE-46CD-AA25-4BF7646FAE11}"/>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64573" name="Freeform 40">
              <a:extLst>
                <a:ext uri="{FF2B5EF4-FFF2-40B4-BE49-F238E27FC236}">
                  <a16:creationId xmlns:a16="http://schemas.microsoft.com/office/drawing/2014/main" id="{2F5BBDE5-7133-49A6-8606-70A2EF85EB5F}"/>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64574" name="Freeform 41">
              <a:extLst>
                <a:ext uri="{FF2B5EF4-FFF2-40B4-BE49-F238E27FC236}">
                  <a16:creationId xmlns:a16="http://schemas.microsoft.com/office/drawing/2014/main" id="{13A2416F-EDA7-47B8-A484-DF02425E1265}"/>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64575" name="Freeform 42">
              <a:extLst>
                <a:ext uri="{FF2B5EF4-FFF2-40B4-BE49-F238E27FC236}">
                  <a16:creationId xmlns:a16="http://schemas.microsoft.com/office/drawing/2014/main" id="{8D202705-F8FE-401A-B6D2-04677306C755}"/>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64576" name="Freeform 43">
              <a:extLst>
                <a:ext uri="{FF2B5EF4-FFF2-40B4-BE49-F238E27FC236}">
                  <a16:creationId xmlns:a16="http://schemas.microsoft.com/office/drawing/2014/main" id="{19487A27-5725-493F-8ED4-DEDCF234D753}"/>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64577" name="Freeform 44">
              <a:extLst>
                <a:ext uri="{FF2B5EF4-FFF2-40B4-BE49-F238E27FC236}">
                  <a16:creationId xmlns:a16="http://schemas.microsoft.com/office/drawing/2014/main" id="{3C564A84-6B3C-4046-8CF9-4368125D02CC}"/>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64578" name="Freeform 45">
              <a:extLst>
                <a:ext uri="{FF2B5EF4-FFF2-40B4-BE49-F238E27FC236}">
                  <a16:creationId xmlns:a16="http://schemas.microsoft.com/office/drawing/2014/main" id="{A548B086-D0D5-4EE0-8ABE-C7AE048EB53A}"/>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64579" name="Freeform 46">
              <a:extLst>
                <a:ext uri="{FF2B5EF4-FFF2-40B4-BE49-F238E27FC236}">
                  <a16:creationId xmlns:a16="http://schemas.microsoft.com/office/drawing/2014/main" id="{D841B39D-EF69-453F-85F3-F584C382D6F4}"/>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64580" name="Freeform 47">
              <a:extLst>
                <a:ext uri="{FF2B5EF4-FFF2-40B4-BE49-F238E27FC236}">
                  <a16:creationId xmlns:a16="http://schemas.microsoft.com/office/drawing/2014/main" id="{A651907C-59ED-4520-A8FC-A83AD21B5B75}"/>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64581" name="Freeform 48">
              <a:extLst>
                <a:ext uri="{FF2B5EF4-FFF2-40B4-BE49-F238E27FC236}">
                  <a16:creationId xmlns:a16="http://schemas.microsoft.com/office/drawing/2014/main" id="{CF45DE45-B90F-41BF-90FE-1158F1AE714F}"/>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64582" name="Freeform 49">
              <a:extLst>
                <a:ext uri="{FF2B5EF4-FFF2-40B4-BE49-F238E27FC236}">
                  <a16:creationId xmlns:a16="http://schemas.microsoft.com/office/drawing/2014/main" id="{EF307716-2E0D-40B4-ACB0-F9C6CB33B094}"/>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64583" name="Freeform 50">
              <a:extLst>
                <a:ext uri="{FF2B5EF4-FFF2-40B4-BE49-F238E27FC236}">
                  <a16:creationId xmlns:a16="http://schemas.microsoft.com/office/drawing/2014/main" id="{E29417F7-ED40-4470-A809-F51A63FA66C0}"/>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64584" name="Freeform 51">
              <a:extLst>
                <a:ext uri="{FF2B5EF4-FFF2-40B4-BE49-F238E27FC236}">
                  <a16:creationId xmlns:a16="http://schemas.microsoft.com/office/drawing/2014/main" id="{B5182343-F6D0-4F4D-B14A-B9CD6A1ACDA3}"/>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64585" name="Freeform 52">
              <a:extLst>
                <a:ext uri="{FF2B5EF4-FFF2-40B4-BE49-F238E27FC236}">
                  <a16:creationId xmlns:a16="http://schemas.microsoft.com/office/drawing/2014/main" id="{56CA9752-B34A-4581-B048-05ECD5E0077C}"/>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64586" name="Freeform 53">
              <a:extLst>
                <a:ext uri="{FF2B5EF4-FFF2-40B4-BE49-F238E27FC236}">
                  <a16:creationId xmlns:a16="http://schemas.microsoft.com/office/drawing/2014/main" id="{A3C73147-4A9A-45C4-8857-CD72AE45F5BB}"/>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64587" name="Freeform 54">
              <a:extLst>
                <a:ext uri="{FF2B5EF4-FFF2-40B4-BE49-F238E27FC236}">
                  <a16:creationId xmlns:a16="http://schemas.microsoft.com/office/drawing/2014/main" id="{C02FF417-B059-4705-9CA8-8DDA1210D976}"/>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64588" name="Freeform 55">
              <a:extLst>
                <a:ext uri="{FF2B5EF4-FFF2-40B4-BE49-F238E27FC236}">
                  <a16:creationId xmlns:a16="http://schemas.microsoft.com/office/drawing/2014/main" id="{A47BB9CA-67BD-4828-9F42-F8956FB92535}"/>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64589" name="Freeform 56">
              <a:extLst>
                <a:ext uri="{FF2B5EF4-FFF2-40B4-BE49-F238E27FC236}">
                  <a16:creationId xmlns:a16="http://schemas.microsoft.com/office/drawing/2014/main" id="{FE21DB64-9ED6-4477-9B2E-F535235DC3BD}"/>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64590" name="Freeform 57">
              <a:extLst>
                <a:ext uri="{FF2B5EF4-FFF2-40B4-BE49-F238E27FC236}">
                  <a16:creationId xmlns:a16="http://schemas.microsoft.com/office/drawing/2014/main" id="{97FB09DA-BED5-403C-8ADF-650BEF027E4A}"/>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cxnSp>
        <p:nvCxnSpPr>
          <p:cNvPr id="3" name="Straight Arrow Connector 2">
            <a:extLst>
              <a:ext uri="{FF2B5EF4-FFF2-40B4-BE49-F238E27FC236}">
                <a16:creationId xmlns:a16="http://schemas.microsoft.com/office/drawing/2014/main" id="{E2AE6DBB-127E-45A3-8B32-491A558E76BD}"/>
              </a:ext>
            </a:extLst>
          </p:cNvPr>
          <p:cNvCxnSpPr/>
          <p:nvPr/>
        </p:nvCxnSpPr>
        <p:spPr>
          <a:xfrm>
            <a:off x="7924800" y="2057400"/>
            <a:ext cx="395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7AD8508-D46E-4B6F-A329-F8234F9B836E}"/>
              </a:ext>
            </a:extLst>
          </p:cNvPr>
          <p:cNvCxnSpPr/>
          <p:nvPr/>
        </p:nvCxnSpPr>
        <p:spPr>
          <a:xfrm>
            <a:off x="8077200" y="2438400"/>
            <a:ext cx="4000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9C9188-DD4A-4073-B1B9-8D891AC2980E}"/>
              </a:ext>
            </a:extLst>
          </p:cNvPr>
          <p:cNvCxnSpPr/>
          <p:nvPr/>
        </p:nvCxnSpPr>
        <p:spPr>
          <a:xfrm flipH="1">
            <a:off x="8320088" y="2057400"/>
            <a:ext cx="35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58B59D-DCA5-4BD5-81B5-A8B3C07EB041}"/>
              </a:ext>
            </a:extLst>
          </p:cNvPr>
          <p:cNvCxnSpPr/>
          <p:nvPr/>
        </p:nvCxnSpPr>
        <p:spPr>
          <a:xfrm flipH="1">
            <a:off x="8472488" y="2286000"/>
            <a:ext cx="35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E15ED0F-C34F-471B-A262-055BFEC0C709}"/>
              </a:ext>
            </a:extLst>
          </p:cNvPr>
          <p:cNvCxnSpPr/>
          <p:nvPr/>
        </p:nvCxnSpPr>
        <p:spPr>
          <a:xfrm flipH="1">
            <a:off x="8712200" y="2971800"/>
            <a:ext cx="35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83472CE-56A3-45A9-A51E-AD9EAA58BA13}"/>
              </a:ext>
            </a:extLst>
          </p:cNvPr>
          <p:cNvCxnSpPr/>
          <p:nvPr/>
        </p:nvCxnSpPr>
        <p:spPr>
          <a:xfrm flipH="1">
            <a:off x="8534400" y="3429000"/>
            <a:ext cx="35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19F657-4F4F-4389-B748-27ACDF3ACB15}"/>
              </a:ext>
            </a:extLst>
          </p:cNvPr>
          <p:cNvCxnSpPr/>
          <p:nvPr/>
        </p:nvCxnSpPr>
        <p:spPr>
          <a:xfrm>
            <a:off x="8077200" y="3429000"/>
            <a:ext cx="4000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540" name="TextBox 1">
            <a:extLst>
              <a:ext uri="{FF2B5EF4-FFF2-40B4-BE49-F238E27FC236}">
                <a16:creationId xmlns:a16="http://schemas.microsoft.com/office/drawing/2014/main" id="{3F252FCE-6FBB-4441-8C27-E18E59958798}"/>
              </a:ext>
            </a:extLst>
          </p:cNvPr>
          <p:cNvSpPr txBox="1">
            <a:spLocks noChangeArrowheads="1"/>
          </p:cNvSpPr>
          <p:nvPr/>
        </p:nvSpPr>
        <p:spPr bwMode="auto">
          <a:xfrm>
            <a:off x="8686801" y="1857376"/>
            <a:ext cx="1471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Lab t</a:t>
            </a:r>
            <a:r>
              <a:rPr lang="en-US" altLang="en-US" sz="1200"/>
              <a:t>idak memihak</a:t>
            </a:r>
          </a:p>
        </p:txBody>
      </p:sp>
      <p:sp>
        <p:nvSpPr>
          <p:cNvPr id="64541" name="TextBox 71">
            <a:extLst>
              <a:ext uri="{FF2B5EF4-FFF2-40B4-BE49-F238E27FC236}">
                <a16:creationId xmlns:a16="http://schemas.microsoft.com/office/drawing/2014/main" id="{12239F31-834B-435E-8BE7-68F65EFC768D}"/>
              </a:ext>
            </a:extLst>
          </p:cNvPr>
          <p:cNvSpPr txBox="1">
            <a:spLocks noChangeArrowheads="1"/>
          </p:cNvSpPr>
          <p:nvPr/>
        </p:nvSpPr>
        <p:spPr bwMode="auto">
          <a:xfrm>
            <a:off x="8763000" y="2133601"/>
            <a:ext cx="1504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Bebas dari tekanan</a:t>
            </a:r>
          </a:p>
        </p:txBody>
      </p:sp>
      <p:sp>
        <p:nvSpPr>
          <p:cNvPr id="64542" name="TextBox 75">
            <a:extLst>
              <a:ext uri="{FF2B5EF4-FFF2-40B4-BE49-F238E27FC236}">
                <a16:creationId xmlns:a16="http://schemas.microsoft.com/office/drawing/2014/main" id="{FDEBEF3D-6C18-48E4-8AD0-37E69D9D4CEB}"/>
              </a:ext>
            </a:extLst>
          </p:cNvPr>
          <p:cNvSpPr txBox="1">
            <a:spLocks noChangeArrowheads="1"/>
          </p:cNvSpPr>
          <p:nvPr/>
        </p:nvSpPr>
        <p:spPr bwMode="auto">
          <a:xfrm>
            <a:off x="6400801" y="1752601"/>
            <a:ext cx="1719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Komitmen </a:t>
            </a:r>
            <a:r>
              <a:rPr lang="id-ID" altLang="en-US" sz="1200"/>
              <a:t>Manajemen</a:t>
            </a:r>
          </a:p>
          <a:p>
            <a:pPr eaLnBrk="1" hangingPunct="1"/>
            <a:r>
              <a:rPr lang="id-ID" altLang="en-US" sz="1200"/>
              <a:t>tidak memihak</a:t>
            </a:r>
            <a:endParaRPr lang="en-US" altLang="en-US" sz="1200"/>
          </a:p>
        </p:txBody>
      </p:sp>
      <p:sp>
        <p:nvSpPr>
          <p:cNvPr id="64543" name="TextBox 76">
            <a:extLst>
              <a:ext uri="{FF2B5EF4-FFF2-40B4-BE49-F238E27FC236}">
                <a16:creationId xmlns:a16="http://schemas.microsoft.com/office/drawing/2014/main" id="{8005C9A8-C221-4AAD-8DFF-3F2E74F767D3}"/>
              </a:ext>
            </a:extLst>
          </p:cNvPr>
          <p:cNvSpPr txBox="1">
            <a:spLocks noChangeArrowheads="1"/>
          </p:cNvSpPr>
          <p:nvPr/>
        </p:nvSpPr>
        <p:spPr bwMode="auto">
          <a:xfrm>
            <a:off x="6705601" y="2209801"/>
            <a:ext cx="1427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Identifikasi resiko</a:t>
            </a:r>
            <a:r>
              <a:rPr lang="id-ID" altLang="en-US" sz="1200"/>
              <a:t> </a:t>
            </a:r>
          </a:p>
          <a:p>
            <a:pPr eaLnBrk="1" hangingPunct="1"/>
            <a:r>
              <a:rPr lang="id-ID" altLang="en-US" sz="1200"/>
              <a:t>ketidakberpihakan</a:t>
            </a:r>
            <a:endParaRPr lang="en-US" altLang="en-US" sz="1200"/>
          </a:p>
        </p:txBody>
      </p:sp>
      <p:sp>
        <p:nvSpPr>
          <p:cNvPr id="64544" name="TextBox 77">
            <a:extLst>
              <a:ext uri="{FF2B5EF4-FFF2-40B4-BE49-F238E27FC236}">
                <a16:creationId xmlns:a16="http://schemas.microsoft.com/office/drawing/2014/main" id="{B0A49707-09D7-4670-A8A6-E5676A1B087F}"/>
              </a:ext>
            </a:extLst>
          </p:cNvPr>
          <p:cNvSpPr txBox="1">
            <a:spLocks noChangeArrowheads="1"/>
          </p:cNvSpPr>
          <p:nvPr/>
        </p:nvSpPr>
        <p:spPr bwMode="auto">
          <a:xfrm>
            <a:off x="8893176" y="2408238"/>
            <a:ext cx="16224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Me</a:t>
            </a:r>
            <a:r>
              <a:rPr lang="id-ID" altLang="en-US" sz="1200"/>
              <a:t>nghilangkan risiko</a:t>
            </a:r>
            <a:endParaRPr lang="en-US" altLang="en-US" sz="1200"/>
          </a:p>
        </p:txBody>
      </p:sp>
      <p:sp>
        <p:nvSpPr>
          <p:cNvPr id="64545" name="TextBox 80">
            <a:extLst>
              <a:ext uri="{FF2B5EF4-FFF2-40B4-BE49-F238E27FC236}">
                <a16:creationId xmlns:a16="http://schemas.microsoft.com/office/drawing/2014/main" id="{92C4933C-4F31-4716-A1AE-AFF882830D65}"/>
              </a:ext>
            </a:extLst>
          </p:cNvPr>
          <p:cNvSpPr txBox="1">
            <a:spLocks noChangeArrowheads="1"/>
          </p:cNvSpPr>
          <p:nvPr/>
        </p:nvSpPr>
        <p:spPr bwMode="auto">
          <a:xfrm>
            <a:off x="8991601" y="2819401"/>
            <a:ext cx="1647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Menjaga kerahasiaan</a:t>
            </a:r>
            <a:endParaRPr lang="id-ID" altLang="en-US" sz="1200"/>
          </a:p>
          <a:p>
            <a:pPr eaLnBrk="1" hangingPunct="1"/>
            <a:r>
              <a:rPr lang="id-ID" altLang="en-US" sz="1200"/>
              <a:t>milik pelanggan </a:t>
            </a:r>
            <a:endParaRPr lang="en-US" altLang="en-US" sz="1200"/>
          </a:p>
        </p:txBody>
      </p:sp>
      <p:sp>
        <p:nvSpPr>
          <p:cNvPr id="64546" name="TextBox 81">
            <a:extLst>
              <a:ext uri="{FF2B5EF4-FFF2-40B4-BE49-F238E27FC236}">
                <a16:creationId xmlns:a16="http://schemas.microsoft.com/office/drawing/2014/main" id="{EAFEADAF-5952-4D6F-9D95-F4C2082D4FC7}"/>
              </a:ext>
            </a:extLst>
          </p:cNvPr>
          <p:cNvSpPr txBox="1">
            <a:spLocks noChangeArrowheads="1"/>
          </p:cNvSpPr>
          <p:nvPr/>
        </p:nvSpPr>
        <p:spPr bwMode="auto">
          <a:xfrm>
            <a:off x="8915400" y="3273426"/>
            <a:ext cx="1728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a:t>Persyaratan </a:t>
            </a:r>
            <a:r>
              <a:rPr lang="en-US" altLang="en-US" sz="1200" dirty="0" err="1"/>
              <a:t>membuka</a:t>
            </a:r>
            <a:endParaRPr lang="en-US" altLang="en-US" sz="1200" dirty="0"/>
          </a:p>
          <a:p>
            <a:pPr eaLnBrk="1" hangingPunct="1"/>
            <a:r>
              <a:rPr lang="en-US" altLang="en-US" sz="1200" dirty="0" err="1"/>
              <a:t>kerahasiaan</a:t>
            </a:r>
            <a:endParaRPr lang="en-US" altLang="en-US" sz="1200" dirty="0"/>
          </a:p>
        </p:txBody>
      </p:sp>
      <p:cxnSp>
        <p:nvCxnSpPr>
          <p:cNvPr id="87" name="Straight Connector 86">
            <a:extLst>
              <a:ext uri="{FF2B5EF4-FFF2-40B4-BE49-F238E27FC236}">
                <a16:creationId xmlns:a16="http://schemas.microsoft.com/office/drawing/2014/main" id="{AC3A729A-6405-4EF6-8B69-02C5DBD4D809}"/>
              </a:ext>
            </a:extLst>
          </p:cNvPr>
          <p:cNvCxnSpPr/>
          <p:nvPr/>
        </p:nvCxnSpPr>
        <p:spPr>
          <a:xfrm>
            <a:off x="3200400" y="762000"/>
            <a:ext cx="2286000" cy="1588"/>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1F411B0-1D2D-4DD4-9506-1E5F75DF3ECD}"/>
              </a:ext>
            </a:extLst>
          </p:cNvPr>
          <p:cNvCxnSpPr/>
          <p:nvPr/>
        </p:nvCxnSpPr>
        <p:spPr>
          <a:xfrm>
            <a:off x="5410200" y="762000"/>
            <a:ext cx="3581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5CD75E8-E806-4BAA-818E-7062C02128BF}"/>
              </a:ext>
            </a:extLst>
          </p:cNvPr>
          <p:cNvCxnSpPr/>
          <p:nvPr/>
        </p:nvCxnSpPr>
        <p:spPr>
          <a:xfrm>
            <a:off x="8286750" y="2971800"/>
            <a:ext cx="4000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550" name="TextBox 3">
            <a:extLst>
              <a:ext uri="{FF2B5EF4-FFF2-40B4-BE49-F238E27FC236}">
                <a16:creationId xmlns:a16="http://schemas.microsoft.com/office/drawing/2014/main" id="{D7A1AB40-5A00-4692-BFAB-7D5339117563}"/>
              </a:ext>
            </a:extLst>
          </p:cNvPr>
          <p:cNvSpPr txBox="1">
            <a:spLocks noChangeArrowheads="1"/>
          </p:cNvSpPr>
          <p:nvPr/>
        </p:nvSpPr>
        <p:spPr bwMode="auto">
          <a:xfrm>
            <a:off x="6400800" y="2743201"/>
            <a:ext cx="219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Komitmen mengelola</a:t>
            </a:r>
          </a:p>
          <a:p>
            <a:pPr eaLnBrk="1" hangingPunct="1"/>
            <a:r>
              <a:rPr lang="id-ID" altLang="en-US" sz="1200"/>
              <a:t>Informasi dg kekuatan hukum</a:t>
            </a:r>
          </a:p>
        </p:txBody>
      </p:sp>
      <p:sp>
        <p:nvSpPr>
          <p:cNvPr id="64551" name="TextBox 5">
            <a:extLst>
              <a:ext uri="{FF2B5EF4-FFF2-40B4-BE49-F238E27FC236}">
                <a16:creationId xmlns:a16="http://schemas.microsoft.com/office/drawing/2014/main" id="{FFD376D1-B034-437A-BCA1-7677EFD930E7}"/>
              </a:ext>
            </a:extLst>
          </p:cNvPr>
          <p:cNvSpPr txBox="1">
            <a:spLocks noChangeArrowheads="1"/>
          </p:cNvSpPr>
          <p:nvPr/>
        </p:nvSpPr>
        <p:spPr bwMode="auto">
          <a:xfrm>
            <a:off x="6383338" y="3240088"/>
            <a:ext cx="17954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Personel lab, komite, </a:t>
            </a:r>
          </a:p>
          <a:p>
            <a:pPr eaLnBrk="1" hangingPunct="1"/>
            <a:r>
              <a:rPr lang="id-ID" altLang="en-US" sz="1200"/>
              <a:t>personel external dan</a:t>
            </a:r>
          </a:p>
          <a:p>
            <a:pPr eaLnBrk="1" hangingPunct="1"/>
            <a:r>
              <a:rPr lang="id-ID" altLang="en-US" sz="1200"/>
              <a:t> individu atas nama lab.</a:t>
            </a:r>
          </a:p>
        </p:txBody>
      </p:sp>
      <p:cxnSp>
        <p:nvCxnSpPr>
          <p:cNvPr id="90" name="Straight Arrow Connector 89">
            <a:extLst>
              <a:ext uri="{FF2B5EF4-FFF2-40B4-BE49-F238E27FC236}">
                <a16:creationId xmlns:a16="http://schemas.microsoft.com/office/drawing/2014/main" id="{2B539DD2-2788-4095-822C-2B8C2892AF0F}"/>
              </a:ext>
            </a:extLst>
          </p:cNvPr>
          <p:cNvCxnSpPr/>
          <p:nvPr/>
        </p:nvCxnSpPr>
        <p:spPr>
          <a:xfrm flipH="1">
            <a:off x="8610600" y="2514600"/>
            <a:ext cx="35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EAEA332-E221-4ADB-9A6C-786CD076A165}"/>
              </a:ext>
            </a:extLst>
          </p:cNvPr>
          <p:cNvSpPr/>
          <p:nvPr/>
        </p:nvSpPr>
        <p:spPr>
          <a:xfrm>
            <a:off x="1468438" y="1"/>
            <a:ext cx="779463" cy="12938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Footer Placeholder 5">
            <a:extLst>
              <a:ext uri="{FF2B5EF4-FFF2-40B4-BE49-F238E27FC236}">
                <a16:creationId xmlns:a16="http://schemas.microsoft.com/office/drawing/2014/main" id="{224DBC9A-994B-4190-932C-4FC53CC97CA3}"/>
              </a:ext>
            </a:extLst>
          </p:cNvPr>
          <p:cNvSpPr>
            <a:spLocks noGrp="1"/>
          </p:cNvSpPr>
          <p:nvPr>
            <p:ph type="ftr" sz="quarter" idx="12"/>
          </p:nvPr>
        </p:nvSpPr>
        <p:spPr/>
        <p:txBody>
          <a:bodyPr/>
          <a:lstStyle/>
          <a:p>
            <a:pPr>
              <a:defRPr/>
            </a:pPr>
            <a:r>
              <a:rPr lang="en-US" altLang="en-US"/>
              <a:t>ISO/IEC 17025/Rev.01 (c)Copyright, Sentral Sistem Oct. 2020</a:t>
            </a:r>
            <a:endParaRPr lang="fr-FR" altLang="en-US"/>
          </a:p>
        </p:txBody>
      </p:sp>
      <p:sp>
        <p:nvSpPr>
          <p:cNvPr id="7" name="Slide Number Placeholder 6">
            <a:extLst>
              <a:ext uri="{FF2B5EF4-FFF2-40B4-BE49-F238E27FC236}">
                <a16:creationId xmlns:a16="http://schemas.microsoft.com/office/drawing/2014/main" id="{F8DAE4AD-B9E7-4CC9-836E-FD8F2C92C50C}"/>
              </a:ext>
            </a:extLst>
          </p:cNvPr>
          <p:cNvSpPr>
            <a:spLocks noGrp="1"/>
          </p:cNvSpPr>
          <p:nvPr>
            <p:ph type="sldNum" sz="quarter" idx="11"/>
          </p:nvPr>
        </p:nvSpPr>
        <p:spPr/>
        <p:txBody>
          <a:bodyPr/>
          <a:lstStyle/>
          <a:p>
            <a:fld id="{45B7377B-AAEE-4576-8785-0E9CADA64F10}" type="slidenum">
              <a:rPr lang="fr-FR" altLang="en-US" smtClean="0"/>
              <a:pPr/>
              <a:t>29</a:t>
            </a:fld>
            <a:endParaRPr lang="fr-F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rallelogram 29"/>
          <p:cNvSpPr/>
          <p:nvPr/>
        </p:nvSpPr>
        <p:spPr>
          <a:xfrm rot="5400000" flipV="1">
            <a:off x="1831432" y="5476766"/>
            <a:ext cx="1728193" cy="512983"/>
          </a:xfrm>
          <a:prstGeom prst="parallelogram">
            <a:avLst>
              <a:gd name="adj" fmla="val 100896"/>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p:nvSpPr>
        <p:spPr>
          <a:xfrm rot="5400000" flipV="1">
            <a:off x="2978365" y="4297761"/>
            <a:ext cx="1637932" cy="512983"/>
          </a:xfrm>
          <a:prstGeom prst="parallelogram">
            <a:avLst>
              <a:gd name="adj" fmla="val 86042"/>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rot="5400000" flipV="1">
            <a:off x="4002558" y="3066848"/>
            <a:ext cx="1728193" cy="512983"/>
          </a:xfrm>
          <a:prstGeom prst="parallelogram">
            <a:avLst>
              <a:gd name="adj" fmla="val 924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rot="5400000" flipV="1">
            <a:off x="4836591" y="1668633"/>
            <a:ext cx="2054579" cy="512983"/>
          </a:xfrm>
          <a:prstGeom prst="parallelogram">
            <a:avLst>
              <a:gd name="adj" fmla="val 100896"/>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pPr>
              <a:defRPr/>
            </a:pPr>
            <a:fld id="{841ECF00-6640-4B42-A490-1528FA283F84}" type="slidenum">
              <a:rPr lang="en-US" smtClean="0"/>
              <a:pPr>
                <a:defRPr/>
              </a:pPr>
              <a:t>3</a:t>
            </a:fld>
            <a:endParaRPr lang="en-US"/>
          </a:p>
        </p:txBody>
      </p:sp>
      <p:sp>
        <p:nvSpPr>
          <p:cNvPr id="13" name="Parallelogram 12"/>
          <p:cNvSpPr/>
          <p:nvPr/>
        </p:nvSpPr>
        <p:spPr>
          <a:xfrm>
            <a:off x="5607388" y="908721"/>
            <a:ext cx="4953108" cy="504056"/>
          </a:xfrm>
          <a:prstGeom prst="parallelogram">
            <a:avLst>
              <a:gd name="adj" fmla="val 10372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MANUAL PERUSAHAAN</a:t>
            </a:r>
          </a:p>
        </p:txBody>
      </p:sp>
      <p:sp>
        <p:nvSpPr>
          <p:cNvPr id="25" name="Parallelogram 24"/>
          <p:cNvSpPr/>
          <p:nvPr/>
        </p:nvSpPr>
        <p:spPr>
          <a:xfrm>
            <a:off x="4599276" y="2448357"/>
            <a:ext cx="4953108" cy="504056"/>
          </a:xfrm>
          <a:prstGeom prst="parallelogram">
            <a:avLst>
              <a:gd name="adj" fmla="val 10372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PROSEDUR</a:t>
            </a:r>
          </a:p>
        </p:txBody>
      </p:sp>
      <p:sp>
        <p:nvSpPr>
          <p:cNvPr id="27" name="Parallelogram 26"/>
          <p:cNvSpPr/>
          <p:nvPr/>
        </p:nvSpPr>
        <p:spPr>
          <a:xfrm>
            <a:off x="3526971" y="3683379"/>
            <a:ext cx="4945293" cy="504056"/>
          </a:xfrm>
          <a:prstGeom prst="parallelogram">
            <a:avLst>
              <a:gd name="adj" fmla="val 100301"/>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OPERASIONAL</a:t>
            </a:r>
          </a:p>
        </p:txBody>
      </p:sp>
      <p:sp>
        <p:nvSpPr>
          <p:cNvPr id="29" name="Parallelogram 28"/>
          <p:cNvSpPr/>
          <p:nvPr/>
        </p:nvSpPr>
        <p:spPr>
          <a:xfrm>
            <a:off x="2439036" y="4869160"/>
            <a:ext cx="4953108" cy="504056"/>
          </a:xfrm>
          <a:prstGeom prst="parallelogram">
            <a:avLst>
              <a:gd name="adj" fmla="val 103724"/>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DOKUMEN PENDUKUNG</a:t>
            </a:r>
          </a:p>
        </p:txBody>
      </p:sp>
      <p:sp>
        <p:nvSpPr>
          <p:cNvPr id="31" name="Rectangle 30"/>
          <p:cNvSpPr/>
          <p:nvPr/>
        </p:nvSpPr>
        <p:spPr>
          <a:xfrm>
            <a:off x="6144191" y="1474345"/>
            <a:ext cx="4656147" cy="923330"/>
          </a:xfrm>
          <a:prstGeom prst="rect">
            <a:avLst/>
          </a:prstGeom>
        </p:spPr>
        <p:txBody>
          <a:bodyPr wrap="square">
            <a:spAutoFit/>
          </a:bodyPr>
          <a:lstStyle/>
          <a:p>
            <a:pPr defTabSz="762000"/>
            <a:r>
              <a:rPr lang="en-US" dirty="0" err="1">
                <a:latin typeface="Tahoma" pitchFamily="34" charset="0"/>
              </a:rPr>
              <a:t>Menggambarkan</a:t>
            </a:r>
            <a:r>
              <a:rPr lang="en-US" dirty="0">
                <a:latin typeface="Tahoma" pitchFamily="34" charset="0"/>
              </a:rPr>
              <a:t> </a:t>
            </a:r>
            <a:r>
              <a:rPr lang="en-US" dirty="0" err="1">
                <a:latin typeface="Tahoma" pitchFamily="34" charset="0"/>
              </a:rPr>
              <a:t>sistem</a:t>
            </a:r>
            <a:r>
              <a:rPr lang="en-US" dirty="0">
                <a:latin typeface="Tahoma" pitchFamily="34" charset="0"/>
              </a:rPr>
              <a:t> </a:t>
            </a:r>
            <a:r>
              <a:rPr lang="en-US" dirty="0" err="1">
                <a:latin typeface="Tahoma" pitchFamily="34" charset="0"/>
              </a:rPr>
              <a:t>manajemen</a:t>
            </a:r>
            <a:r>
              <a:rPr lang="en-US" dirty="0">
                <a:latin typeface="Tahoma" pitchFamily="34" charset="0"/>
              </a:rPr>
              <a:t> </a:t>
            </a:r>
            <a:r>
              <a:rPr lang="en-US" dirty="0" err="1">
                <a:latin typeface="Tahoma" pitchFamily="34" charset="0"/>
              </a:rPr>
              <a:t>mutu</a:t>
            </a:r>
            <a:r>
              <a:rPr lang="en-US" dirty="0">
                <a:latin typeface="Tahoma" pitchFamily="34" charset="0"/>
              </a:rPr>
              <a:t> yang </a:t>
            </a:r>
            <a:r>
              <a:rPr lang="en-US" dirty="0" err="1">
                <a:latin typeface="Tahoma" pitchFamily="34" charset="0"/>
              </a:rPr>
              <a:t>sesuai</a:t>
            </a:r>
            <a:r>
              <a:rPr lang="en-US" dirty="0">
                <a:latin typeface="Tahoma" pitchFamily="34" charset="0"/>
              </a:rPr>
              <a:t> </a:t>
            </a:r>
            <a:r>
              <a:rPr lang="en-US" dirty="0" err="1">
                <a:latin typeface="Tahoma" pitchFamily="34" charset="0"/>
              </a:rPr>
              <a:t>dengan</a:t>
            </a:r>
            <a:r>
              <a:rPr lang="en-US" dirty="0">
                <a:latin typeface="Tahoma" pitchFamily="34" charset="0"/>
              </a:rPr>
              <a:t> </a:t>
            </a:r>
            <a:r>
              <a:rPr lang="en-US" i="1" dirty="0">
                <a:latin typeface="Tahoma" pitchFamily="34" charset="0"/>
              </a:rPr>
              <a:t>quality Policy</a:t>
            </a:r>
            <a:r>
              <a:rPr lang="en-US" dirty="0">
                <a:latin typeface="Tahoma" pitchFamily="34" charset="0"/>
              </a:rPr>
              <a:t> </a:t>
            </a:r>
            <a:r>
              <a:rPr lang="en-US" dirty="0" err="1">
                <a:latin typeface="Tahoma" pitchFamily="34" charset="0"/>
              </a:rPr>
              <a:t>dan</a:t>
            </a:r>
            <a:r>
              <a:rPr lang="en-US" dirty="0">
                <a:latin typeface="Tahoma" pitchFamily="34" charset="0"/>
              </a:rPr>
              <a:t> </a:t>
            </a:r>
            <a:r>
              <a:rPr lang="en-US" i="1" dirty="0">
                <a:latin typeface="Tahoma" pitchFamily="34" charset="0"/>
              </a:rPr>
              <a:t>objectives</a:t>
            </a:r>
            <a:r>
              <a:rPr lang="en-US" dirty="0">
                <a:latin typeface="Tahoma" pitchFamily="34" charset="0"/>
              </a:rPr>
              <a:t> </a:t>
            </a:r>
            <a:r>
              <a:rPr lang="en-US" dirty="0" err="1">
                <a:latin typeface="Tahoma" pitchFamily="34" charset="0"/>
              </a:rPr>
              <a:t>serta</a:t>
            </a:r>
            <a:r>
              <a:rPr lang="en-US" dirty="0">
                <a:latin typeface="Tahoma" pitchFamily="34" charset="0"/>
              </a:rPr>
              <a:t> </a:t>
            </a:r>
            <a:r>
              <a:rPr lang="en-US" dirty="0" err="1">
                <a:latin typeface="Tahoma" pitchFamily="34" charset="0"/>
              </a:rPr>
              <a:t>standar</a:t>
            </a:r>
            <a:endParaRPr lang="en-US" dirty="0">
              <a:latin typeface="Tahoma" pitchFamily="34" charset="0"/>
            </a:endParaRPr>
          </a:p>
        </p:txBody>
      </p:sp>
      <p:sp>
        <p:nvSpPr>
          <p:cNvPr id="32" name="Rectangle 31"/>
          <p:cNvSpPr/>
          <p:nvPr/>
        </p:nvSpPr>
        <p:spPr>
          <a:xfrm>
            <a:off x="5196559" y="2959112"/>
            <a:ext cx="4953000" cy="646331"/>
          </a:xfrm>
          <a:prstGeom prst="rect">
            <a:avLst/>
          </a:prstGeom>
        </p:spPr>
        <p:txBody>
          <a:bodyPr>
            <a:spAutoFit/>
          </a:bodyPr>
          <a:lstStyle/>
          <a:p>
            <a:pPr defTabSz="762000"/>
            <a:r>
              <a:rPr lang="en-US" dirty="0" err="1">
                <a:sym typeface="Wingdings" pitchFamily="2" charset="2"/>
              </a:rPr>
              <a:t>Rangkaian</a:t>
            </a:r>
            <a:r>
              <a:rPr lang="en-US" dirty="0">
                <a:sym typeface="Wingdings" pitchFamily="2" charset="2"/>
              </a:rPr>
              <a:t> </a:t>
            </a:r>
            <a:r>
              <a:rPr lang="en-US" dirty="0" err="1">
                <a:sym typeface="Wingdings" pitchFamily="2" charset="2"/>
              </a:rPr>
              <a:t>aktifitas</a:t>
            </a:r>
            <a:r>
              <a:rPr lang="en-US" dirty="0">
                <a:sym typeface="Wingdings" pitchFamily="2" charset="2"/>
              </a:rPr>
              <a:t> </a:t>
            </a:r>
            <a:r>
              <a:rPr lang="en-US" dirty="0" err="1">
                <a:sym typeface="Wingdings" pitchFamily="2" charset="2"/>
              </a:rPr>
              <a:t>dalam</a:t>
            </a:r>
            <a:r>
              <a:rPr lang="en-US" dirty="0">
                <a:sym typeface="Wingdings" pitchFamily="2" charset="2"/>
              </a:rPr>
              <a:t> </a:t>
            </a:r>
            <a:r>
              <a:rPr lang="en-US" dirty="0" err="1">
                <a:sym typeface="Wingdings" pitchFamily="2" charset="2"/>
              </a:rPr>
              <a:t>menjalankan</a:t>
            </a:r>
            <a:r>
              <a:rPr lang="en-US" dirty="0">
                <a:sym typeface="Wingdings" pitchFamily="2" charset="2"/>
              </a:rPr>
              <a:t> </a:t>
            </a:r>
            <a:r>
              <a:rPr lang="en-US" dirty="0" err="1">
                <a:sym typeface="Wingdings" pitchFamily="2" charset="2"/>
              </a:rPr>
              <a:t>suatu</a:t>
            </a:r>
            <a:r>
              <a:rPr lang="en-US" dirty="0">
                <a:sym typeface="Wingdings" pitchFamily="2" charset="2"/>
              </a:rPr>
              <a:t> proses (Who, What, When) </a:t>
            </a:r>
            <a:endParaRPr lang="en-US" dirty="0"/>
          </a:p>
        </p:txBody>
      </p:sp>
      <p:sp>
        <p:nvSpPr>
          <p:cNvPr id="33" name="Rectangle 32"/>
          <p:cNvSpPr/>
          <p:nvPr/>
        </p:nvSpPr>
        <p:spPr>
          <a:xfrm>
            <a:off x="4223792" y="4149081"/>
            <a:ext cx="5350414" cy="646331"/>
          </a:xfrm>
          <a:prstGeom prst="rect">
            <a:avLst/>
          </a:prstGeom>
        </p:spPr>
        <p:txBody>
          <a:bodyPr wrap="square">
            <a:spAutoFit/>
          </a:bodyPr>
          <a:lstStyle/>
          <a:p>
            <a:pPr defTabSz="762000"/>
            <a:r>
              <a:rPr lang="en-US" dirty="0" err="1"/>
              <a:t>Intruksi</a:t>
            </a:r>
            <a:r>
              <a:rPr lang="en-US" dirty="0"/>
              <a:t> </a:t>
            </a:r>
            <a:r>
              <a:rPr lang="en-US" dirty="0" err="1"/>
              <a:t>kerja</a:t>
            </a:r>
            <a:r>
              <a:rPr lang="en-US" dirty="0"/>
              <a:t>, work element </a:t>
            </a:r>
            <a:r>
              <a:rPr lang="en-US" dirty="0" err="1"/>
              <a:t>dll</a:t>
            </a:r>
            <a:r>
              <a:rPr lang="en-US" dirty="0"/>
              <a:t>.</a:t>
            </a:r>
          </a:p>
          <a:p>
            <a:pPr defTabSz="762000"/>
            <a:r>
              <a:rPr lang="en-US" dirty="0" err="1"/>
              <a:t>petunjuk</a:t>
            </a:r>
            <a:r>
              <a:rPr lang="en-US" dirty="0"/>
              <a:t> </a:t>
            </a:r>
            <a:r>
              <a:rPr lang="en-US" dirty="0" err="1"/>
              <a:t>dalam</a:t>
            </a:r>
            <a:r>
              <a:rPr lang="en-US" dirty="0"/>
              <a:t> </a:t>
            </a:r>
            <a:r>
              <a:rPr lang="en-US" dirty="0" err="1"/>
              <a:t>melakukan</a:t>
            </a:r>
            <a:r>
              <a:rPr lang="en-US" dirty="0"/>
              <a:t> </a:t>
            </a:r>
            <a:r>
              <a:rPr lang="en-US" dirty="0" err="1"/>
              <a:t>suatu</a:t>
            </a:r>
            <a:r>
              <a:rPr lang="en-US" dirty="0"/>
              <a:t> </a:t>
            </a:r>
            <a:r>
              <a:rPr lang="en-US" dirty="0" err="1"/>
              <a:t>aktifitas</a:t>
            </a:r>
            <a:r>
              <a:rPr lang="en-US" dirty="0"/>
              <a:t> (How)</a:t>
            </a:r>
            <a:r>
              <a:rPr lang="en-US" dirty="0">
                <a:latin typeface="Tahoma" pitchFamily="34" charset="0"/>
              </a:rPr>
              <a:t>                                             </a:t>
            </a:r>
          </a:p>
        </p:txBody>
      </p:sp>
      <p:sp>
        <p:nvSpPr>
          <p:cNvPr id="34" name="Rectangle 33"/>
          <p:cNvSpPr/>
          <p:nvPr/>
        </p:nvSpPr>
        <p:spPr>
          <a:xfrm>
            <a:off x="3114243" y="5517448"/>
            <a:ext cx="5718061" cy="646331"/>
          </a:xfrm>
          <a:prstGeom prst="rect">
            <a:avLst/>
          </a:prstGeom>
        </p:spPr>
        <p:txBody>
          <a:bodyPr wrap="square">
            <a:spAutoFit/>
          </a:bodyPr>
          <a:lstStyle/>
          <a:p>
            <a:pPr defTabSz="762000"/>
            <a:r>
              <a:rPr lang="en-US" dirty="0">
                <a:latin typeface="Tahoma" pitchFamily="34" charset="0"/>
              </a:rPr>
              <a:t>(Form, report, </a:t>
            </a:r>
            <a:r>
              <a:rPr lang="id-ID" dirty="0">
                <a:latin typeface="Tahoma" pitchFamily="34" charset="0"/>
              </a:rPr>
              <a:t>Checksheet, Daftar / List </a:t>
            </a:r>
            <a:r>
              <a:rPr lang="en-US" dirty="0" err="1">
                <a:latin typeface="Tahoma" pitchFamily="34" charset="0"/>
              </a:rPr>
              <a:t>dll</a:t>
            </a:r>
            <a:r>
              <a:rPr lang="en-US" dirty="0">
                <a:latin typeface="Tahoma" pitchFamily="34" charset="0"/>
              </a:rPr>
              <a:t>)</a:t>
            </a:r>
            <a:endParaRPr lang="id-ID" dirty="0">
              <a:latin typeface="Tahoma" pitchFamily="34" charset="0"/>
            </a:endParaRPr>
          </a:p>
          <a:p>
            <a:pPr defTabSz="762000"/>
            <a:r>
              <a:rPr lang="en-US" dirty="0" err="1">
                <a:sym typeface="Wingdings" pitchFamily="2" charset="2"/>
              </a:rPr>
              <a:t>bukti</a:t>
            </a:r>
            <a:r>
              <a:rPr lang="en-US" dirty="0">
                <a:sym typeface="Wingdings" pitchFamily="2" charset="2"/>
              </a:rPr>
              <a:t> </a:t>
            </a:r>
            <a:r>
              <a:rPr lang="en-US" dirty="0" err="1">
                <a:sym typeface="Wingdings" pitchFamily="2" charset="2"/>
              </a:rPr>
              <a:t>pendukung</a:t>
            </a:r>
            <a:r>
              <a:rPr lang="en-US" dirty="0">
                <a:sym typeface="Wingdings" pitchFamily="2" charset="2"/>
              </a:rPr>
              <a:t> </a:t>
            </a:r>
            <a:r>
              <a:rPr lang="en-US" dirty="0" err="1">
                <a:sym typeface="Wingdings" pitchFamily="2" charset="2"/>
              </a:rPr>
              <a:t>pelaksanaan</a:t>
            </a:r>
            <a:r>
              <a:rPr lang="en-US" dirty="0">
                <a:sym typeface="Wingdings" pitchFamily="2" charset="2"/>
              </a:rPr>
              <a:t> </a:t>
            </a:r>
            <a:r>
              <a:rPr lang="en-US" dirty="0" err="1">
                <a:sym typeface="Wingdings" pitchFamily="2" charset="2"/>
              </a:rPr>
              <a:t>suatu</a:t>
            </a:r>
            <a:r>
              <a:rPr lang="en-US" dirty="0">
                <a:sym typeface="Wingdings" pitchFamily="2" charset="2"/>
              </a:rPr>
              <a:t> </a:t>
            </a:r>
            <a:r>
              <a:rPr lang="en-US" dirty="0" err="1">
                <a:sym typeface="Wingdings" pitchFamily="2" charset="2"/>
              </a:rPr>
              <a:t>aktifitas</a:t>
            </a:r>
            <a:r>
              <a:rPr lang="en-US" dirty="0">
                <a:latin typeface="Tahoma" pitchFamily="34" charset="0"/>
              </a:rPr>
              <a:t>                                         </a:t>
            </a:r>
          </a:p>
        </p:txBody>
      </p:sp>
      <p:sp>
        <p:nvSpPr>
          <p:cNvPr id="35" name="Rectangle 2"/>
          <p:cNvSpPr txBox="1">
            <a:spLocks noChangeArrowheads="1"/>
          </p:cNvSpPr>
          <p:nvPr/>
        </p:nvSpPr>
        <p:spPr>
          <a:xfrm>
            <a:off x="6144191" y="61913"/>
            <a:ext cx="3430015" cy="71438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defRPr/>
            </a:pPr>
            <a:r>
              <a:rPr lang="en-US" sz="2800" b="1" dirty="0" err="1"/>
              <a:t>Hirarki</a:t>
            </a:r>
            <a:r>
              <a:rPr lang="en-US" sz="2800" b="1" dirty="0"/>
              <a:t> </a:t>
            </a:r>
            <a:r>
              <a:rPr lang="en-US" sz="2800" b="1" dirty="0" err="1"/>
              <a:t>Dokumen</a:t>
            </a:r>
            <a:r>
              <a:rPr lang="en-US" sz="2800" b="1" dirty="0"/>
              <a:t> </a:t>
            </a:r>
            <a:r>
              <a:rPr lang="en-US" sz="2800" b="1" dirty="0" err="1"/>
              <a:t>Dalam</a:t>
            </a:r>
            <a:r>
              <a:rPr lang="en-US" sz="2800" b="1" dirty="0"/>
              <a:t> Training </a:t>
            </a:r>
            <a:r>
              <a:rPr lang="en-US" sz="2800" b="1" dirty="0" err="1"/>
              <a:t>Ini</a:t>
            </a:r>
            <a:endParaRPr lang="en-US" sz="2800" b="1" dirty="0"/>
          </a:p>
        </p:txBody>
      </p:sp>
      <p:sp>
        <p:nvSpPr>
          <p:cNvPr id="43" name="Folded Corner 42"/>
          <p:cNvSpPr/>
          <p:nvPr/>
        </p:nvSpPr>
        <p:spPr>
          <a:xfrm>
            <a:off x="5184422" y="525935"/>
            <a:ext cx="684827" cy="886843"/>
          </a:xfrm>
          <a:prstGeom prst="foldedCorner">
            <a:avLst>
              <a:gd name="adj" fmla="val 50000"/>
            </a:avLst>
          </a:prstGeom>
          <a:pattFill prst="nar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44" name="Folded Corner 43"/>
          <p:cNvSpPr/>
          <p:nvPr/>
        </p:nvSpPr>
        <p:spPr>
          <a:xfrm>
            <a:off x="4206237" y="2061783"/>
            <a:ext cx="684827" cy="886843"/>
          </a:xfrm>
          <a:prstGeom prst="foldedCorner">
            <a:avLst>
              <a:gd name="adj" fmla="val 50000"/>
            </a:avLst>
          </a:prstGeom>
          <a:pattFill prst="nar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45" name="Folded Corner 44"/>
          <p:cNvSpPr/>
          <p:nvPr/>
        </p:nvSpPr>
        <p:spPr>
          <a:xfrm>
            <a:off x="3142171" y="3273611"/>
            <a:ext cx="684827" cy="886843"/>
          </a:xfrm>
          <a:prstGeom prst="foldedCorner">
            <a:avLst>
              <a:gd name="adj" fmla="val 50000"/>
            </a:avLst>
          </a:prstGeom>
          <a:pattFill prst="nar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sp>
        <p:nvSpPr>
          <p:cNvPr id="46" name="Folded Corner 45"/>
          <p:cNvSpPr/>
          <p:nvPr/>
        </p:nvSpPr>
        <p:spPr>
          <a:xfrm>
            <a:off x="1991545" y="4538281"/>
            <a:ext cx="684827" cy="886843"/>
          </a:xfrm>
          <a:prstGeom prst="foldedCorner">
            <a:avLst>
              <a:gd name="adj" fmla="val 50000"/>
            </a:avLst>
          </a:prstGeom>
          <a:pattFill prst="nar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4</a:t>
            </a:r>
          </a:p>
        </p:txBody>
      </p:sp>
      <p:cxnSp>
        <p:nvCxnSpPr>
          <p:cNvPr id="53" name="Straight Arrow Connector 52"/>
          <p:cNvCxnSpPr/>
          <p:nvPr/>
        </p:nvCxnSpPr>
        <p:spPr>
          <a:xfrm flipV="1">
            <a:off x="3539670" y="908724"/>
            <a:ext cx="1583477" cy="8284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4" idx="1"/>
          </p:cNvCxnSpPr>
          <p:nvPr/>
        </p:nvCxnSpPr>
        <p:spPr>
          <a:xfrm>
            <a:off x="3532458" y="2272100"/>
            <a:ext cx="673778" cy="233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70" idx="5"/>
            <a:endCxn id="45" idx="0"/>
          </p:cNvCxnSpPr>
          <p:nvPr/>
        </p:nvCxnSpPr>
        <p:spPr>
          <a:xfrm>
            <a:off x="3307204" y="2692284"/>
            <a:ext cx="177380" cy="581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377919" y="2999603"/>
            <a:ext cx="393893" cy="14883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1500607" y="995636"/>
            <a:ext cx="2116560" cy="1987746"/>
            <a:chOff x="4918580" y="3425656"/>
            <a:chExt cx="2116560" cy="1987746"/>
          </a:xfrm>
        </p:grpSpPr>
        <p:sp>
          <p:nvSpPr>
            <p:cNvPr id="70" name="Oval 69"/>
            <p:cNvSpPr/>
            <p:nvPr/>
          </p:nvSpPr>
          <p:spPr>
            <a:xfrm>
              <a:off x="4918580" y="3425656"/>
              <a:ext cx="2116560" cy="1987746"/>
            </a:xfrm>
            <a:prstGeom prst="ellipse">
              <a:avLst/>
            </a:prstGeom>
            <a:blipFill>
              <a:blip r:embed="rId6"/>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71" name="Oval 70"/>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095142" y="3589669"/>
              <a:ext cx="1788074" cy="1675941"/>
            </a:xfrm>
            <a:prstGeom prst="ellipse">
              <a:avLst/>
            </a:prstGeom>
            <a:blipFill>
              <a:blip r:embed="rId7"/>
              <a:stretch>
                <a:fillRect/>
              </a:stretch>
            </a:blip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descr="https://cdn4.iconfinder.com/data/icons/SOPHISTIQUE/web_design/png/256/our_process_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5108585" y="3856401"/>
              <a:ext cx="1768433" cy="1077218"/>
            </a:xfrm>
            <a:prstGeom prst="rect">
              <a:avLst/>
            </a:prstGeom>
            <a:noFill/>
          </p:spPr>
          <p:txBody>
            <a:bodyPr wrap="none" lIns="91440" tIns="45720" rIns="91440" bIns="45720">
              <a:spAutoFit/>
            </a:bodyPr>
            <a:lstStyle/>
            <a:p>
              <a:pPr algn="ctr"/>
              <a:r>
                <a:rPr lang="en-US" sz="3200" dirty="0">
                  <a:ln w="0">
                    <a:solidFill>
                      <a:schemeClr val="bg1"/>
                    </a:solidFill>
                  </a:ln>
                  <a:blipFill>
                    <a:blip r:embed="rId9"/>
                    <a:stretch>
                      <a:fillRect/>
                    </a:stretch>
                  </a:blipFill>
                  <a:effectLst>
                    <a:outerShdw blurRad="38100" dist="19050" dir="2700000" algn="tl" rotWithShape="0">
                      <a:schemeClr val="dk1">
                        <a:alpha val="40000"/>
                      </a:schemeClr>
                    </a:outerShdw>
                  </a:effectLst>
                  <a:latin typeface="Impact" panose="020B0806030902050204" pitchFamily="34" charset="0"/>
                </a:rPr>
                <a:t>LEVEL</a:t>
              </a:r>
            </a:p>
            <a:p>
              <a:pPr algn="ctr"/>
              <a:r>
                <a:rPr lang="en-US" sz="3200" dirty="0">
                  <a:ln w="0">
                    <a:solidFill>
                      <a:schemeClr val="bg1"/>
                    </a:solidFill>
                  </a:ln>
                  <a:blipFill>
                    <a:blip r:embed="rId9"/>
                    <a:stretch>
                      <a:fillRect/>
                    </a:stretch>
                  </a:blipFill>
                  <a:effectLst>
                    <a:outerShdw blurRad="38100" dist="19050" dir="2700000" algn="tl" rotWithShape="0">
                      <a:schemeClr val="dk1">
                        <a:alpha val="40000"/>
                      </a:schemeClr>
                    </a:outerShdw>
                  </a:effectLst>
                  <a:latin typeface="Impact" panose="020B0806030902050204" pitchFamily="34" charset="0"/>
                </a:rPr>
                <a:t>DOKUMEN</a:t>
              </a:r>
            </a:p>
          </p:txBody>
        </p:sp>
      </p:grpSp>
    </p:spTree>
    <p:extLst>
      <p:ext uri="{BB962C8B-B14F-4D97-AF65-F5344CB8AC3E}">
        <p14:creationId xmlns:p14="http://schemas.microsoft.com/office/powerpoint/2010/main" val="2478580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par>
                          <p:cTn id="23" fill="hold">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1000"/>
                            </p:stCondLst>
                            <p:childTnLst>
                              <p:par>
                                <p:cTn id="41" presetID="22" presetClass="entr" presetSubtype="2"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right)">
                                      <p:cBhvr>
                                        <p:cTn id="43" dur="500"/>
                                        <p:tgtEl>
                                          <p:spTgt spid="25"/>
                                        </p:tgtEl>
                                      </p:cBhvr>
                                    </p:animEffect>
                                  </p:childTnLst>
                                </p:cTn>
                              </p:par>
                            </p:childTnLst>
                          </p:cTn>
                        </p:par>
                        <p:par>
                          <p:cTn id="44" fill="hold">
                            <p:stCondLst>
                              <p:cond delay="1500"/>
                            </p:stCondLst>
                            <p:childTnLst>
                              <p:par>
                                <p:cTn id="45" presetID="22" presetClass="entr" presetSubtype="1"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500"/>
                                        <p:tgtEl>
                                          <p:spTgt spid="57"/>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childTnLst>
                          </p:cTn>
                        </p:par>
                        <p:par>
                          <p:cTn id="61" fill="hold">
                            <p:stCondLst>
                              <p:cond delay="1000"/>
                            </p:stCondLst>
                            <p:childTnLst>
                              <p:par>
                                <p:cTn id="62" presetID="22" presetClass="entr" presetSubtype="2"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right)">
                                      <p:cBhvr>
                                        <p:cTn id="64" dur="500"/>
                                        <p:tgtEl>
                                          <p:spTgt spid="27"/>
                                        </p:tgtEl>
                                      </p:cBhvr>
                                    </p:animEffect>
                                  </p:childTnLst>
                                </p:cTn>
                              </p:par>
                            </p:childTnLst>
                          </p:cTn>
                        </p:par>
                        <p:par>
                          <p:cTn id="65" fill="hold">
                            <p:stCondLst>
                              <p:cond delay="1500"/>
                            </p:stCondLst>
                            <p:childTnLst>
                              <p:par>
                                <p:cTn id="66" presetID="22" presetClass="entr" presetSubtype="1"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childTnLst>
                          </p:cTn>
                        </p:par>
                        <p:par>
                          <p:cTn id="69" fill="hold">
                            <p:stCondLst>
                              <p:cond delay="2000"/>
                            </p:stCondLst>
                            <p:childTnLst>
                              <p:par>
                                <p:cTn id="70" presetID="22" presetClass="entr" presetSubtype="8"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left)">
                                      <p:cBhvr>
                                        <p:cTn id="77" dur="500"/>
                                        <p:tgtEl>
                                          <p:spTgt spid="60"/>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left)">
                                      <p:cBhvr>
                                        <p:cTn id="81" dur="500"/>
                                        <p:tgtEl>
                                          <p:spTgt spid="46"/>
                                        </p:tgtEl>
                                      </p:cBhvr>
                                    </p:animEffect>
                                  </p:childTnLst>
                                </p:cTn>
                              </p:par>
                            </p:childTnLst>
                          </p:cTn>
                        </p:par>
                        <p:par>
                          <p:cTn id="82" fill="hold">
                            <p:stCondLst>
                              <p:cond delay="1000"/>
                            </p:stCondLst>
                            <p:childTnLst>
                              <p:par>
                                <p:cTn id="83" presetID="22" presetClass="entr" presetSubtype="2"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500"/>
                                        <p:tgtEl>
                                          <p:spTgt spid="29"/>
                                        </p:tgtEl>
                                      </p:cBhvr>
                                    </p:animEffect>
                                  </p:childTnLst>
                                </p:cTn>
                              </p:par>
                            </p:childTnLst>
                          </p:cTn>
                        </p:par>
                        <p:par>
                          <p:cTn id="86" fill="hold">
                            <p:stCondLst>
                              <p:cond delay="1500"/>
                            </p:stCondLst>
                            <p:childTnLst>
                              <p:par>
                                <p:cTn id="87" presetID="22" presetClass="entr" presetSubtype="1"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up)">
                                      <p:cBhvr>
                                        <p:cTn id="89" dur="500"/>
                                        <p:tgtEl>
                                          <p:spTgt spid="30"/>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left)">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26" grpId="0" animBg="1"/>
      <p:bldP spid="14" grpId="0" animBg="1"/>
      <p:bldP spid="13" grpId="0" animBg="1"/>
      <p:bldP spid="25" grpId="0" animBg="1"/>
      <p:bldP spid="27" grpId="0" animBg="1"/>
      <p:bldP spid="29" grpId="0" animBg="1"/>
      <p:bldP spid="31" grpId="0"/>
      <p:bldP spid="32" grpId="0"/>
      <p:bldP spid="33" grpId="0"/>
      <p:bldP spid="34" grpId="0"/>
      <p:bldP spid="43" grpId="0" animBg="1"/>
      <p:bldP spid="44" grpId="0" animBg="1"/>
      <p:bldP spid="45" grpId="0" animBg="1"/>
      <p:bldP spid="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942108"/>
            <a:ext cx="9120784" cy="634901"/>
          </a:xfrm>
        </p:spPr>
        <p:txBody>
          <a:bodyPr/>
          <a:lstStyle/>
          <a:p>
            <a:r>
              <a:rPr lang="en-US" sz="3600" dirty="0"/>
              <a:t>5. </a:t>
            </a:r>
            <a:r>
              <a:rPr lang="en-US" sz="3600" dirty="0" err="1"/>
              <a:t>Persyaratan</a:t>
            </a:r>
            <a:r>
              <a:rPr lang="en-US" sz="3600" dirty="0"/>
              <a:t> </a:t>
            </a:r>
            <a:r>
              <a:rPr lang="en-US" sz="3600" dirty="0" err="1"/>
              <a:t>Struktur</a:t>
            </a:r>
            <a:endParaRPr lang="en-US" sz="3600" dirty="0"/>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3" name="Slide Number Placeholder 2">
            <a:extLst>
              <a:ext uri="{FF2B5EF4-FFF2-40B4-BE49-F238E27FC236}">
                <a16:creationId xmlns:a16="http://schemas.microsoft.com/office/drawing/2014/main" id="{1FC2BE4F-CC92-4ABC-B2FD-D216D0B2E12B}"/>
              </a:ext>
            </a:extLst>
          </p:cNvPr>
          <p:cNvSpPr>
            <a:spLocks noGrp="1"/>
          </p:cNvSpPr>
          <p:nvPr>
            <p:ph type="sldNum" sz="quarter" idx="12"/>
          </p:nvPr>
        </p:nvSpPr>
        <p:spPr/>
        <p:txBody>
          <a:bodyPr/>
          <a:lstStyle/>
          <a:p>
            <a:fld id="{D613E84E-F90B-4997-BEAD-0068A8707C75}" type="slidenum">
              <a:rPr lang="en-US" smtClean="0"/>
              <a:pPr/>
              <a:t>30</a:t>
            </a:fld>
            <a:endParaRPr lang="en-US" dirty="0"/>
          </a:p>
        </p:txBody>
      </p:sp>
    </p:spTree>
    <p:extLst>
      <p:ext uri="{BB962C8B-B14F-4D97-AF65-F5344CB8AC3E}">
        <p14:creationId xmlns:p14="http://schemas.microsoft.com/office/powerpoint/2010/main" val="146936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56CFA833-87A9-48CA-B99F-46F6BA6855FE}"/>
              </a:ext>
            </a:extLst>
          </p:cNvPr>
          <p:cNvSpPr>
            <a:spLocks noGrp="1" noChangeArrowheads="1"/>
          </p:cNvSpPr>
          <p:nvPr>
            <p:ph type="title"/>
          </p:nvPr>
        </p:nvSpPr>
        <p:spPr>
          <a:xfrm>
            <a:off x="2378869" y="139700"/>
            <a:ext cx="7537450" cy="622300"/>
          </a:xfrm>
        </p:spPr>
        <p:txBody>
          <a:bodyPr>
            <a:normAutofit/>
          </a:bodyPr>
          <a:lstStyle/>
          <a:p>
            <a:r>
              <a:rPr lang="en-US" altLang="en-US" sz="2800" b="1" dirty="0">
                <a:latin typeface="Tahoma" panose="020B0604030504040204" pitchFamily="34" charset="0"/>
              </a:rPr>
              <a:t>5. </a:t>
            </a:r>
            <a:r>
              <a:rPr lang="en-US" altLang="en-US" sz="2800" b="1" dirty="0" err="1">
                <a:latin typeface="Tahoma" panose="020B0604030504040204" pitchFamily="34" charset="0"/>
              </a:rPr>
              <a:t>Persyaratan</a:t>
            </a:r>
            <a:r>
              <a:rPr lang="id-ID" altLang="en-US" sz="2800" b="1" dirty="0">
                <a:latin typeface="Tahoma" panose="020B0604030504040204" pitchFamily="34" charset="0"/>
              </a:rPr>
              <a:t> </a:t>
            </a:r>
            <a:r>
              <a:rPr lang="en-US" altLang="en-US" sz="2800" b="1" dirty="0">
                <a:latin typeface="Tahoma" panose="020B0604030504040204" pitchFamily="34" charset="0"/>
              </a:rPr>
              <a:t>S</a:t>
            </a:r>
            <a:r>
              <a:rPr lang="id-ID" altLang="en-US" sz="2800" b="1" dirty="0">
                <a:latin typeface="Tahoma" panose="020B0604030504040204" pitchFamily="34" charset="0"/>
              </a:rPr>
              <a:t>truktural</a:t>
            </a:r>
            <a:endParaRPr lang="id-ID" altLang="en-US" sz="2800" dirty="0"/>
          </a:p>
        </p:txBody>
      </p:sp>
      <p:sp>
        <p:nvSpPr>
          <p:cNvPr id="66563" name="Content Placeholder 2">
            <a:extLst>
              <a:ext uri="{FF2B5EF4-FFF2-40B4-BE49-F238E27FC236}">
                <a16:creationId xmlns:a16="http://schemas.microsoft.com/office/drawing/2014/main" id="{34F5CCFC-0D0E-49E5-A2E2-DBE2B103DDAD}"/>
              </a:ext>
            </a:extLst>
          </p:cNvPr>
          <p:cNvSpPr>
            <a:spLocks noGrp="1" noChangeArrowheads="1"/>
          </p:cNvSpPr>
          <p:nvPr>
            <p:ph idx="1"/>
          </p:nvPr>
        </p:nvSpPr>
        <p:spPr>
          <a:xfrm>
            <a:off x="915347" y="1075531"/>
            <a:ext cx="8662988" cy="5197475"/>
          </a:xfrm>
        </p:spPr>
        <p:txBody>
          <a:bodyPr>
            <a:normAutofit lnSpcReduction="10000"/>
          </a:bodyPr>
          <a:lstStyle/>
          <a:p>
            <a:pPr marL="0" indent="0">
              <a:buNone/>
            </a:pPr>
            <a:r>
              <a:rPr lang="id-ID" altLang="en-US" sz="2200" b="1" dirty="0"/>
              <a:t>5.1</a:t>
            </a:r>
            <a:r>
              <a:rPr lang="id-ID" altLang="en-US" sz="2200" dirty="0"/>
              <a:t> Laboratorium harus menjadi badan hukum, atau bagian yang ditentukan dari badan hukum, </a:t>
            </a:r>
            <a:r>
              <a:rPr lang="en-US" altLang="en-US" sz="2200" dirty="0" err="1"/>
              <a:t>sedemikian</a:t>
            </a:r>
            <a:r>
              <a:rPr lang="en-US" altLang="en-US" sz="2200" dirty="0"/>
              <a:t> </a:t>
            </a:r>
            <a:r>
              <a:rPr lang="en-US" altLang="en-US" sz="2200" dirty="0" err="1"/>
              <a:t>sehingga</a:t>
            </a:r>
            <a:r>
              <a:rPr lang="en-US" altLang="en-US" sz="2200" dirty="0"/>
              <a:t> </a:t>
            </a:r>
            <a:r>
              <a:rPr lang="en-US" altLang="en-US" sz="2200" dirty="0" err="1"/>
              <a:t>dapat</a:t>
            </a:r>
            <a:r>
              <a:rPr lang="en-US" altLang="en-US" sz="2200" dirty="0"/>
              <a:t> </a:t>
            </a:r>
            <a:r>
              <a:rPr lang="en-US" altLang="en-US" sz="2200" dirty="0" err="1"/>
              <a:t>diminta</a:t>
            </a:r>
            <a:r>
              <a:rPr lang="en-US" altLang="en-US" sz="2200" dirty="0"/>
              <a:t> </a:t>
            </a:r>
            <a:r>
              <a:rPr lang="en-US" altLang="en-US" sz="2200" dirty="0" err="1"/>
              <a:t>pertanggungjawaban</a:t>
            </a:r>
            <a:r>
              <a:rPr lang="en-US" altLang="en-US" sz="2200" dirty="0"/>
              <a:t> </a:t>
            </a:r>
            <a:r>
              <a:rPr lang="en-US" altLang="en-US" sz="2200" dirty="0" err="1"/>
              <a:t>secara</a:t>
            </a:r>
            <a:r>
              <a:rPr lang="en-US" altLang="en-US" sz="2200" dirty="0"/>
              <a:t> </a:t>
            </a:r>
            <a:r>
              <a:rPr lang="en-US" altLang="en-US" sz="2200" dirty="0" err="1"/>
              <a:t>hukum</a:t>
            </a:r>
            <a:r>
              <a:rPr lang="en-US" altLang="en-US" sz="2200" dirty="0"/>
              <a:t> </a:t>
            </a:r>
            <a:r>
              <a:rPr lang="en-US" altLang="en-US" sz="2200" dirty="0" err="1"/>
              <a:t>atas</a:t>
            </a:r>
            <a:r>
              <a:rPr lang="en-US" altLang="en-US" sz="2200" dirty="0"/>
              <a:t> </a:t>
            </a:r>
            <a:r>
              <a:rPr lang="en-US" altLang="en-US" sz="2200" dirty="0" err="1"/>
              <a:t>semua</a:t>
            </a:r>
            <a:r>
              <a:rPr lang="en-US" altLang="en-US" sz="2200" dirty="0"/>
              <a:t> </a:t>
            </a:r>
            <a:r>
              <a:rPr lang="en-US" altLang="en-US" sz="2200" dirty="0" err="1"/>
              <a:t>kegiatan</a:t>
            </a:r>
            <a:r>
              <a:rPr lang="id-ID" altLang="en-US" sz="2200" dirty="0"/>
              <a:t>nya</a:t>
            </a:r>
            <a:r>
              <a:rPr lang="en-US" altLang="en-US" sz="2200" dirty="0"/>
              <a:t>. </a:t>
            </a:r>
            <a:br>
              <a:rPr lang="id-ID" altLang="en-US" sz="2200" dirty="0"/>
            </a:br>
            <a:endParaRPr lang="id-ID" altLang="en-US" sz="1000" dirty="0"/>
          </a:p>
          <a:p>
            <a:pPr marL="0" indent="0">
              <a:buNone/>
            </a:pPr>
            <a:r>
              <a:rPr lang="id-ID" altLang="en-US" sz="1600" dirty="0"/>
              <a:t>CATATAN Untuk tujuan standar internasional ini laboratorium pemerintah dianggap berbadan hukum atas dasar status pemerintahannya.</a:t>
            </a:r>
          </a:p>
          <a:p>
            <a:pPr marL="0" indent="0">
              <a:buNone/>
            </a:pPr>
            <a:br>
              <a:rPr lang="id-ID" altLang="en-US" sz="1000" dirty="0"/>
            </a:br>
            <a:r>
              <a:rPr lang="id-ID" altLang="en-US" sz="2200" b="1" dirty="0"/>
              <a:t>5.2</a:t>
            </a:r>
            <a:r>
              <a:rPr lang="id-ID" altLang="en-US" sz="2200" dirty="0"/>
              <a:t> Laboratorium harus menetapkan manajemen yang memiliki tanggung jawab keseluruhan laboratorium (manajemen puncak)</a:t>
            </a:r>
            <a:r>
              <a:rPr lang="id-ID" altLang="en-US" dirty="0"/>
              <a:t>.</a:t>
            </a:r>
          </a:p>
          <a:p>
            <a:pPr marL="0" indent="0">
              <a:buNone/>
            </a:pPr>
            <a:br>
              <a:rPr lang="id-ID" altLang="en-US" sz="1000" dirty="0"/>
            </a:br>
            <a:r>
              <a:rPr lang="id-ID" altLang="en-US" sz="2200" b="1" dirty="0"/>
              <a:t>5.3</a:t>
            </a:r>
            <a:r>
              <a:rPr lang="id-ID" altLang="en-US" sz="2200" dirty="0"/>
              <a:t> Laboratorium harus menetapkan dan mendokumentasikan lingkup aktivitasnya yang sesuai dengan standard ini. Laboratorium hanya boleh mengklaim scope kegiatannya yang sesuai dengan ISO/IEC 17025:2017 dan tidak termasuk aktivitas laboratorium pemasok eksternal (lab subkontrak) secara berkelanjutan.</a:t>
            </a:r>
          </a:p>
          <a:p>
            <a:pPr marL="0" indent="0">
              <a:buNone/>
            </a:pPr>
            <a:br>
              <a:rPr lang="id-ID" altLang="en-US" dirty="0"/>
            </a:br>
            <a:endParaRPr lang="id-ID" altLang="en-US" dirty="0"/>
          </a:p>
        </p:txBody>
      </p:sp>
      <p:grpSp>
        <p:nvGrpSpPr>
          <p:cNvPr id="66565" name="Group 6">
            <a:extLst>
              <a:ext uri="{FF2B5EF4-FFF2-40B4-BE49-F238E27FC236}">
                <a16:creationId xmlns:a16="http://schemas.microsoft.com/office/drawing/2014/main" id="{78C1E24F-1AF9-4D3B-A86F-7F0A2A6543EF}"/>
              </a:ext>
            </a:extLst>
          </p:cNvPr>
          <p:cNvGrpSpPr>
            <a:grpSpLocks/>
          </p:cNvGrpSpPr>
          <p:nvPr/>
        </p:nvGrpSpPr>
        <p:grpSpPr bwMode="auto">
          <a:xfrm>
            <a:off x="2362200" y="914400"/>
            <a:ext cx="3581400" cy="76200"/>
            <a:chOff x="904875" y="914400"/>
            <a:chExt cx="4184650" cy="0"/>
          </a:xfrm>
        </p:grpSpPr>
        <p:sp>
          <p:nvSpPr>
            <p:cNvPr id="66566" name="Line 8">
              <a:extLst>
                <a:ext uri="{FF2B5EF4-FFF2-40B4-BE49-F238E27FC236}">
                  <a16:creationId xmlns:a16="http://schemas.microsoft.com/office/drawing/2014/main" id="{462C8A66-F510-4D41-AD96-B489F9F23404}"/>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6567" name="Line 9">
              <a:extLst>
                <a:ext uri="{FF2B5EF4-FFF2-40B4-BE49-F238E27FC236}">
                  <a16:creationId xmlns:a16="http://schemas.microsoft.com/office/drawing/2014/main" id="{BC53883E-E7F7-4685-8778-FE416F5312C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A5F0281-0BA4-40D5-B79F-E30BE85064E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37558BC-7503-4D46-93F2-70D1EC518808}"/>
              </a:ext>
            </a:extLst>
          </p:cNvPr>
          <p:cNvSpPr>
            <a:spLocks noGrp="1"/>
          </p:cNvSpPr>
          <p:nvPr>
            <p:ph type="sldNum" sz="quarter" idx="12"/>
          </p:nvPr>
        </p:nvSpPr>
        <p:spPr/>
        <p:txBody>
          <a:bodyPr/>
          <a:lstStyle/>
          <a:p>
            <a:fld id="{D613E84E-F90B-4997-BEAD-0068A8707C75}"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FE1B4102-AC26-4A73-A6F2-7AD25D60FDF9}"/>
              </a:ext>
            </a:extLst>
          </p:cNvPr>
          <p:cNvSpPr>
            <a:spLocks noGrp="1" noChangeArrowheads="1"/>
          </p:cNvSpPr>
          <p:nvPr>
            <p:ph type="title"/>
          </p:nvPr>
        </p:nvSpPr>
        <p:spPr>
          <a:xfrm>
            <a:off x="2362200" y="128588"/>
            <a:ext cx="7537450" cy="622300"/>
          </a:xfrm>
        </p:spPr>
        <p:txBody>
          <a:bodyPr>
            <a:normAutofit/>
          </a:bodyPr>
          <a:lstStyle/>
          <a:p>
            <a:r>
              <a:rPr lang="en-US" altLang="en-US" sz="2800" b="1" dirty="0">
                <a:latin typeface="Tahoma" panose="020B0604030504040204" pitchFamily="34" charset="0"/>
              </a:rPr>
              <a:t>5. </a:t>
            </a:r>
            <a:r>
              <a:rPr lang="en-US" altLang="en-US" sz="2800" b="1" dirty="0" err="1">
                <a:latin typeface="Tahoma" panose="020B0604030504040204" pitchFamily="34" charset="0"/>
              </a:rPr>
              <a:t>Persyaratan</a:t>
            </a:r>
            <a:r>
              <a:rPr lang="id-ID" altLang="en-US" sz="2800" b="1" dirty="0">
                <a:latin typeface="Tahoma" panose="020B0604030504040204" pitchFamily="34" charset="0"/>
              </a:rPr>
              <a:t> </a:t>
            </a:r>
            <a:r>
              <a:rPr lang="en-US" altLang="en-US" sz="2800" b="1" dirty="0">
                <a:latin typeface="Tahoma" panose="020B0604030504040204" pitchFamily="34" charset="0"/>
              </a:rPr>
              <a:t>S</a:t>
            </a:r>
            <a:r>
              <a:rPr lang="id-ID" altLang="en-US" sz="2800" b="1" dirty="0">
                <a:latin typeface="Tahoma" panose="020B0604030504040204" pitchFamily="34" charset="0"/>
              </a:rPr>
              <a:t>truktural</a:t>
            </a:r>
            <a:endParaRPr lang="id-ID" altLang="en-US" sz="2800" dirty="0"/>
          </a:p>
        </p:txBody>
      </p:sp>
      <p:sp>
        <p:nvSpPr>
          <p:cNvPr id="3" name="Content Placeholder 2">
            <a:extLst>
              <a:ext uri="{FF2B5EF4-FFF2-40B4-BE49-F238E27FC236}">
                <a16:creationId xmlns:a16="http://schemas.microsoft.com/office/drawing/2014/main" id="{3139318A-489B-402C-9C20-3C24F0089700}"/>
              </a:ext>
            </a:extLst>
          </p:cNvPr>
          <p:cNvSpPr>
            <a:spLocks noGrp="1"/>
          </p:cNvSpPr>
          <p:nvPr>
            <p:ph idx="1"/>
          </p:nvPr>
        </p:nvSpPr>
        <p:spPr>
          <a:xfrm>
            <a:off x="973139" y="969568"/>
            <a:ext cx="8662987" cy="5197475"/>
          </a:xfrm>
        </p:spPr>
        <p:txBody>
          <a:bodyPr>
            <a:normAutofit fontScale="92500" lnSpcReduction="20000"/>
          </a:bodyPr>
          <a:lstStyle/>
          <a:p>
            <a:pPr marL="0" indent="0">
              <a:buNone/>
              <a:defRPr/>
            </a:pPr>
            <a:r>
              <a:rPr lang="id-ID" sz="2200" b="1" dirty="0"/>
              <a:t>5.4</a:t>
            </a:r>
            <a:r>
              <a:rPr lang="id-ID" sz="2200" dirty="0"/>
              <a:t> Kegiatan laboratorium harus memenuhi persyaratan:</a:t>
            </a:r>
          </a:p>
          <a:p>
            <a:pPr>
              <a:defRPr/>
            </a:pPr>
            <a:r>
              <a:rPr lang="id-ID" sz="2200" dirty="0"/>
              <a:t>dokumen ini</a:t>
            </a:r>
            <a:r>
              <a:rPr lang="en-US" sz="2200" dirty="0"/>
              <a:t> (ISO/IEC 17025:2017)</a:t>
            </a:r>
            <a:r>
              <a:rPr lang="id-ID" sz="2200" dirty="0"/>
              <a:t>;</a:t>
            </a:r>
          </a:p>
          <a:p>
            <a:pPr>
              <a:defRPr/>
            </a:pPr>
            <a:r>
              <a:rPr lang="id-ID" sz="2200" dirty="0"/>
              <a:t>Pelanggan</a:t>
            </a:r>
            <a:r>
              <a:rPr lang="en-US" sz="2200" dirty="0"/>
              <a:t>;</a:t>
            </a:r>
            <a:r>
              <a:rPr lang="id-ID" sz="2200" dirty="0"/>
              <a:t> </a:t>
            </a:r>
          </a:p>
          <a:p>
            <a:pPr>
              <a:defRPr/>
            </a:pPr>
            <a:r>
              <a:rPr lang="id-ID" sz="2200" dirty="0"/>
              <a:t>regulasi otoritas dan </a:t>
            </a:r>
          </a:p>
          <a:p>
            <a:pPr>
              <a:defRPr/>
            </a:pPr>
            <a:r>
              <a:rPr lang="id-ID" sz="2200" dirty="0"/>
              <a:t>organisasi yang memberikan pengakuan</a:t>
            </a:r>
            <a:r>
              <a:rPr lang="id-ID" dirty="0"/>
              <a:t>. </a:t>
            </a:r>
            <a:endParaRPr lang="id-ID" sz="1000" dirty="0"/>
          </a:p>
          <a:p>
            <a:pPr marL="0" indent="0">
              <a:buNone/>
              <a:defRPr/>
            </a:pPr>
            <a:r>
              <a:rPr lang="id-ID" sz="2200" b="1" dirty="0"/>
              <a:t>5.5</a:t>
            </a:r>
            <a:r>
              <a:rPr lang="id-ID" sz="2200" dirty="0"/>
              <a:t> Laboratorium harus:</a:t>
            </a:r>
          </a:p>
          <a:p>
            <a:pPr marL="457200" indent="-457200">
              <a:buSzPct val="100000"/>
              <a:buFont typeface="+mj-lt"/>
              <a:buAutoNum type="alphaLcParenR"/>
              <a:defRPr/>
            </a:pPr>
            <a:r>
              <a:rPr lang="id-ID" sz="2200" dirty="0"/>
              <a:t>menentukan struktur organisasi dan manajemen laboratorium, tempatnya di organisasi induk, dan hubungan antara manajemen              , operasional teknis      dan supporting      .</a:t>
            </a:r>
          </a:p>
          <a:p>
            <a:pPr marL="457200" indent="-457200">
              <a:buSzPct val="100000"/>
              <a:buFont typeface="+mj-lt"/>
              <a:buAutoNum type="alphaLcParenR"/>
              <a:defRPr/>
            </a:pPr>
            <a:r>
              <a:rPr lang="id-ID" sz="2200" dirty="0"/>
              <a:t>menentukan tanggung jawab, wewenang dan keterkaitan semua personil yang mengelola, melaksanakan atau memverifikasi pekerjaan yang mempengaruhi hasil kegiatan laboratorium; </a:t>
            </a:r>
          </a:p>
          <a:p>
            <a:pPr marL="457200" indent="-457200">
              <a:buSzPct val="100000"/>
              <a:buFont typeface="+mj-lt"/>
              <a:buAutoNum type="alphaLcParenR"/>
              <a:defRPr/>
            </a:pPr>
            <a:r>
              <a:rPr lang="id-ID" sz="2200" dirty="0"/>
              <a:t>mendokumentasikan prosedurnya sejauh diperlukan untuk memastikan penerapan yang konsisten dari kegiatan lab dan keabsahan hasil.</a:t>
            </a:r>
          </a:p>
          <a:p>
            <a:pPr marL="0" indent="0">
              <a:buNone/>
              <a:defRPr/>
            </a:pPr>
            <a:endParaRPr lang="id-ID" sz="1000" dirty="0"/>
          </a:p>
        </p:txBody>
      </p:sp>
      <p:grpSp>
        <p:nvGrpSpPr>
          <p:cNvPr id="67589" name="Group 6">
            <a:extLst>
              <a:ext uri="{FF2B5EF4-FFF2-40B4-BE49-F238E27FC236}">
                <a16:creationId xmlns:a16="http://schemas.microsoft.com/office/drawing/2014/main" id="{9B17BA00-94E3-40BF-A703-E4A3AD38BBD4}"/>
              </a:ext>
            </a:extLst>
          </p:cNvPr>
          <p:cNvGrpSpPr>
            <a:grpSpLocks/>
          </p:cNvGrpSpPr>
          <p:nvPr/>
        </p:nvGrpSpPr>
        <p:grpSpPr bwMode="auto">
          <a:xfrm>
            <a:off x="2362200" y="914400"/>
            <a:ext cx="3581400" cy="46038"/>
            <a:chOff x="904875" y="914400"/>
            <a:chExt cx="4184650" cy="0"/>
          </a:xfrm>
        </p:grpSpPr>
        <p:sp>
          <p:nvSpPr>
            <p:cNvPr id="67596" name="Line 8">
              <a:extLst>
                <a:ext uri="{FF2B5EF4-FFF2-40B4-BE49-F238E27FC236}">
                  <a16:creationId xmlns:a16="http://schemas.microsoft.com/office/drawing/2014/main" id="{DF99AF26-37CD-4D78-83ED-1862ED53A0E9}"/>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7597" name="Line 9">
              <a:extLst>
                <a:ext uri="{FF2B5EF4-FFF2-40B4-BE49-F238E27FC236}">
                  <a16:creationId xmlns:a16="http://schemas.microsoft.com/office/drawing/2014/main" id="{08F6D36F-9FE1-4ACC-B4EB-A4EE70DA5A5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67590" name="TextBox 1">
            <a:extLst>
              <a:ext uri="{FF2B5EF4-FFF2-40B4-BE49-F238E27FC236}">
                <a16:creationId xmlns:a16="http://schemas.microsoft.com/office/drawing/2014/main" id="{2E2CD028-2F0C-4D02-885D-CC65E97736FD}"/>
              </a:ext>
            </a:extLst>
          </p:cNvPr>
          <p:cNvSpPr txBox="1">
            <a:spLocks noChangeArrowheads="1"/>
          </p:cNvSpPr>
          <p:nvPr/>
        </p:nvSpPr>
        <p:spPr bwMode="auto">
          <a:xfrm>
            <a:off x="7350126" y="1960167"/>
            <a:ext cx="2441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a:t>Ini termasuk kegiatan </a:t>
            </a:r>
          </a:p>
          <a:p>
            <a:pPr eaLnBrk="1" hangingPunct="1"/>
            <a:r>
              <a:rPr lang="id-ID" altLang="en-US"/>
              <a:t>di semua jenis </a:t>
            </a:r>
          </a:p>
          <a:p>
            <a:pPr eaLnBrk="1" hangingPunct="1"/>
            <a:r>
              <a:rPr lang="id-ID" altLang="en-US"/>
              <a:t>laboratorium dan </a:t>
            </a:r>
          </a:p>
          <a:p>
            <a:pPr eaLnBrk="1" hangingPunct="1"/>
            <a:r>
              <a:rPr lang="id-ID" altLang="en-US"/>
              <a:t>fasilitas laboratorium. </a:t>
            </a:r>
          </a:p>
        </p:txBody>
      </p:sp>
      <p:sp>
        <p:nvSpPr>
          <p:cNvPr id="6" name="Right Brace 5">
            <a:extLst>
              <a:ext uri="{FF2B5EF4-FFF2-40B4-BE49-F238E27FC236}">
                <a16:creationId xmlns:a16="http://schemas.microsoft.com/office/drawing/2014/main" id="{526D3F5C-4784-4D47-B2AA-7EDD7EE1CBCF}"/>
              </a:ext>
            </a:extLst>
          </p:cNvPr>
          <p:cNvSpPr/>
          <p:nvPr/>
        </p:nvSpPr>
        <p:spPr>
          <a:xfrm>
            <a:off x="6969125" y="1807768"/>
            <a:ext cx="457200" cy="151447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id-ID"/>
          </a:p>
        </p:txBody>
      </p:sp>
      <p:sp>
        <p:nvSpPr>
          <p:cNvPr id="7" name="Rectangle 6">
            <a:extLst>
              <a:ext uri="{FF2B5EF4-FFF2-40B4-BE49-F238E27FC236}">
                <a16:creationId xmlns:a16="http://schemas.microsoft.com/office/drawing/2014/main" id="{DDCD663D-ED0E-4FF1-87CD-4D9D126CAF2A}"/>
              </a:ext>
            </a:extLst>
          </p:cNvPr>
          <p:cNvSpPr/>
          <p:nvPr/>
        </p:nvSpPr>
        <p:spPr>
          <a:xfrm>
            <a:off x="8950325" y="3474642"/>
            <a:ext cx="3810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13" name="Rectangle 12">
            <a:extLst>
              <a:ext uri="{FF2B5EF4-FFF2-40B4-BE49-F238E27FC236}">
                <a16:creationId xmlns:a16="http://schemas.microsoft.com/office/drawing/2014/main" id="{0C316C4B-73D7-4A46-BDBD-9FC5BF850F24}"/>
              </a:ext>
            </a:extLst>
          </p:cNvPr>
          <p:cNvSpPr/>
          <p:nvPr/>
        </p:nvSpPr>
        <p:spPr>
          <a:xfrm>
            <a:off x="9518650" y="3474642"/>
            <a:ext cx="381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14" name="Rectangle 13">
            <a:extLst>
              <a:ext uri="{FF2B5EF4-FFF2-40B4-BE49-F238E27FC236}">
                <a16:creationId xmlns:a16="http://schemas.microsoft.com/office/drawing/2014/main" id="{B3A6E74E-B7AE-4973-9056-521F3DDDD51F}"/>
              </a:ext>
            </a:extLst>
          </p:cNvPr>
          <p:cNvSpPr/>
          <p:nvPr/>
        </p:nvSpPr>
        <p:spPr>
          <a:xfrm>
            <a:off x="3778554" y="3760805"/>
            <a:ext cx="381000" cy="22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15" name="Rectangle 14">
            <a:extLst>
              <a:ext uri="{FF2B5EF4-FFF2-40B4-BE49-F238E27FC236}">
                <a16:creationId xmlns:a16="http://schemas.microsoft.com/office/drawing/2014/main" id="{55D93BDF-07D5-4C79-95D2-B56285D59D52}"/>
              </a:ext>
            </a:extLst>
          </p:cNvPr>
          <p:cNvSpPr/>
          <p:nvPr/>
        </p:nvSpPr>
        <p:spPr>
          <a:xfrm>
            <a:off x="5955558" y="3760805"/>
            <a:ext cx="381000" cy="228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2" name="Footer Placeholder 1">
            <a:extLst>
              <a:ext uri="{FF2B5EF4-FFF2-40B4-BE49-F238E27FC236}">
                <a16:creationId xmlns:a16="http://schemas.microsoft.com/office/drawing/2014/main" id="{43CB425B-FC90-496C-A415-2F945528C16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0557FCC2-A4A9-481B-86A1-01DBB691F47E}"/>
              </a:ext>
            </a:extLst>
          </p:cNvPr>
          <p:cNvSpPr>
            <a:spLocks noGrp="1"/>
          </p:cNvSpPr>
          <p:nvPr>
            <p:ph type="sldNum" sz="quarter" idx="12"/>
          </p:nvPr>
        </p:nvSpPr>
        <p:spPr/>
        <p:txBody>
          <a:bodyPr/>
          <a:lstStyle/>
          <a:p>
            <a:fld id="{D613E84E-F90B-4997-BEAD-0068A8707C75}"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1CC0BEE7-1BC8-4D31-882A-A6B079E394DA}"/>
              </a:ext>
            </a:extLst>
          </p:cNvPr>
          <p:cNvSpPr>
            <a:spLocks noGrp="1" noChangeArrowheads="1"/>
          </p:cNvSpPr>
          <p:nvPr>
            <p:ph type="title"/>
          </p:nvPr>
        </p:nvSpPr>
        <p:spPr>
          <a:xfrm>
            <a:off x="2459182" y="105830"/>
            <a:ext cx="7537450" cy="622300"/>
          </a:xfrm>
        </p:spPr>
        <p:txBody>
          <a:bodyPr>
            <a:normAutofit/>
          </a:bodyPr>
          <a:lstStyle/>
          <a:p>
            <a:r>
              <a:rPr lang="en-US" altLang="en-US" sz="2800" b="1" dirty="0">
                <a:latin typeface="Tahoma" panose="020B0604030504040204" pitchFamily="34" charset="0"/>
              </a:rPr>
              <a:t>5. </a:t>
            </a:r>
            <a:r>
              <a:rPr lang="en-US" altLang="en-US" sz="2800" b="1" dirty="0" err="1">
                <a:latin typeface="Tahoma" panose="020B0604030504040204" pitchFamily="34" charset="0"/>
              </a:rPr>
              <a:t>Persyaratan</a:t>
            </a:r>
            <a:r>
              <a:rPr lang="id-ID" altLang="en-US" sz="2800" b="1" dirty="0">
                <a:latin typeface="Tahoma" panose="020B0604030504040204" pitchFamily="34" charset="0"/>
              </a:rPr>
              <a:t> </a:t>
            </a:r>
            <a:r>
              <a:rPr lang="en-US" altLang="en-US" sz="2800" b="1" dirty="0">
                <a:latin typeface="Tahoma" panose="020B0604030504040204" pitchFamily="34" charset="0"/>
              </a:rPr>
              <a:t>S</a:t>
            </a:r>
            <a:r>
              <a:rPr lang="id-ID" altLang="en-US" sz="2800" b="1" dirty="0">
                <a:latin typeface="Tahoma" panose="020B0604030504040204" pitchFamily="34" charset="0"/>
              </a:rPr>
              <a:t>truktural</a:t>
            </a:r>
            <a:endParaRPr lang="id-ID" altLang="en-US" sz="2800" dirty="0"/>
          </a:p>
        </p:txBody>
      </p:sp>
      <p:sp>
        <p:nvSpPr>
          <p:cNvPr id="3" name="Content Placeholder 2">
            <a:extLst>
              <a:ext uri="{FF2B5EF4-FFF2-40B4-BE49-F238E27FC236}">
                <a16:creationId xmlns:a16="http://schemas.microsoft.com/office/drawing/2014/main" id="{8C61BFAA-1E4D-4F8D-9529-375562C6C26D}"/>
              </a:ext>
            </a:extLst>
          </p:cNvPr>
          <p:cNvSpPr>
            <a:spLocks noGrp="1"/>
          </p:cNvSpPr>
          <p:nvPr>
            <p:ph idx="1"/>
          </p:nvPr>
        </p:nvSpPr>
        <p:spPr>
          <a:xfrm>
            <a:off x="891584" y="1021820"/>
            <a:ext cx="8662987" cy="5197475"/>
          </a:xfrm>
        </p:spPr>
        <p:txBody>
          <a:bodyPr>
            <a:normAutofit fontScale="92500" lnSpcReduction="10000"/>
          </a:bodyPr>
          <a:lstStyle/>
          <a:p>
            <a:pPr marL="0" indent="0">
              <a:buNone/>
              <a:defRPr/>
            </a:pPr>
            <a:r>
              <a:rPr lang="id-ID" b="1" dirty="0">
                <a:latin typeface="+mj-lt"/>
              </a:rPr>
              <a:t>5.6</a:t>
            </a:r>
            <a:r>
              <a:rPr lang="id-ID" dirty="0">
                <a:latin typeface="+mj-lt"/>
              </a:rPr>
              <a:t> Laboratorium harus memiliki personel yang disamping tugas dan tanggungjawabnya yang lain, memiliki otoritas dan sumberdaya yang diperlukan untuk melaksanakan tugasnya, termasuk:</a:t>
            </a:r>
            <a:r>
              <a:rPr lang="en-US" dirty="0">
                <a:latin typeface="+mj-lt"/>
              </a:rPr>
              <a:t> (</a:t>
            </a:r>
            <a:r>
              <a:rPr lang="en-US" dirty="0" err="1">
                <a:latin typeface="+mj-lt"/>
              </a:rPr>
              <a:t>tugas</a:t>
            </a:r>
            <a:r>
              <a:rPr lang="en-US" dirty="0">
                <a:latin typeface="+mj-lt"/>
              </a:rPr>
              <a:t> </a:t>
            </a:r>
            <a:r>
              <a:rPr lang="en-US" dirty="0" err="1">
                <a:latin typeface="+mj-lt"/>
              </a:rPr>
              <a:t>Manajer</a:t>
            </a:r>
            <a:r>
              <a:rPr lang="en-US" dirty="0">
                <a:latin typeface="+mj-lt"/>
              </a:rPr>
              <a:t> </a:t>
            </a:r>
            <a:r>
              <a:rPr lang="en-US" dirty="0" err="1">
                <a:latin typeface="+mj-lt"/>
              </a:rPr>
              <a:t>Mutu</a:t>
            </a:r>
            <a:r>
              <a:rPr lang="en-US" dirty="0">
                <a:latin typeface="+mj-lt"/>
              </a:rPr>
              <a:t> , </a:t>
            </a:r>
            <a:r>
              <a:rPr lang="en-US" dirty="0" err="1">
                <a:latin typeface="+mj-lt"/>
              </a:rPr>
              <a:t>versi</a:t>
            </a:r>
            <a:r>
              <a:rPr lang="en-US" dirty="0">
                <a:latin typeface="+mj-lt"/>
              </a:rPr>
              <a:t> lama)</a:t>
            </a:r>
            <a:endParaRPr lang="id-ID" dirty="0">
              <a:latin typeface="+mj-lt"/>
            </a:endParaRPr>
          </a:p>
          <a:p>
            <a:pPr marL="0" indent="0">
              <a:buNone/>
              <a:defRPr/>
            </a:pPr>
            <a:endParaRPr lang="id-ID" sz="800" dirty="0">
              <a:latin typeface="+mj-lt"/>
            </a:endParaRPr>
          </a:p>
          <a:p>
            <a:pPr marL="355600" indent="-355600">
              <a:buClrTx/>
              <a:buSzPct val="100000"/>
              <a:buFont typeface="+mj-lt"/>
              <a:buAutoNum type="alphaLcParenR"/>
              <a:defRPr/>
            </a:pPr>
            <a:r>
              <a:rPr lang="en-US" dirty="0" err="1">
                <a:solidFill>
                  <a:srgbClr val="002060"/>
                </a:solidFill>
                <a:latin typeface="+mj-lt"/>
              </a:rPr>
              <a:t>implementasi</a:t>
            </a:r>
            <a:r>
              <a:rPr lang="en-US" dirty="0">
                <a:solidFill>
                  <a:srgbClr val="002060"/>
                </a:solidFill>
                <a:latin typeface="+mj-lt"/>
              </a:rPr>
              <a:t>, </a:t>
            </a:r>
            <a:r>
              <a:rPr lang="en-US" dirty="0" err="1">
                <a:solidFill>
                  <a:srgbClr val="002060"/>
                </a:solidFill>
                <a:latin typeface="+mj-lt"/>
              </a:rPr>
              <a:t>pemeliharaan</a:t>
            </a:r>
            <a:r>
              <a:rPr lang="en-US" dirty="0">
                <a:solidFill>
                  <a:srgbClr val="002060"/>
                </a:solidFill>
                <a:latin typeface="+mj-lt"/>
              </a:rPr>
              <a:t> </a:t>
            </a:r>
            <a:r>
              <a:rPr lang="en-US" dirty="0" err="1">
                <a:solidFill>
                  <a:srgbClr val="002060"/>
                </a:solidFill>
                <a:latin typeface="+mj-lt"/>
              </a:rPr>
              <a:t>dan</a:t>
            </a:r>
            <a:r>
              <a:rPr lang="en-US" dirty="0">
                <a:solidFill>
                  <a:srgbClr val="002060"/>
                </a:solidFill>
                <a:latin typeface="+mj-lt"/>
              </a:rPr>
              <a:t> </a:t>
            </a:r>
            <a:r>
              <a:rPr lang="en-US" dirty="0" err="1">
                <a:solidFill>
                  <a:srgbClr val="002060"/>
                </a:solidFill>
                <a:latin typeface="+mj-lt"/>
              </a:rPr>
              <a:t>peningkatan</a:t>
            </a:r>
            <a:r>
              <a:rPr lang="en-US" dirty="0">
                <a:solidFill>
                  <a:srgbClr val="002060"/>
                </a:solidFill>
                <a:latin typeface="+mj-lt"/>
              </a:rPr>
              <a:t> </a:t>
            </a:r>
            <a:r>
              <a:rPr lang="en-US" dirty="0" err="1">
                <a:solidFill>
                  <a:srgbClr val="002060"/>
                </a:solidFill>
                <a:latin typeface="+mj-lt"/>
              </a:rPr>
              <a:t>sistim</a:t>
            </a:r>
            <a:r>
              <a:rPr lang="en-US" dirty="0">
                <a:solidFill>
                  <a:srgbClr val="002060"/>
                </a:solidFill>
                <a:latin typeface="+mj-lt"/>
              </a:rPr>
              <a:t> </a:t>
            </a:r>
            <a:r>
              <a:rPr lang="en-US" dirty="0" err="1">
                <a:solidFill>
                  <a:srgbClr val="002060"/>
                </a:solidFill>
                <a:latin typeface="+mj-lt"/>
              </a:rPr>
              <a:t>manajemen</a:t>
            </a:r>
            <a:r>
              <a:rPr lang="id-ID" dirty="0">
                <a:solidFill>
                  <a:srgbClr val="002060"/>
                </a:solidFill>
                <a:latin typeface="+mj-lt"/>
              </a:rPr>
              <a:t>;</a:t>
            </a:r>
          </a:p>
          <a:p>
            <a:pPr marL="355600" indent="-355600">
              <a:buClrTx/>
              <a:buSzPct val="100000"/>
              <a:buFont typeface="+mj-lt"/>
              <a:buAutoNum type="alphaLcParenR"/>
              <a:defRPr/>
            </a:pPr>
            <a:r>
              <a:rPr lang="en-US" dirty="0" err="1">
                <a:solidFill>
                  <a:srgbClr val="002060"/>
                </a:solidFill>
                <a:latin typeface="+mj-lt"/>
              </a:rPr>
              <a:t>mengidentifikasi</a:t>
            </a:r>
            <a:r>
              <a:rPr lang="en-US" dirty="0">
                <a:solidFill>
                  <a:srgbClr val="002060"/>
                </a:solidFill>
                <a:latin typeface="+mj-lt"/>
              </a:rPr>
              <a:t> </a:t>
            </a:r>
            <a:r>
              <a:rPr lang="en-US" dirty="0" err="1">
                <a:solidFill>
                  <a:srgbClr val="002060"/>
                </a:solidFill>
                <a:latin typeface="+mj-lt"/>
              </a:rPr>
              <a:t>terjadinya</a:t>
            </a:r>
            <a:r>
              <a:rPr lang="en-US" dirty="0">
                <a:solidFill>
                  <a:srgbClr val="002060"/>
                </a:solidFill>
                <a:latin typeface="+mj-lt"/>
              </a:rPr>
              <a:t> </a:t>
            </a:r>
            <a:r>
              <a:rPr lang="en-US" dirty="0" err="1">
                <a:solidFill>
                  <a:srgbClr val="002060"/>
                </a:solidFill>
                <a:latin typeface="+mj-lt"/>
              </a:rPr>
              <a:t>penyimpangan</a:t>
            </a:r>
            <a:r>
              <a:rPr lang="en-US" dirty="0">
                <a:solidFill>
                  <a:srgbClr val="002060"/>
                </a:solidFill>
                <a:latin typeface="+mj-lt"/>
              </a:rPr>
              <a:t> </a:t>
            </a:r>
            <a:r>
              <a:rPr lang="en-US" dirty="0" err="1">
                <a:solidFill>
                  <a:srgbClr val="002060"/>
                </a:solidFill>
                <a:latin typeface="+mj-lt"/>
              </a:rPr>
              <a:t>dari</a:t>
            </a:r>
            <a:r>
              <a:rPr lang="en-US" dirty="0">
                <a:solidFill>
                  <a:srgbClr val="002060"/>
                </a:solidFill>
                <a:latin typeface="+mj-lt"/>
              </a:rPr>
              <a:t> </a:t>
            </a:r>
            <a:r>
              <a:rPr lang="en-US" dirty="0" err="1">
                <a:solidFill>
                  <a:srgbClr val="002060"/>
                </a:solidFill>
                <a:latin typeface="+mj-lt"/>
              </a:rPr>
              <a:t>sistim</a:t>
            </a:r>
            <a:r>
              <a:rPr lang="en-US" dirty="0">
                <a:solidFill>
                  <a:srgbClr val="002060"/>
                </a:solidFill>
                <a:latin typeface="+mj-lt"/>
              </a:rPr>
              <a:t> </a:t>
            </a:r>
            <a:r>
              <a:rPr lang="en-US" dirty="0" err="1">
                <a:solidFill>
                  <a:srgbClr val="002060"/>
                </a:solidFill>
                <a:latin typeface="+mj-lt"/>
              </a:rPr>
              <a:t>manajemen</a:t>
            </a:r>
            <a:r>
              <a:rPr lang="en-US" dirty="0">
                <a:solidFill>
                  <a:srgbClr val="002060"/>
                </a:solidFill>
                <a:latin typeface="+mj-lt"/>
              </a:rPr>
              <a:t> </a:t>
            </a:r>
            <a:r>
              <a:rPr lang="en-US" dirty="0" err="1">
                <a:solidFill>
                  <a:srgbClr val="002060"/>
                </a:solidFill>
                <a:latin typeface="+mj-lt"/>
              </a:rPr>
              <a:t>atau</a:t>
            </a:r>
            <a:r>
              <a:rPr lang="en-US" dirty="0">
                <a:solidFill>
                  <a:srgbClr val="002060"/>
                </a:solidFill>
                <a:latin typeface="+mj-lt"/>
              </a:rPr>
              <a:t> </a:t>
            </a:r>
            <a:r>
              <a:rPr lang="en-US" dirty="0" err="1">
                <a:solidFill>
                  <a:srgbClr val="002060"/>
                </a:solidFill>
                <a:latin typeface="+mj-lt"/>
              </a:rPr>
              <a:t>dari</a:t>
            </a:r>
            <a:r>
              <a:rPr lang="en-US" dirty="0">
                <a:solidFill>
                  <a:srgbClr val="002060"/>
                </a:solidFill>
                <a:latin typeface="+mj-lt"/>
              </a:rPr>
              <a:t> </a:t>
            </a:r>
            <a:r>
              <a:rPr lang="en-US" dirty="0" err="1">
                <a:solidFill>
                  <a:srgbClr val="002060"/>
                </a:solidFill>
                <a:latin typeface="+mj-lt"/>
              </a:rPr>
              <a:t>prosedur</a:t>
            </a:r>
            <a:r>
              <a:rPr lang="en-US" dirty="0">
                <a:solidFill>
                  <a:srgbClr val="002060"/>
                </a:solidFill>
                <a:latin typeface="+mj-lt"/>
              </a:rPr>
              <a:t> </a:t>
            </a:r>
            <a:r>
              <a:rPr lang="id-ID" dirty="0">
                <a:solidFill>
                  <a:srgbClr val="002060"/>
                </a:solidFill>
                <a:latin typeface="+mj-lt"/>
              </a:rPr>
              <a:t>untuk </a:t>
            </a:r>
            <a:r>
              <a:rPr lang="en-US" dirty="0" err="1">
                <a:solidFill>
                  <a:srgbClr val="002060"/>
                </a:solidFill>
                <a:latin typeface="+mj-lt"/>
              </a:rPr>
              <a:t>pelaksanaan</a:t>
            </a:r>
            <a:r>
              <a:rPr lang="en-US" dirty="0">
                <a:solidFill>
                  <a:srgbClr val="002060"/>
                </a:solidFill>
                <a:latin typeface="+mj-lt"/>
              </a:rPr>
              <a:t> </a:t>
            </a:r>
            <a:r>
              <a:rPr lang="id-ID" dirty="0">
                <a:solidFill>
                  <a:srgbClr val="002060"/>
                </a:solidFill>
                <a:latin typeface="+mj-lt"/>
              </a:rPr>
              <a:t>aktifitas laboratorium;</a:t>
            </a:r>
          </a:p>
          <a:p>
            <a:pPr marL="355600" indent="-355600">
              <a:buClrTx/>
              <a:buSzPct val="100000"/>
              <a:buFont typeface="+mj-lt"/>
              <a:buAutoNum type="alphaLcParenR"/>
              <a:defRPr/>
            </a:pPr>
            <a:r>
              <a:rPr lang="en-US" dirty="0" err="1">
                <a:solidFill>
                  <a:srgbClr val="002060"/>
                </a:solidFill>
                <a:latin typeface="+mj-lt"/>
              </a:rPr>
              <a:t>memulai</a:t>
            </a:r>
            <a:r>
              <a:rPr lang="en-US" dirty="0">
                <a:solidFill>
                  <a:srgbClr val="002060"/>
                </a:solidFill>
                <a:latin typeface="+mj-lt"/>
              </a:rPr>
              <a:t> </a:t>
            </a:r>
            <a:r>
              <a:rPr lang="en-US" dirty="0" err="1">
                <a:solidFill>
                  <a:srgbClr val="002060"/>
                </a:solidFill>
                <a:latin typeface="+mj-lt"/>
              </a:rPr>
              <a:t>tindakan</a:t>
            </a:r>
            <a:r>
              <a:rPr lang="en-US" dirty="0">
                <a:solidFill>
                  <a:srgbClr val="002060"/>
                </a:solidFill>
                <a:latin typeface="+mj-lt"/>
              </a:rPr>
              <a:t> </a:t>
            </a:r>
            <a:r>
              <a:rPr lang="en-US" dirty="0" err="1">
                <a:solidFill>
                  <a:srgbClr val="002060"/>
                </a:solidFill>
                <a:latin typeface="+mj-lt"/>
              </a:rPr>
              <a:t>pencegahan</a:t>
            </a:r>
            <a:r>
              <a:rPr lang="en-US" dirty="0">
                <a:solidFill>
                  <a:srgbClr val="002060"/>
                </a:solidFill>
                <a:latin typeface="+mj-lt"/>
              </a:rPr>
              <a:t> </a:t>
            </a:r>
            <a:r>
              <a:rPr lang="en-US" dirty="0" err="1">
                <a:solidFill>
                  <a:srgbClr val="002060"/>
                </a:solidFill>
                <a:latin typeface="+mj-lt"/>
              </a:rPr>
              <a:t>atau</a:t>
            </a:r>
            <a:r>
              <a:rPr lang="en-US" dirty="0">
                <a:solidFill>
                  <a:srgbClr val="002060"/>
                </a:solidFill>
                <a:latin typeface="+mj-lt"/>
              </a:rPr>
              <a:t> </a:t>
            </a:r>
            <a:r>
              <a:rPr lang="en-US" dirty="0" err="1">
                <a:solidFill>
                  <a:srgbClr val="002060"/>
                </a:solidFill>
                <a:latin typeface="+mj-lt"/>
              </a:rPr>
              <a:t>meminimalkan</a:t>
            </a:r>
            <a:r>
              <a:rPr lang="en-US" dirty="0">
                <a:solidFill>
                  <a:srgbClr val="002060"/>
                </a:solidFill>
                <a:latin typeface="+mj-lt"/>
              </a:rPr>
              <a:t> </a:t>
            </a:r>
            <a:r>
              <a:rPr lang="en-US" dirty="0" err="1">
                <a:solidFill>
                  <a:srgbClr val="002060"/>
                </a:solidFill>
                <a:latin typeface="+mj-lt"/>
              </a:rPr>
              <a:t>penyimpangan</a:t>
            </a:r>
            <a:r>
              <a:rPr lang="id-ID" dirty="0">
                <a:solidFill>
                  <a:srgbClr val="002060"/>
                </a:solidFill>
                <a:latin typeface="+mj-lt"/>
              </a:rPr>
              <a:t>;</a:t>
            </a:r>
          </a:p>
          <a:p>
            <a:pPr marL="457200" indent="-457200">
              <a:buClrTx/>
              <a:buSzPct val="100000"/>
              <a:buFont typeface="+mj-lt"/>
              <a:buAutoNum type="alphaLcParenR" startAt="4"/>
              <a:defRPr/>
            </a:pPr>
            <a:r>
              <a:rPr lang="id-ID" altLang="id-ID" dirty="0">
                <a:solidFill>
                  <a:srgbClr val="002060"/>
                </a:solidFill>
                <a:latin typeface="+mj-lt"/>
              </a:rPr>
              <a:t>melaporkan ke manajemen lab tentang kinerja sistem manajemen dan kebutuhan apapun untuk peningkatan;</a:t>
            </a:r>
          </a:p>
          <a:p>
            <a:pPr marL="457200" indent="-457200">
              <a:buClrTx/>
              <a:buSzPct val="100000"/>
              <a:buFont typeface="Arial" pitchFamily="34" charset="0"/>
              <a:buAutoNum type="alphaLcParenR" startAt="4"/>
              <a:defRPr/>
            </a:pPr>
            <a:r>
              <a:rPr lang="id-ID" altLang="id-ID" dirty="0">
                <a:solidFill>
                  <a:srgbClr val="002060"/>
                </a:solidFill>
                <a:latin typeface="+mj-lt"/>
              </a:rPr>
              <a:t>menjamin keefektifan aktivitas laboratorium.</a:t>
            </a:r>
          </a:p>
        </p:txBody>
      </p:sp>
      <p:grpSp>
        <p:nvGrpSpPr>
          <p:cNvPr id="68613" name="Group 6">
            <a:extLst>
              <a:ext uri="{FF2B5EF4-FFF2-40B4-BE49-F238E27FC236}">
                <a16:creationId xmlns:a16="http://schemas.microsoft.com/office/drawing/2014/main" id="{122889F4-4C0D-4F5E-A2B1-03F7B8C0D8EB}"/>
              </a:ext>
            </a:extLst>
          </p:cNvPr>
          <p:cNvGrpSpPr>
            <a:grpSpLocks/>
          </p:cNvGrpSpPr>
          <p:nvPr/>
        </p:nvGrpSpPr>
        <p:grpSpPr bwMode="auto">
          <a:xfrm>
            <a:off x="2362200" y="914400"/>
            <a:ext cx="3581400" cy="46038"/>
            <a:chOff x="904875" y="914400"/>
            <a:chExt cx="4184650" cy="0"/>
          </a:xfrm>
        </p:grpSpPr>
        <p:sp>
          <p:nvSpPr>
            <p:cNvPr id="68614" name="Line 8">
              <a:extLst>
                <a:ext uri="{FF2B5EF4-FFF2-40B4-BE49-F238E27FC236}">
                  <a16:creationId xmlns:a16="http://schemas.microsoft.com/office/drawing/2014/main" id="{4310E789-CA40-467F-AFC0-15D4B27C01F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8615" name="Line 9">
              <a:extLst>
                <a:ext uri="{FF2B5EF4-FFF2-40B4-BE49-F238E27FC236}">
                  <a16:creationId xmlns:a16="http://schemas.microsoft.com/office/drawing/2014/main" id="{0590A7A3-3DB1-445F-8B05-7F4C7F4A201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609AD25-6553-442A-81A6-137D4119A15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DCD3D7D0-F523-455E-9DA5-C46219E08A4F}"/>
              </a:ext>
            </a:extLst>
          </p:cNvPr>
          <p:cNvSpPr>
            <a:spLocks noGrp="1"/>
          </p:cNvSpPr>
          <p:nvPr>
            <p:ph type="sldNum" sz="quarter" idx="12"/>
          </p:nvPr>
        </p:nvSpPr>
        <p:spPr/>
        <p:txBody>
          <a:bodyPr/>
          <a:lstStyle/>
          <a:p>
            <a:fld id="{D613E84E-F90B-4997-BEAD-0068A8707C7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2701C486-5C54-46D6-8CC4-5EAE894B0BBE}"/>
              </a:ext>
            </a:extLst>
          </p:cNvPr>
          <p:cNvSpPr>
            <a:spLocks noGrp="1" noChangeArrowheads="1"/>
          </p:cNvSpPr>
          <p:nvPr>
            <p:ph type="title"/>
          </p:nvPr>
        </p:nvSpPr>
        <p:spPr>
          <a:xfrm>
            <a:off x="2487706" y="139701"/>
            <a:ext cx="6699250" cy="622300"/>
          </a:xfrm>
        </p:spPr>
        <p:txBody>
          <a:bodyPr>
            <a:normAutofit/>
          </a:bodyPr>
          <a:lstStyle/>
          <a:p>
            <a:r>
              <a:rPr lang="en-US" altLang="en-US" sz="2800" b="1" dirty="0">
                <a:latin typeface="Tahoma" panose="020B0604030504040204" pitchFamily="34" charset="0"/>
              </a:rPr>
              <a:t>5. </a:t>
            </a:r>
            <a:r>
              <a:rPr lang="en-US" altLang="en-US" sz="2800" b="1" dirty="0" err="1">
                <a:latin typeface="Tahoma" panose="020B0604030504040204" pitchFamily="34" charset="0"/>
              </a:rPr>
              <a:t>Persyaratan</a:t>
            </a:r>
            <a:r>
              <a:rPr lang="id-ID" altLang="en-US" sz="2800" b="1" dirty="0">
                <a:latin typeface="Tahoma" panose="020B0604030504040204" pitchFamily="34" charset="0"/>
              </a:rPr>
              <a:t> </a:t>
            </a:r>
            <a:r>
              <a:rPr lang="en-US" altLang="en-US" sz="2800" b="1" dirty="0">
                <a:latin typeface="Tahoma" panose="020B0604030504040204" pitchFamily="34" charset="0"/>
              </a:rPr>
              <a:t>S</a:t>
            </a:r>
            <a:r>
              <a:rPr lang="id-ID" altLang="en-US" sz="2800" b="1" dirty="0">
                <a:latin typeface="Tahoma" panose="020B0604030504040204" pitchFamily="34" charset="0"/>
              </a:rPr>
              <a:t>truktural</a:t>
            </a:r>
            <a:endParaRPr lang="id-ID" altLang="en-US" sz="2800" dirty="0"/>
          </a:p>
        </p:txBody>
      </p:sp>
      <p:sp>
        <p:nvSpPr>
          <p:cNvPr id="65539" name="Content Placeholder 2">
            <a:extLst>
              <a:ext uri="{FF2B5EF4-FFF2-40B4-BE49-F238E27FC236}">
                <a16:creationId xmlns:a16="http://schemas.microsoft.com/office/drawing/2014/main" id="{3315AFE2-D70D-4AF3-B813-4A40B5BA101A}"/>
              </a:ext>
            </a:extLst>
          </p:cNvPr>
          <p:cNvSpPr>
            <a:spLocks noGrp="1"/>
          </p:cNvSpPr>
          <p:nvPr>
            <p:ph idx="1"/>
          </p:nvPr>
        </p:nvSpPr>
        <p:spPr>
          <a:xfrm>
            <a:off x="655100" y="999332"/>
            <a:ext cx="8885237" cy="5486400"/>
          </a:xfrm>
        </p:spPr>
        <p:txBody>
          <a:bodyPr>
            <a:normAutofit/>
          </a:bodyPr>
          <a:lstStyle/>
          <a:p>
            <a:pPr marL="457200" indent="-457200">
              <a:buSzPct val="100000"/>
              <a:buNone/>
              <a:defRPr/>
            </a:pPr>
            <a:r>
              <a:rPr lang="id-ID" altLang="id-ID" b="1" dirty="0"/>
              <a:t>5.7</a:t>
            </a:r>
            <a:r>
              <a:rPr lang="id-ID" altLang="id-ID" dirty="0"/>
              <a:t> Manajemen laboratorium harus memastikan bahwa:</a:t>
            </a:r>
            <a:endParaRPr lang="id-ID" altLang="id-ID" dirty="0">
              <a:ea typeface="+mn-ea"/>
            </a:endParaRPr>
          </a:p>
          <a:p>
            <a:pPr lvl="1">
              <a:buFontTx/>
              <a:buAutoNum type="alphaLcParenR"/>
              <a:defRPr/>
            </a:pPr>
            <a:r>
              <a:rPr lang="id-ID" altLang="id-ID" sz="2400" dirty="0">
                <a:ea typeface="ＭＳ Ｐゴシック" charset="0"/>
              </a:rPr>
              <a:t> komunikasi </a:t>
            </a:r>
            <a:r>
              <a:rPr lang="en-US" altLang="id-ID" sz="2400" dirty="0" err="1">
                <a:ea typeface="ＭＳ Ｐゴシック" charset="0"/>
              </a:rPr>
              <a:t>mengenai</a:t>
            </a:r>
            <a:r>
              <a:rPr lang="en-US" altLang="id-ID" sz="2400" dirty="0">
                <a:ea typeface="ＭＳ Ｐゴシック" charset="0"/>
              </a:rPr>
              <a:t> </a:t>
            </a:r>
            <a:r>
              <a:rPr lang="id-ID" altLang="id-ID" sz="2400" dirty="0">
                <a:ea typeface="ＭＳ Ｐゴシック" charset="0"/>
              </a:rPr>
              <a:t>keefektifan sistem manajemen dan pentingnya memenuhi persyaratan pelanggan serta persyaratan lainnya</a:t>
            </a:r>
            <a:r>
              <a:rPr lang="en-US" altLang="id-ID" sz="2400" dirty="0">
                <a:ea typeface="ＭＳ Ｐゴシック" charset="0"/>
              </a:rPr>
              <a:t> </a:t>
            </a:r>
            <a:r>
              <a:rPr lang="en-US" altLang="id-ID" sz="2400" dirty="0" err="1">
                <a:ea typeface="ＭＳ Ｐゴシック" charset="0"/>
              </a:rPr>
              <a:t>berjalan</a:t>
            </a:r>
            <a:r>
              <a:rPr lang="id-ID" altLang="id-ID" sz="2400" dirty="0">
                <a:ea typeface="ＭＳ Ｐゴシック" charset="0"/>
              </a:rPr>
              <a:t>.</a:t>
            </a:r>
          </a:p>
          <a:p>
            <a:pPr lvl="1">
              <a:buFontTx/>
              <a:buAutoNum type="alphaLcParenR"/>
              <a:defRPr/>
            </a:pPr>
            <a:endParaRPr lang="id-ID" altLang="id-ID" sz="1000" dirty="0">
              <a:ea typeface="ＭＳ Ｐゴシック" charset="0"/>
            </a:endParaRPr>
          </a:p>
          <a:p>
            <a:pPr lvl="1">
              <a:buFontTx/>
              <a:buAutoNum type="alphaLcParenR"/>
              <a:defRPr/>
            </a:pPr>
            <a:r>
              <a:rPr lang="id-ID" altLang="id-ID" sz="2400" dirty="0">
                <a:ea typeface="ＭＳ Ｐゴシック" charset="0"/>
              </a:rPr>
              <a:t> integritas sistem manajemen dipelihara ketika perubahan sistem manajemen direncanakan dan dilaksanakan.</a:t>
            </a:r>
          </a:p>
          <a:p>
            <a:pPr lvl="2">
              <a:defRPr/>
            </a:pPr>
            <a:r>
              <a:rPr lang="id-ID" altLang="id-ID" sz="1600" dirty="0">
                <a:ea typeface="ＭＳ Ｐゴシック" charset="0"/>
              </a:rPr>
              <a:t>Perubahan sistem manajemen dapat berupa: perubahan versi standard, pergantian personel inti, perubahan pelayanan lab, pindah alamat, dll.</a:t>
            </a:r>
          </a:p>
          <a:p>
            <a:pPr marL="0" indent="0">
              <a:buClrTx/>
              <a:buSzPct val="100000"/>
              <a:buNone/>
              <a:defRPr/>
            </a:pPr>
            <a:endParaRPr lang="id-ID" altLang="id-ID" dirty="0"/>
          </a:p>
          <a:p>
            <a:pPr marL="457200" indent="-457200">
              <a:buClrTx/>
              <a:buSzPct val="100000"/>
              <a:buFont typeface="Arial" pitchFamily="34" charset="0"/>
              <a:buAutoNum type="alphaLcParenR" startAt="4"/>
              <a:defRPr/>
            </a:pPr>
            <a:endParaRPr lang="id-ID" altLang="id-ID" dirty="0"/>
          </a:p>
        </p:txBody>
      </p:sp>
      <p:grpSp>
        <p:nvGrpSpPr>
          <p:cNvPr id="69637" name="Group 6">
            <a:extLst>
              <a:ext uri="{FF2B5EF4-FFF2-40B4-BE49-F238E27FC236}">
                <a16:creationId xmlns:a16="http://schemas.microsoft.com/office/drawing/2014/main" id="{A4E36A3C-91F1-4FC2-A276-A10DFEE161C7}"/>
              </a:ext>
            </a:extLst>
          </p:cNvPr>
          <p:cNvGrpSpPr>
            <a:grpSpLocks/>
          </p:cNvGrpSpPr>
          <p:nvPr/>
        </p:nvGrpSpPr>
        <p:grpSpPr bwMode="auto">
          <a:xfrm>
            <a:off x="2362200" y="914400"/>
            <a:ext cx="3505200" cy="46038"/>
            <a:chOff x="904875" y="914400"/>
            <a:chExt cx="4184650" cy="0"/>
          </a:xfrm>
        </p:grpSpPr>
        <p:sp>
          <p:nvSpPr>
            <p:cNvPr id="69672" name="Line 8">
              <a:extLst>
                <a:ext uri="{FF2B5EF4-FFF2-40B4-BE49-F238E27FC236}">
                  <a16:creationId xmlns:a16="http://schemas.microsoft.com/office/drawing/2014/main" id="{53CACFEA-3295-416B-9059-F2A7FBDA620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69673" name="Line 9">
              <a:extLst>
                <a:ext uri="{FF2B5EF4-FFF2-40B4-BE49-F238E27FC236}">
                  <a16:creationId xmlns:a16="http://schemas.microsoft.com/office/drawing/2014/main" id="{8209D1A0-4956-4071-8B02-51BB851EDCC1}"/>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9B8883CB-A892-4445-A808-0351F2F324E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57575C4F-3BF7-4E2C-89A6-E9DAA37DE557}"/>
              </a:ext>
            </a:extLst>
          </p:cNvPr>
          <p:cNvSpPr>
            <a:spLocks noGrp="1"/>
          </p:cNvSpPr>
          <p:nvPr>
            <p:ph type="sldNum" sz="quarter" idx="12"/>
          </p:nvPr>
        </p:nvSpPr>
        <p:spPr/>
        <p:txBody>
          <a:bodyPr/>
          <a:lstStyle/>
          <a:p>
            <a:fld id="{D613E84E-F90B-4997-BEAD-0068A8707C7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2B6A1874-189F-455A-8D19-3D67B762B81F}"/>
              </a:ext>
            </a:extLst>
          </p:cNvPr>
          <p:cNvSpPr>
            <a:spLocks noGrp="1" noChangeArrowheads="1"/>
          </p:cNvSpPr>
          <p:nvPr>
            <p:ph type="title"/>
          </p:nvPr>
        </p:nvSpPr>
        <p:spPr>
          <a:xfrm>
            <a:off x="2289175" y="475460"/>
            <a:ext cx="7613650" cy="622300"/>
          </a:xfrm>
        </p:spPr>
        <p:txBody>
          <a:bodyPr>
            <a:normAutofit/>
          </a:bodyPr>
          <a:lstStyle/>
          <a:p>
            <a:pPr eaLnBrk="1" hangingPunct="1"/>
            <a:r>
              <a:rPr lang="en-US" altLang="en-US" sz="2400" dirty="0" err="1"/>
              <a:t>Contoh</a:t>
            </a:r>
            <a:r>
              <a:rPr lang="en-US" altLang="en-US" sz="2400" dirty="0"/>
              <a:t>: </a:t>
            </a:r>
            <a:r>
              <a:rPr lang="en-US" altLang="en-US" sz="2400" dirty="0" err="1"/>
              <a:t>Struktur</a:t>
            </a:r>
            <a:r>
              <a:rPr lang="en-US" altLang="en-US" sz="2400" dirty="0"/>
              <a:t> </a:t>
            </a:r>
            <a:r>
              <a:rPr lang="en-US" altLang="en-US" sz="2400" dirty="0" err="1"/>
              <a:t>Organisasi</a:t>
            </a:r>
            <a:r>
              <a:rPr lang="en-US" altLang="en-US" sz="2400" dirty="0"/>
              <a:t> </a:t>
            </a:r>
            <a:r>
              <a:rPr lang="en-US" altLang="en-US" sz="2400" dirty="0" err="1"/>
              <a:t>Laboratorium</a:t>
            </a:r>
            <a:endParaRPr lang="en-US" altLang="en-US" sz="2400" dirty="0"/>
          </a:p>
        </p:txBody>
      </p:sp>
      <p:graphicFrame>
        <p:nvGraphicFramePr>
          <p:cNvPr id="10" name="Content Placeholder 9">
            <a:extLst>
              <a:ext uri="{FF2B5EF4-FFF2-40B4-BE49-F238E27FC236}">
                <a16:creationId xmlns:a16="http://schemas.microsoft.com/office/drawing/2014/main" id="{D3C04B94-8FC7-403D-BC5A-E1A7B327AF22}"/>
              </a:ext>
            </a:extLst>
          </p:cNvPr>
          <p:cNvGraphicFramePr>
            <a:graphicFrameLocks noGrp="1"/>
          </p:cNvGraphicFramePr>
          <p:nvPr>
            <p:ph idx="1"/>
            <p:extLst>
              <p:ext uri="{D42A27DB-BD31-4B8C-83A1-F6EECF244321}">
                <p14:modId xmlns:p14="http://schemas.microsoft.com/office/powerpoint/2010/main" val="2134671545"/>
              </p:ext>
            </p:extLst>
          </p:nvPr>
        </p:nvGraphicFramePr>
        <p:xfrm>
          <a:off x="1174845" y="1146576"/>
          <a:ext cx="7086601" cy="376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4B979EFC-A32F-4D99-B378-B33452DD0581}"/>
              </a:ext>
            </a:extLst>
          </p:cNvPr>
          <p:cNvCxnSpPr/>
          <p:nvPr/>
        </p:nvCxnSpPr>
        <p:spPr>
          <a:xfrm>
            <a:off x="2362200" y="989014"/>
            <a:ext cx="3200400" cy="1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2BD2F3-86F2-46D8-B184-E52236DEE39B}"/>
              </a:ext>
            </a:extLst>
          </p:cNvPr>
          <p:cNvCxnSpPr/>
          <p:nvPr/>
        </p:nvCxnSpPr>
        <p:spPr>
          <a:xfrm>
            <a:off x="3886200" y="989014"/>
            <a:ext cx="3581400" cy="1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6CF816-F4DA-4C9F-AF4F-BF34171BC8D7}"/>
              </a:ext>
            </a:extLst>
          </p:cNvPr>
          <p:cNvSpPr/>
          <p:nvPr/>
        </p:nvSpPr>
        <p:spPr>
          <a:xfrm>
            <a:off x="4070444" y="5061348"/>
            <a:ext cx="1371600" cy="53340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bg1"/>
                </a:solidFill>
              </a:rPr>
              <a:t>Penyelia</a:t>
            </a:r>
            <a:endParaRPr lang="en-US" dirty="0">
              <a:solidFill>
                <a:schemeClr val="bg1"/>
              </a:solidFill>
            </a:endParaRPr>
          </a:p>
        </p:txBody>
      </p:sp>
      <p:sp>
        <p:nvSpPr>
          <p:cNvPr id="13" name="Rectangle 12">
            <a:extLst>
              <a:ext uri="{FF2B5EF4-FFF2-40B4-BE49-F238E27FC236}">
                <a16:creationId xmlns:a16="http://schemas.microsoft.com/office/drawing/2014/main" id="{9352895B-C026-453B-AE18-2DA6F7B49080}"/>
              </a:ext>
            </a:extLst>
          </p:cNvPr>
          <p:cNvSpPr/>
          <p:nvPr/>
        </p:nvSpPr>
        <p:spPr>
          <a:xfrm>
            <a:off x="4070444" y="5748734"/>
            <a:ext cx="1371600" cy="53340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bg1"/>
                </a:solidFill>
              </a:rPr>
              <a:t>Analis</a:t>
            </a:r>
            <a:endParaRPr lang="en-US" dirty="0">
              <a:solidFill>
                <a:schemeClr val="bg1"/>
              </a:solidFill>
            </a:endParaRPr>
          </a:p>
        </p:txBody>
      </p:sp>
      <p:cxnSp>
        <p:nvCxnSpPr>
          <p:cNvPr id="17" name="Elbow Connector 16">
            <a:extLst>
              <a:ext uri="{FF2B5EF4-FFF2-40B4-BE49-F238E27FC236}">
                <a16:creationId xmlns:a16="http://schemas.microsoft.com/office/drawing/2014/main" id="{BBFB8BD8-E825-4129-AD74-2E8196732F72}"/>
              </a:ext>
            </a:extLst>
          </p:cNvPr>
          <p:cNvCxnSpPr/>
          <p:nvPr/>
        </p:nvCxnSpPr>
        <p:spPr>
          <a:xfrm rot="5400000">
            <a:off x="4641151" y="5635229"/>
            <a:ext cx="228600" cy="158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DCFA8D30-F3DD-4AEC-903A-B3EA4300DA9C}"/>
              </a:ext>
            </a:extLst>
          </p:cNvPr>
          <p:cNvCxnSpPr>
            <a:endCxn id="12" idx="0"/>
          </p:cNvCxnSpPr>
          <p:nvPr/>
        </p:nvCxnSpPr>
        <p:spPr>
          <a:xfrm rot="5400000">
            <a:off x="4641945" y="4947049"/>
            <a:ext cx="228600" cy="31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E152513-2CD7-4869-95AB-808DC627659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A2B9AC4-DB2B-462D-B4F7-D3EE8F028D74}"/>
              </a:ext>
            </a:extLst>
          </p:cNvPr>
          <p:cNvSpPr>
            <a:spLocks noGrp="1"/>
          </p:cNvSpPr>
          <p:nvPr>
            <p:ph type="sldNum" sz="quarter" idx="12"/>
          </p:nvPr>
        </p:nvSpPr>
        <p:spPr/>
        <p:txBody>
          <a:bodyPr/>
          <a:lstStyle/>
          <a:p>
            <a:fld id="{D613E84E-F90B-4997-BEAD-0068A8707C75}" type="slidenum">
              <a:rPr lang="en-US" smtClean="0"/>
              <a:t>35</a:t>
            </a:fld>
            <a:endParaRPr lang="en-US" dirty="0"/>
          </a:p>
        </p:txBody>
      </p:sp>
      <p:sp>
        <p:nvSpPr>
          <p:cNvPr id="15" name="Rectangle 14">
            <a:extLst>
              <a:ext uri="{FF2B5EF4-FFF2-40B4-BE49-F238E27FC236}">
                <a16:creationId xmlns:a16="http://schemas.microsoft.com/office/drawing/2014/main" id="{60719323-D123-424A-A43E-2C8DE4DBC282}"/>
              </a:ext>
            </a:extLst>
          </p:cNvPr>
          <p:cNvSpPr/>
          <p:nvPr/>
        </p:nvSpPr>
        <p:spPr>
          <a:xfrm>
            <a:off x="6467026" y="5061348"/>
            <a:ext cx="1371600" cy="53340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bg1"/>
                </a:solidFill>
              </a:rPr>
              <a:t>Penyelia</a:t>
            </a:r>
            <a:endParaRPr lang="en-US" dirty="0">
              <a:solidFill>
                <a:schemeClr val="bg1"/>
              </a:solidFill>
            </a:endParaRPr>
          </a:p>
        </p:txBody>
      </p:sp>
      <p:sp>
        <p:nvSpPr>
          <p:cNvPr id="16" name="Rectangle 15">
            <a:extLst>
              <a:ext uri="{FF2B5EF4-FFF2-40B4-BE49-F238E27FC236}">
                <a16:creationId xmlns:a16="http://schemas.microsoft.com/office/drawing/2014/main" id="{4CC00B20-6419-461F-91B4-FFB0A48A4D61}"/>
              </a:ext>
            </a:extLst>
          </p:cNvPr>
          <p:cNvSpPr/>
          <p:nvPr/>
        </p:nvSpPr>
        <p:spPr>
          <a:xfrm>
            <a:off x="6467026" y="5823348"/>
            <a:ext cx="1371600" cy="53340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err="1">
                <a:solidFill>
                  <a:schemeClr val="bg1"/>
                </a:solidFill>
              </a:rPr>
              <a:t>Analis</a:t>
            </a:r>
            <a:endParaRPr lang="en-US" dirty="0">
              <a:solidFill>
                <a:schemeClr val="bg1"/>
              </a:solidFill>
            </a:endParaRPr>
          </a:p>
        </p:txBody>
      </p:sp>
      <p:cxnSp>
        <p:nvCxnSpPr>
          <p:cNvPr id="18" name="Elbow Connector 16">
            <a:extLst>
              <a:ext uri="{FF2B5EF4-FFF2-40B4-BE49-F238E27FC236}">
                <a16:creationId xmlns:a16="http://schemas.microsoft.com/office/drawing/2014/main" id="{1DDD3411-0B53-4D46-9AA3-49195B554042}"/>
              </a:ext>
            </a:extLst>
          </p:cNvPr>
          <p:cNvCxnSpPr/>
          <p:nvPr/>
        </p:nvCxnSpPr>
        <p:spPr>
          <a:xfrm rot="5400000">
            <a:off x="7037733" y="5709843"/>
            <a:ext cx="228600" cy="158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20">
            <a:extLst>
              <a:ext uri="{FF2B5EF4-FFF2-40B4-BE49-F238E27FC236}">
                <a16:creationId xmlns:a16="http://schemas.microsoft.com/office/drawing/2014/main" id="{9A90E03B-9E18-4A8A-ABD0-63DFBE5BE5DB}"/>
              </a:ext>
            </a:extLst>
          </p:cNvPr>
          <p:cNvCxnSpPr/>
          <p:nvPr/>
        </p:nvCxnSpPr>
        <p:spPr>
          <a:xfrm rot="5400000">
            <a:off x="7038527" y="5021663"/>
            <a:ext cx="228600" cy="31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F3CF232-2DF2-4792-80DA-097F63402E17}"/>
              </a:ext>
            </a:extLst>
          </p:cNvPr>
          <p:cNvSpPr>
            <a:spLocks noGrp="1" noChangeArrowheads="1"/>
          </p:cNvSpPr>
          <p:nvPr>
            <p:ph type="title"/>
          </p:nvPr>
        </p:nvSpPr>
        <p:spPr>
          <a:xfrm>
            <a:off x="2370932" y="202125"/>
            <a:ext cx="3563938" cy="595313"/>
          </a:xfrm>
        </p:spPr>
        <p:txBody>
          <a:bodyPr/>
          <a:lstStyle/>
          <a:p>
            <a:pPr eaLnBrk="1" hangingPunct="1"/>
            <a:r>
              <a:rPr lang="id-ID" altLang="en-US" sz="2400" dirty="0"/>
              <a:t>Struktur</a:t>
            </a:r>
            <a:r>
              <a:rPr lang="en-US" altLang="en-US" sz="2400" dirty="0"/>
              <a:t> </a:t>
            </a:r>
            <a:r>
              <a:rPr lang="en-US" altLang="en-US" sz="2400" dirty="0" err="1"/>
              <a:t>Organisasi</a:t>
            </a:r>
            <a:endParaRPr lang="en-US" altLang="en-US" sz="2400" dirty="0"/>
          </a:p>
        </p:txBody>
      </p:sp>
      <p:sp>
        <p:nvSpPr>
          <p:cNvPr id="72707" name="Line 3">
            <a:extLst>
              <a:ext uri="{FF2B5EF4-FFF2-40B4-BE49-F238E27FC236}">
                <a16:creationId xmlns:a16="http://schemas.microsoft.com/office/drawing/2014/main" id="{92D8A3F2-E457-4213-9D91-5B3BA7262DDF}"/>
              </a:ext>
            </a:extLst>
          </p:cNvPr>
          <p:cNvSpPr>
            <a:spLocks noChangeShapeType="1"/>
          </p:cNvSpPr>
          <p:nvPr/>
        </p:nvSpPr>
        <p:spPr bwMode="auto">
          <a:xfrm>
            <a:off x="6959601" y="1916113"/>
            <a:ext cx="30972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08" name="Text Box 4">
            <a:extLst>
              <a:ext uri="{FF2B5EF4-FFF2-40B4-BE49-F238E27FC236}">
                <a16:creationId xmlns:a16="http://schemas.microsoft.com/office/drawing/2014/main" id="{75EA857C-621C-4E9E-B346-E1EFFE524A63}"/>
              </a:ext>
            </a:extLst>
          </p:cNvPr>
          <p:cNvSpPr txBox="1">
            <a:spLocks noChangeArrowheads="1"/>
          </p:cNvSpPr>
          <p:nvPr/>
        </p:nvSpPr>
        <p:spPr bwMode="auto">
          <a:xfrm>
            <a:off x="10036176" y="1771651"/>
            <a:ext cx="284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b="1" dirty="0">
                <a:solidFill>
                  <a:srgbClr val="FF0000"/>
                </a:solidFill>
              </a:rPr>
              <a:t>5</a:t>
            </a:r>
            <a:endParaRPr lang="en-US" altLang="en-US" sz="1400" b="1" dirty="0">
              <a:solidFill>
                <a:srgbClr val="FF0000"/>
              </a:solidFill>
            </a:endParaRPr>
          </a:p>
        </p:txBody>
      </p:sp>
      <p:sp>
        <p:nvSpPr>
          <p:cNvPr id="72709" name="Line 5">
            <a:extLst>
              <a:ext uri="{FF2B5EF4-FFF2-40B4-BE49-F238E27FC236}">
                <a16:creationId xmlns:a16="http://schemas.microsoft.com/office/drawing/2014/main" id="{7ADF7E95-D735-4D77-B3C6-3BFD3095569C}"/>
              </a:ext>
            </a:extLst>
          </p:cNvPr>
          <p:cNvSpPr>
            <a:spLocks noChangeShapeType="1"/>
          </p:cNvSpPr>
          <p:nvPr/>
        </p:nvSpPr>
        <p:spPr bwMode="auto">
          <a:xfrm>
            <a:off x="8831263" y="1412875"/>
            <a:ext cx="36036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10" name="Line 6">
            <a:extLst>
              <a:ext uri="{FF2B5EF4-FFF2-40B4-BE49-F238E27FC236}">
                <a16:creationId xmlns:a16="http://schemas.microsoft.com/office/drawing/2014/main" id="{1A388F3C-A0A2-413B-95AE-46E2E216354E}"/>
              </a:ext>
            </a:extLst>
          </p:cNvPr>
          <p:cNvSpPr>
            <a:spLocks noChangeShapeType="1"/>
          </p:cNvSpPr>
          <p:nvPr/>
        </p:nvSpPr>
        <p:spPr bwMode="auto">
          <a:xfrm flipV="1">
            <a:off x="9617076" y="1933576"/>
            <a:ext cx="288925" cy="504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11" name="Line 7">
            <a:extLst>
              <a:ext uri="{FF2B5EF4-FFF2-40B4-BE49-F238E27FC236}">
                <a16:creationId xmlns:a16="http://schemas.microsoft.com/office/drawing/2014/main" id="{4D7F5E54-09CB-4FB6-A151-1ED78321DB5E}"/>
              </a:ext>
            </a:extLst>
          </p:cNvPr>
          <p:cNvSpPr>
            <a:spLocks noChangeShapeType="1"/>
          </p:cNvSpPr>
          <p:nvPr/>
        </p:nvSpPr>
        <p:spPr bwMode="auto">
          <a:xfrm>
            <a:off x="7896226" y="1412875"/>
            <a:ext cx="360363"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12" name="Line 8">
            <a:extLst>
              <a:ext uri="{FF2B5EF4-FFF2-40B4-BE49-F238E27FC236}">
                <a16:creationId xmlns:a16="http://schemas.microsoft.com/office/drawing/2014/main" id="{86CE400C-8FB9-42BA-975D-4674CA5B29D0}"/>
              </a:ext>
            </a:extLst>
          </p:cNvPr>
          <p:cNvSpPr>
            <a:spLocks noChangeShapeType="1"/>
          </p:cNvSpPr>
          <p:nvPr/>
        </p:nvSpPr>
        <p:spPr bwMode="auto">
          <a:xfrm flipV="1">
            <a:off x="8001001" y="1916114"/>
            <a:ext cx="288925" cy="504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13" name="Line 9">
            <a:extLst>
              <a:ext uri="{FF2B5EF4-FFF2-40B4-BE49-F238E27FC236}">
                <a16:creationId xmlns:a16="http://schemas.microsoft.com/office/drawing/2014/main" id="{F148B671-F875-46AB-B951-D694C4783606}"/>
              </a:ext>
            </a:extLst>
          </p:cNvPr>
          <p:cNvSpPr>
            <a:spLocks noChangeShapeType="1"/>
          </p:cNvSpPr>
          <p:nvPr/>
        </p:nvSpPr>
        <p:spPr bwMode="auto">
          <a:xfrm flipV="1">
            <a:off x="7086601" y="1916114"/>
            <a:ext cx="288925"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14" name="Text Box 10">
            <a:extLst>
              <a:ext uri="{FF2B5EF4-FFF2-40B4-BE49-F238E27FC236}">
                <a16:creationId xmlns:a16="http://schemas.microsoft.com/office/drawing/2014/main" id="{60816478-BA95-4D9A-9728-265CC202D38A}"/>
              </a:ext>
            </a:extLst>
          </p:cNvPr>
          <p:cNvSpPr txBox="1">
            <a:spLocks noChangeArrowheads="1"/>
          </p:cNvSpPr>
          <p:nvPr/>
        </p:nvSpPr>
        <p:spPr bwMode="auto">
          <a:xfrm>
            <a:off x="8667750" y="1146176"/>
            <a:ext cx="960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7C00B4"/>
                </a:solidFill>
              </a:rPr>
              <a:t>Legal (</a:t>
            </a:r>
            <a:r>
              <a:rPr lang="id-ID" altLang="en-US" sz="1200">
                <a:solidFill>
                  <a:srgbClr val="7C00B4"/>
                </a:solidFill>
              </a:rPr>
              <a:t>5</a:t>
            </a:r>
            <a:r>
              <a:rPr lang="en-US" altLang="en-US" sz="1200">
                <a:solidFill>
                  <a:srgbClr val="7C00B4"/>
                </a:solidFill>
              </a:rPr>
              <a:t>.1.)</a:t>
            </a:r>
          </a:p>
        </p:txBody>
      </p:sp>
      <p:sp>
        <p:nvSpPr>
          <p:cNvPr id="72715" name="Text Box 11">
            <a:extLst>
              <a:ext uri="{FF2B5EF4-FFF2-40B4-BE49-F238E27FC236}">
                <a16:creationId xmlns:a16="http://schemas.microsoft.com/office/drawing/2014/main" id="{00B647F7-1DD1-4865-9AE7-9E475CFD6DFE}"/>
              </a:ext>
            </a:extLst>
          </p:cNvPr>
          <p:cNvSpPr txBox="1">
            <a:spLocks noChangeArrowheads="1"/>
          </p:cNvSpPr>
          <p:nvPr/>
        </p:nvSpPr>
        <p:spPr bwMode="auto">
          <a:xfrm>
            <a:off x="7467600" y="2565400"/>
            <a:ext cx="128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Struktur</a:t>
            </a:r>
          </a:p>
          <a:p>
            <a:pPr eaLnBrk="1" hangingPunct="1"/>
            <a:r>
              <a:rPr lang="id-ID" altLang="en-US" sz="1200">
                <a:solidFill>
                  <a:srgbClr val="7C00B4"/>
                </a:solidFill>
              </a:rPr>
              <a:t>Organisasi</a:t>
            </a:r>
          </a:p>
          <a:p>
            <a:pPr eaLnBrk="1" hangingPunct="1"/>
            <a:r>
              <a:rPr lang="id-ID" altLang="en-US" sz="1200">
                <a:solidFill>
                  <a:srgbClr val="7C00B4"/>
                </a:solidFill>
              </a:rPr>
              <a:t>&amp; manajemen</a:t>
            </a:r>
          </a:p>
          <a:p>
            <a:pPr eaLnBrk="1" hangingPunct="1"/>
            <a:r>
              <a:rPr lang="id-ID" altLang="en-US" sz="1200">
                <a:solidFill>
                  <a:srgbClr val="7C00B4"/>
                </a:solidFill>
              </a:rPr>
              <a:t>Tgjwb, otoritas</a:t>
            </a:r>
          </a:p>
          <a:p>
            <a:pPr eaLnBrk="1" hangingPunct="1"/>
            <a:r>
              <a:rPr lang="id-ID" altLang="en-US" sz="1200">
                <a:solidFill>
                  <a:srgbClr val="7C00B4"/>
                </a:solidFill>
              </a:rPr>
              <a:t>Hubungan &amp;dok</a:t>
            </a:r>
          </a:p>
          <a:p>
            <a:pPr eaLnBrk="1" hangingPunct="1"/>
            <a:r>
              <a:rPr lang="en-US" altLang="en-US" sz="1200">
                <a:solidFill>
                  <a:srgbClr val="7C00B4"/>
                </a:solidFill>
              </a:rPr>
              <a:t>(</a:t>
            </a:r>
            <a:r>
              <a:rPr lang="id-ID" altLang="en-US" sz="1200">
                <a:solidFill>
                  <a:srgbClr val="7C00B4"/>
                </a:solidFill>
              </a:rPr>
              <a:t>5.5</a:t>
            </a:r>
            <a:r>
              <a:rPr lang="en-US" altLang="en-US" sz="1200">
                <a:solidFill>
                  <a:srgbClr val="7C00B4"/>
                </a:solidFill>
              </a:rPr>
              <a:t>)</a:t>
            </a:r>
          </a:p>
        </p:txBody>
      </p:sp>
      <p:sp>
        <p:nvSpPr>
          <p:cNvPr id="72716" name="Text Box 12">
            <a:extLst>
              <a:ext uri="{FF2B5EF4-FFF2-40B4-BE49-F238E27FC236}">
                <a16:creationId xmlns:a16="http://schemas.microsoft.com/office/drawing/2014/main" id="{2C95EC73-6BB4-42A7-AD88-D4F70C1EBA15}"/>
              </a:ext>
            </a:extLst>
          </p:cNvPr>
          <p:cNvSpPr txBox="1">
            <a:spLocks noChangeArrowheads="1"/>
          </p:cNvSpPr>
          <p:nvPr/>
        </p:nvSpPr>
        <p:spPr bwMode="auto">
          <a:xfrm>
            <a:off x="8626476" y="2438401"/>
            <a:ext cx="59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Tgjwb</a:t>
            </a:r>
          </a:p>
          <a:p>
            <a:pPr eaLnBrk="1" hangingPunct="1"/>
            <a:r>
              <a:rPr lang="id-ID" altLang="en-US" sz="1200">
                <a:solidFill>
                  <a:srgbClr val="7C00B4"/>
                </a:solidFill>
              </a:rPr>
              <a:t>MM</a:t>
            </a:r>
            <a:r>
              <a:rPr lang="en-US" altLang="en-US" sz="1200">
                <a:solidFill>
                  <a:srgbClr val="7C00B4"/>
                </a:solidFill>
              </a:rPr>
              <a:t> </a:t>
            </a:r>
          </a:p>
          <a:p>
            <a:pPr eaLnBrk="1" hangingPunct="1"/>
            <a:r>
              <a:rPr lang="en-US" altLang="en-US" sz="1200">
                <a:solidFill>
                  <a:srgbClr val="7C00B4"/>
                </a:solidFill>
              </a:rPr>
              <a:t>(</a:t>
            </a:r>
            <a:r>
              <a:rPr lang="id-ID" altLang="en-US" sz="1200">
                <a:solidFill>
                  <a:srgbClr val="7C00B4"/>
                </a:solidFill>
              </a:rPr>
              <a:t>5.6</a:t>
            </a:r>
            <a:r>
              <a:rPr lang="en-US" altLang="en-US" sz="1200">
                <a:solidFill>
                  <a:srgbClr val="7C00B4"/>
                </a:solidFill>
              </a:rPr>
              <a:t>)</a:t>
            </a:r>
          </a:p>
        </p:txBody>
      </p:sp>
      <p:sp>
        <p:nvSpPr>
          <p:cNvPr id="72717" name="Text Box 13">
            <a:extLst>
              <a:ext uri="{FF2B5EF4-FFF2-40B4-BE49-F238E27FC236}">
                <a16:creationId xmlns:a16="http://schemas.microsoft.com/office/drawing/2014/main" id="{2FDAF312-1180-4C1F-9E20-5D8DE1B819DF}"/>
              </a:ext>
            </a:extLst>
          </p:cNvPr>
          <p:cNvSpPr txBox="1">
            <a:spLocks noChangeArrowheads="1"/>
          </p:cNvSpPr>
          <p:nvPr/>
        </p:nvSpPr>
        <p:spPr bwMode="auto">
          <a:xfrm>
            <a:off x="7620001" y="685801"/>
            <a:ext cx="1520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Tanggungjawab</a:t>
            </a:r>
          </a:p>
          <a:p>
            <a:pPr eaLnBrk="1" hangingPunct="1"/>
            <a:r>
              <a:rPr lang="id-ID" altLang="en-US" sz="1200">
                <a:solidFill>
                  <a:srgbClr val="7C00B4"/>
                </a:solidFill>
              </a:rPr>
              <a:t>Manajemen puncak</a:t>
            </a:r>
            <a:endParaRPr lang="en-US" altLang="en-US" sz="1200">
              <a:solidFill>
                <a:srgbClr val="7C00B4"/>
              </a:solidFill>
            </a:endParaRPr>
          </a:p>
          <a:p>
            <a:pPr eaLnBrk="1" hangingPunct="1"/>
            <a:r>
              <a:rPr lang="en-US" altLang="en-US" sz="1200">
                <a:solidFill>
                  <a:srgbClr val="7C00B4"/>
                </a:solidFill>
              </a:rPr>
              <a:t>(</a:t>
            </a:r>
            <a:r>
              <a:rPr lang="id-ID" altLang="en-US" sz="1200">
                <a:solidFill>
                  <a:srgbClr val="7C00B4"/>
                </a:solidFill>
              </a:rPr>
              <a:t>5</a:t>
            </a:r>
            <a:r>
              <a:rPr lang="en-US" altLang="en-US" sz="1200">
                <a:solidFill>
                  <a:srgbClr val="7C00B4"/>
                </a:solidFill>
              </a:rPr>
              <a:t>.</a:t>
            </a:r>
            <a:r>
              <a:rPr lang="id-ID" altLang="en-US" sz="1200">
                <a:solidFill>
                  <a:srgbClr val="7C00B4"/>
                </a:solidFill>
              </a:rPr>
              <a:t>2</a:t>
            </a:r>
            <a:r>
              <a:rPr lang="en-US" altLang="en-US" sz="1200">
                <a:solidFill>
                  <a:srgbClr val="7C00B4"/>
                </a:solidFill>
              </a:rPr>
              <a:t>.)</a:t>
            </a:r>
          </a:p>
        </p:txBody>
      </p:sp>
      <p:sp>
        <p:nvSpPr>
          <p:cNvPr id="72718" name="Text Box 14">
            <a:extLst>
              <a:ext uri="{FF2B5EF4-FFF2-40B4-BE49-F238E27FC236}">
                <a16:creationId xmlns:a16="http://schemas.microsoft.com/office/drawing/2014/main" id="{C979CCF8-D599-4B76-9F10-04D824162C15}"/>
              </a:ext>
            </a:extLst>
          </p:cNvPr>
          <p:cNvSpPr txBox="1">
            <a:spLocks noChangeArrowheads="1"/>
          </p:cNvSpPr>
          <p:nvPr/>
        </p:nvSpPr>
        <p:spPr bwMode="auto">
          <a:xfrm>
            <a:off x="6508750" y="2441575"/>
            <a:ext cx="1123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Memenuhi</a:t>
            </a:r>
          </a:p>
          <a:p>
            <a:pPr eaLnBrk="1" hangingPunct="1"/>
            <a:r>
              <a:rPr lang="id-ID" altLang="en-US" sz="1200">
                <a:solidFill>
                  <a:srgbClr val="7C00B4"/>
                </a:solidFill>
              </a:rPr>
              <a:t>Persyaratan</a:t>
            </a:r>
          </a:p>
          <a:p>
            <a:pPr eaLnBrk="1" hangingPunct="1"/>
            <a:r>
              <a:rPr lang="id-ID" altLang="en-US" sz="1200">
                <a:solidFill>
                  <a:srgbClr val="7C00B4"/>
                </a:solidFill>
              </a:rPr>
              <a:t>Pelanggan,</a:t>
            </a:r>
          </a:p>
          <a:p>
            <a:pPr eaLnBrk="1" hangingPunct="1"/>
            <a:r>
              <a:rPr lang="id-ID" altLang="en-US" sz="1200">
                <a:solidFill>
                  <a:srgbClr val="7C00B4"/>
                </a:solidFill>
              </a:rPr>
              <a:t>Otoritas,</a:t>
            </a:r>
          </a:p>
          <a:p>
            <a:pPr eaLnBrk="1" hangingPunct="1"/>
            <a:r>
              <a:rPr lang="id-ID" altLang="en-US" sz="1200">
                <a:solidFill>
                  <a:srgbClr val="7C00B4"/>
                </a:solidFill>
              </a:rPr>
              <a:t>KAN</a:t>
            </a:r>
            <a:endParaRPr lang="en-US" altLang="en-US" sz="1200">
              <a:solidFill>
                <a:srgbClr val="7C00B4"/>
              </a:solidFill>
            </a:endParaRPr>
          </a:p>
          <a:p>
            <a:pPr eaLnBrk="1" hangingPunct="1"/>
            <a:r>
              <a:rPr lang="en-US" altLang="en-US" sz="1200">
                <a:solidFill>
                  <a:srgbClr val="7C00B4"/>
                </a:solidFill>
              </a:rPr>
              <a:t>(</a:t>
            </a:r>
            <a:r>
              <a:rPr lang="id-ID" altLang="en-US" sz="1200">
                <a:solidFill>
                  <a:srgbClr val="7C00B4"/>
                </a:solidFill>
              </a:rPr>
              <a:t>5.4</a:t>
            </a:r>
            <a:r>
              <a:rPr lang="en-US" altLang="en-US" sz="1200">
                <a:solidFill>
                  <a:srgbClr val="7C00B4"/>
                </a:solidFill>
              </a:rPr>
              <a:t>)</a:t>
            </a:r>
          </a:p>
        </p:txBody>
      </p:sp>
      <p:sp>
        <p:nvSpPr>
          <p:cNvPr id="72719" name="Line 15">
            <a:extLst>
              <a:ext uri="{FF2B5EF4-FFF2-40B4-BE49-F238E27FC236}">
                <a16:creationId xmlns:a16="http://schemas.microsoft.com/office/drawing/2014/main" id="{AA9C1080-DF87-4FE0-8459-A23F548EB469}"/>
              </a:ext>
            </a:extLst>
          </p:cNvPr>
          <p:cNvSpPr>
            <a:spLocks noChangeShapeType="1"/>
          </p:cNvSpPr>
          <p:nvPr/>
        </p:nvSpPr>
        <p:spPr bwMode="auto">
          <a:xfrm>
            <a:off x="7175501" y="1484313"/>
            <a:ext cx="2889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20" name="Text Box 16">
            <a:extLst>
              <a:ext uri="{FF2B5EF4-FFF2-40B4-BE49-F238E27FC236}">
                <a16:creationId xmlns:a16="http://schemas.microsoft.com/office/drawing/2014/main" id="{C49828F1-119C-4B3E-8C8B-5EB9ABAC02D2}"/>
              </a:ext>
            </a:extLst>
          </p:cNvPr>
          <p:cNvSpPr txBox="1">
            <a:spLocks noChangeArrowheads="1"/>
          </p:cNvSpPr>
          <p:nvPr/>
        </p:nvSpPr>
        <p:spPr bwMode="auto">
          <a:xfrm>
            <a:off x="6651625" y="838201"/>
            <a:ext cx="788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Lingkup </a:t>
            </a:r>
          </a:p>
          <a:p>
            <a:pPr eaLnBrk="1" hangingPunct="1"/>
            <a:r>
              <a:rPr lang="id-ID" altLang="en-US" sz="1200">
                <a:solidFill>
                  <a:srgbClr val="7C00B4"/>
                </a:solidFill>
              </a:rPr>
              <a:t>Kegiatan</a:t>
            </a:r>
          </a:p>
          <a:p>
            <a:pPr eaLnBrk="1" hangingPunct="1"/>
            <a:r>
              <a:rPr lang="id-ID" altLang="en-US" sz="1200">
                <a:solidFill>
                  <a:srgbClr val="7C00B4"/>
                </a:solidFill>
              </a:rPr>
              <a:t>lab .</a:t>
            </a:r>
            <a:endParaRPr lang="en-US" altLang="en-US" sz="1200">
              <a:solidFill>
                <a:srgbClr val="7C00B4"/>
              </a:solidFill>
            </a:endParaRPr>
          </a:p>
          <a:p>
            <a:pPr eaLnBrk="1" hangingPunct="1"/>
            <a:r>
              <a:rPr lang="en-US" altLang="en-US" sz="1200">
                <a:solidFill>
                  <a:srgbClr val="7C00B4"/>
                </a:solidFill>
              </a:rPr>
              <a:t>(</a:t>
            </a:r>
            <a:r>
              <a:rPr lang="id-ID" altLang="en-US" sz="1200">
                <a:solidFill>
                  <a:srgbClr val="7C00B4"/>
                </a:solidFill>
              </a:rPr>
              <a:t>5.3</a:t>
            </a:r>
            <a:r>
              <a:rPr lang="en-US" altLang="en-US" sz="1200">
                <a:solidFill>
                  <a:srgbClr val="7C00B4"/>
                </a:solidFill>
              </a:rPr>
              <a:t>)</a:t>
            </a:r>
          </a:p>
        </p:txBody>
      </p:sp>
      <p:sp>
        <p:nvSpPr>
          <p:cNvPr id="72721" name="Line 17">
            <a:extLst>
              <a:ext uri="{FF2B5EF4-FFF2-40B4-BE49-F238E27FC236}">
                <a16:creationId xmlns:a16="http://schemas.microsoft.com/office/drawing/2014/main" id="{4D2DA6F0-56D0-4760-A4BA-9C6DA63AAA65}"/>
              </a:ext>
            </a:extLst>
          </p:cNvPr>
          <p:cNvSpPr>
            <a:spLocks noChangeShapeType="1"/>
          </p:cNvSpPr>
          <p:nvPr/>
        </p:nvSpPr>
        <p:spPr bwMode="auto">
          <a:xfrm>
            <a:off x="6743701" y="5013325"/>
            <a:ext cx="33131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22" name="Text Box 18">
            <a:extLst>
              <a:ext uri="{FF2B5EF4-FFF2-40B4-BE49-F238E27FC236}">
                <a16:creationId xmlns:a16="http://schemas.microsoft.com/office/drawing/2014/main" id="{83C47A6C-9266-4621-A3FF-416FCC69045C}"/>
              </a:ext>
            </a:extLst>
          </p:cNvPr>
          <p:cNvSpPr txBox="1">
            <a:spLocks noChangeArrowheads="1"/>
          </p:cNvSpPr>
          <p:nvPr/>
        </p:nvSpPr>
        <p:spPr bwMode="auto">
          <a:xfrm>
            <a:off x="9982200" y="4724401"/>
            <a:ext cx="700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b="1">
                <a:solidFill>
                  <a:srgbClr val="FF0000"/>
                </a:solidFill>
              </a:rPr>
              <a:t>5.6</a:t>
            </a:r>
          </a:p>
          <a:p>
            <a:pPr eaLnBrk="1" hangingPunct="1"/>
            <a:r>
              <a:rPr lang="id-ID" altLang="en-US" sz="1400" b="1">
                <a:solidFill>
                  <a:srgbClr val="FF0000"/>
                </a:solidFill>
              </a:rPr>
              <a:t>Tgjwb</a:t>
            </a:r>
          </a:p>
        </p:txBody>
      </p:sp>
      <p:sp>
        <p:nvSpPr>
          <p:cNvPr id="72723" name="Text Box 19">
            <a:extLst>
              <a:ext uri="{FF2B5EF4-FFF2-40B4-BE49-F238E27FC236}">
                <a16:creationId xmlns:a16="http://schemas.microsoft.com/office/drawing/2014/main" id="{35A763EB-2382-4136-9495-CA7F85358A43}"/>
              </a:ext>
            </a:extLst>
          </p:cNvPr>
          <p:cNvSpPr txBox="1">
            <a:spLocks noChangeArrowheads="1"/>
          </p:cNvSpPr>
          <p:nvPr/>
        </p:nvSpPr>
        <p:spPr bwMode="auto">
          <a:xfrm>
            <a:off x="2332039" y="658971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72724" name="Line 20">
            <a:extLst>
              <a:ext uri="{FF2B5EF4-FFF2-40B4-BE49-F238E27FC236}">
                <a16:creationId xmlns:a16="http://schemas.microsoft.com/office/drawing/2014/main" id="{6F99FFC9-6A94-45A9-B58C-1D15BA2323A4}"/>
              </a:ext>
            </a:extLst>
          </p:cNvPr>
          <p:cNvSpPr>
            <a:spLocks noChangeShapeType="1"/>
          </p:cNvSpPr>
          <p:nvPr/>
        </p:nvSpPr>
        <p:spPr bwMode="auto">
          <a:xfrm>
            <a:off x="9313864" y="4581525"/>
            <a:ext cx="287337" cy="431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25" name="Text Box 21">
            <a:extLst>
              <a:ext uri="{FF2B5EF4-FFF2-40B4-BE49-F238E27FC236}">
                <a16:creationId xmlns:a16="http://schemas.microsoft.com/office/drawing/2014/main" id="{56CD9DC2-52C1-448C-8136-A6AEE3D0754B}"/>
              </a:ext>
            </a:extLst>
          </p:cNvPr>
          <p:cNvSpPr txBox="1">
            <a:spLocks noChangeArrowheads="1"/>
          </p:cNvSpPr>
          <p:nvPr/>
        </p:nvSpPr>
        <p:spPr bwMode="auto">
          <a:xfrm>
            <a:off x="9202739" y="3973233"/>
            <a:ext cx="113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Implementasi,</a:t>
            </a:r>
          </a:p>
          <a:p>
            <a:pPr eaLnBrk="1" hangingPunct="1"/>
            <a:r>
              <a:rPr lang="id-ID" altLang="en-US" sz="1200">
                <a:solidFill>
                  <a:srgbClr val="00B050"/>
                </a:solidFill>
              </a:rPr>
              <a:t>Maintenance,</a:t>
            </a:r>
          </a:p>
          <a:p>
            <a:pPr eaLnBrk="1" hangingPunct="1"/>
            <a:r>
              <a:rPr lang="id-ID" altLang="en-US" sz="1200">
                <a:solidFill>
                  <a:srgbClr val="00B050"/>
                </a:solidFill>
              </a:rPr>
              <a:t>improve</a:t>
            </a:r>
            <a:endParaRPr lang="en-US" altLang="en-US" sz="1200">
              <a:solidFill>
                <a:srgbClr val="00B050"/>
              </a:solidFill>
            </a:endParaRPr>
          </a:p>
        </p:txBody>
      </p:sp>
      <p:sp>
        <p:nvSpPr>
          <p:cNvPr id="72726" name="Line 22">
            <a:extLst>
              <a:ext uri="{FF2B5EF4-FFF2-40B4-BE49-F238E27FC236}">
                <a16:creationId xmlns:a16="http://schemas.microsoft.com/office/drawing/2014/main" id="{D837EB3A-C600-4B1F-B028-71E1692540D7}"/>
              </a:ext>
            </a:extLst>
          </p:cNvPr>
          <p:cNvSpPr>
            <a:spLocks noChangeShapeType="1"/>
          </p:cNvSpPr>
          <p:nvPr/>
        </p:nvSpPr>
        <p:spPr bwMode="auto">
          <a:xfrm flipV="1">
            <a:off x="8763001" y="5013325"/>
            <a:ext cx="14287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27" name="Text Box 23">
            <a:extLst>
              <a:ext uri="{FF2B5EF4-FFF2-40B4-BE49-F238E27FC236}">
                <a16:creationId xmlns:a16="http://schemas.microsoft.com/office/drawing/2014/main" id="{108A5D9D-8A2C-4ED0-8E9B-656BEE121006}"/>
              </a:ext>
            </a:extLst>
          </p:cNvPr>
          <p:cNvSpPr txBox="1">
            <a:spLocks noChangeArrowheads="1"/>
          </p:cNvSpPr>
          <p:nvPr/>
        </p:nvSpPr>
        <p:spPr bwMode="auto">
          <a:xfrm>
            <a:off x="8305801" y="5394326"/>
            <a:ext cx="1287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Menjamin</a:t>
            </a:r>
          </a:p>
          <a:p>
            <a:pPr eaLnBrk="1" hangingPunct="1"/>
            <a:r>
              <a:rPr lang="id-ID" altLang="en-US" sz="1200">
                <a:solidFill>
                  <a:srgbClr val="00B050"/>
                </a:solidFill>
              </a:rPr>
              <a:t>Efektivitas SMM</a:t>
            </a:r>
            <a:endParaRPr lang="en-US" altLang="en-US" sz="1200">
              <a:solidFill>
                <a:srgbClr val="00B050"/>
              </a:solidFill>
            </a:endParaRPr>
          </a:p>
        </p:txBody>
      </p:sp>
      <p:sp>
        <p:nvSpPr>
          <p:cNvPr id="72728" name="Line 24">
            <a:extLst>
              <a:ext uri="{FF2B5EF4-FFF2-40B4-BE49-F238E27FC236}">
                <a16:creationId xmlns:a16="http://schemas.microsoft.com/office/drawing/2014/main" id="{80F72692-02F1-4271-8749-EFFAB8C88826}"/>
              </a:ext>
            </a:extLst>
          </p:cNvPr>
          <p:cNvSpPr>
            <a:spLocks noChangeShapeType="1"/>
          </p:cNvSpPr>
          <p:nvPr/>
        </p:nvSpPr>
        <p:spPr bwMode="auto">
          <a:xfrm>
            <a:off x="8701089" y="4572001"/>
            <a:ext cx="274637" cy="4413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29" name="Text Box 25">
            <a:extLst>
              <a:ext uri="{FF2B5EF4-FFF2-40B4-BE49-F238E27FC236}">
                <a16:creationId xmlns:a16="http://schemas.microsoft.com/office/drawing/2014/main" id="{3A76E740-C712-475E-A639-31A23D3095E7}"/>
              </a:ext>
            </a:extLst>
          </p:cNvPr>
          <p:cNvSpPr txBox="1">
            <a:spLocks noChangeArrowheads="1"/>
          </p:cNvSpPr>
          <p:nvPr/>
        </p:nvSpPr>
        <p:spPr bwMode="auto">
          <a:xfrm>
            <a:off x="7175500" y="4149445"/>
            <a:ext cx="113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Pencegahan /</a:t>
            </a:r>
          </a:p>
          <a:p>
            <a:pPr eaLnBrk="1" hangingPunct="1"/>
            <a:r>
              <a:rPr lang="id-ID" altLang="en-US" sz="1200" dirty="0">
                <a:solidFill>
                  <a:srgbClr val="00B050"/>
                </a:solidFill>
              </a:rPr>
              <a:t>meminize</a:t>
            </a:r>
          </a:p>
        </p:txBody>
      </p:sp>
      <p:sp>
        <p:nvSpPr>
          <p:cNvPr id="72730" name="Line 28">
            <a:extLst>
              <a:ext uri="{FF2B5EF4-FFF2-40B4-BE49-F238E27FC236}">
                <a16:creationId xmlns:a16="http://schemas.microsoft.com/office/drawing/2014/main" id="{5F17EAE1-3D55-44AE-9979-53E946B4052C}"/>
              </a:ext>
            </a:extLst>
          </p:cNvPr>
          <p:cNvSpPr>
            <a:spLocks noChangeShapeType="1"/>
          </p:cNvSpPr>
          <p:nvPr/>
        </p:nvSpPr>
        <p:spPr bwMode="auto">
          <a:xfrm>
            <a:off x="7789864" y="4581525"/>
            <a:ext cx="287337"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31" name="Text Box 29">
            <a:extLst>
              <a:ext uri="{FF2B5EF4-FFF2-40B4-BE49-F238E27FC236}">
                <a16:creationId xmlns:a16="http://schemas.microsoft.com/office/drawing/2014/main" id="{DB78BB96-774A-457E-8143-164C31DF584C}"/>
              </a:ext>
            </a:extLst>
          </p:cNvPr>
          <p:cNvSpPr txBox="1">
            <a:spLocks noChangeArrowheads="1"/>
          </p:cNvSpPr>
          <p:nvPr/>
        </p:nvSpPr>
        <p:spPr bwMode="auto">
          <a:xfrm>
            <a:off x="8267700" y="4073245"/>
            <a:ext cx="865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Penyimpa</a:t>
            </a:r>
          </a:p>
          <a:p>
            <a:pPr eaLnBrk="1" hangingPunct="1"/>
            <a:r>
              <a:rPr lang="id-ID" altLang="en-US" sz="1200">
                <a:solidFill>
                  <a:srgbClr val="00B050"/>
                </a:solidFill>
              </a:rPr>
              <a:t>ngan</a:t>
            </a:r>
            <a:endParaRPr lang="en-US" altLang="en-US" sz="1200">
              <a:solidFill>
                <a:srgbClr val="00B050"/>
              </a:solidFill>
            </a:endParaRPr>
          </a:p>
        </p:txBody>
      </p:sp>
      <p:sp>
        <p:nvSpPr>
          <p:cNvPr id="72732" name="Line 32">
            <a:extLst>
              <a:ext uri="{FF2B5EF4-FFF2-40B4-BE49-F238E27FC236}">
                <a16:creationId xmlns:a16="http://schemas.microsoft.com/office/drawing/2014/main" id="{462064D7-8C1A-4739-8F1B-CDC2D28995B2}"/>
              </a:ext>
            </a:extLst>
          </p:cNvPr>
          <p:cNvSpPr>
            <a:spLocks noChangeShapeType="1"/>
          </p:cNvSpPr>
          <p:nvPr/>
        </p:nvSpPr>
        <p:spPr bwMode="auto">
          <a:xfrm flipV="1">
            <a:off x="7929564" y="5013326"/>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33" name="Text Box 33">
            <a:extLst>
              <a:ext uri="{FF2B5EF4-FFF2-40B4-BE49-F238E27FC236}">
                <a16:creationId xmlns:a16="http://schemas.microsoft.com/office/drawing/2014/main" id="{137168D0-4980-4006-9CC5-AEE2525ED581}"/>
              </a:ext>
            </a:extLst>
          </p:cNvPr>
          <p:cNvSpPr txBox="1">
            <a:spLocks noChangeArrowheads="1"/>
          </p:cNvSpPr>
          <p:nvPr/>
        </p:nvSpPr>
        <p:spPr bwMode="auto">
          <a:xfrm>
            <a:off x="7173914" y="5413095"/>
            <a:ext cx="1055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Lapor ke MP</a:t>
            </a:r>
          </a:p>
          <a:p>
            <a:pPr eaLnBrk="1" hangingPunct="1"/>
            <a:r>
              <a:rPr lang="id-ID" altLang="en-US" sz="1200">
                <a:solidFill>
                  <a:srgbClr val="00B050"/>
                </a:solidFill>
              </a:rPr>
              <a:t>ttg SMM &amp;</a:t>
            </a:r>
          </a:p>
          <a:p>
            <a:pPr eaLnBrk="1" hangingPunct="1"/>
            <a:r>
              <a:rPr lang="id-ID" altLang="en-US" sz="1200">
                <a:solidFill>
                  <a:srgbClr val="00B050"/>
                </a:solidFill>
              </a:rPr>
              <a:t>improve</a:t>
            </a:r>
          </a:p>
        </p:txBody>
      </p:sp>
      <p:sp>
        <p:nvSpPr>
          <p:cNvPr id="72734" name="Line 36">
            <a:extLst>
              <a:ext uri="{FF2B5EF4-FFF2-40B4-BE49-F238E27FC236}">
                <a16:creationId xmlns:a16="http://schemas.microsoft.com/office/drawing/2014/main" id="{3743661E-1A5A-4F58-B5A8-A27B6778B683}"/>
              </a:ext>
            </a:extLst>
          </p:cNvPr>
          <p:cNvSpPr>
            <a:spLocks noChangeShapeType="1"/>
          </p:cNvSpPr>
          <p:nvPr/>
        </p:nvSpPr>
        <p:spPr bwMode="auto">
          <a:xfrm>
            <a:off x="6311900" y="908050"/>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58759" name="Text Box 37">
            <a:extLst>
              <a:ext uri="{FF2B5EF4-FFF2-40B4-BE49-F238E27FC236}">
                <a16:creationId xmlns:a16="http://schemas.microsoft.com/office/drawing/2014/main" id="{650B9DD6-2056-4683-9468-E133B5726D45}"/>
              </a:ext>
            </a:extLst>
          </p:cNvPr>
          <p:cNvSpPr txBox="1">
            <a:spLocks noChangeArrowheads="1"/>
          </p:cNvSpPr>
          <p:nvPr/>
        </p:nvSpPr>
        <p:spPr bwMode="auto">
          <a:xfrm>
            <a:off x="818866" y="781076"/>
            <a:ext cx="5564225" cy="5155257"/>
          </a:xfrm>
          <a:prstGeom prst="rect">
            <a:avLst/>
          </a:prstGeom>
          <a:noFill/>
          <a:ln>
            <a:noFill/>
          </a:ln>
        </p:spPr>
        <p:txBody>
          <a:bodyPr wrap="square">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indent="0" eaLnBrk="1" hangingPunct="1">
              <a:defRPr/>
            </a:pPr>
            <a:r>
              <a:rPr lang="en-US" sz="1400" dirty="0" err="1">
                <a:solidFill>
                  <a:srgbClr val="002060"/>
                </a:solidFill>
              </a:rPr>
              <a:t>Dokumen</a:t>
            </a:r>
            <a:r>
              <a:rPr lang="en-US" sz="1400" dirty="0">
                <a:solidFill>
                  <a:srgbClr val="002060"/>
                </a:solidFill>
              </a:rPr>
              <a:t> level 1: </a:t>
            </a:r>
          </a:p>
          <a:p>
            <a:pPr eaLnBrk="1" hangingPunct="1">
              <a:buFontTx/>
              <a:buChar char="•"/>
              <a:defRPr/>
            </a:pPr>
            <a:r>
              <a:rPr lang="en-US" sz="1400" dirty="0" err="1">
                <a:solidFill>
                  <a:srgbClr val="002060"/>
                </a:solidFill>
              </a:rPr>
              <a:t>Pernyataan</a:t>
            </a:r>
            <a:r>
              <a:rPr lang="en-US" sz="1400" dirty="0">
                <a:solidFill>
                  <a:srgbClr val="002060"/>
                </a:solidFill>
              </a:rPr>
              <a:t> </a:t>
            </a:r>
            <a:r>
              <a:rPr lang="en-US" sz="1400" dirty="0" err="1">
                <a:solidFill>
                  <a:srgbClr val="002060"/>
                </a:solidFill>
              </a:rPr>
              <a:t>komitmen</a:t>
            </a:r>
            <a:r>
              <a:rPr lang="en-US" sz="1400" dirty="0">
                <a:solidFill>
                  <a:srgbClr val="002060"/>
                </a:solidFill>
              </a:rPr>
              <a:t> </a:t>
            </a:r>
            <a:r>
              <a:rPr lang="en-US" sz="1400" dirty="0" err="1">
                <a:solidFill>
                  <a:srgbClr val="002060"/>
                </a:solidFill>
              </a:rPr>
              <a:t>untuk</a:t>
            </a:r>
            <a:r>
              <a:rPr lang="en-US" sz="1400" dirty="0">
                <a:solidFill>
                  <a:srgbClr val="002060"/>
                </a:solidFill>
              </a:rPr>
              <a:t> </a:t>
            </a:r>
            <a:r>
              <a:rPr lang="en-US" sz="1400" dirty="0" err="1">
                <a:solidFill>
                  <a:srgbClr val="002060"/>
                </a:solidFill>
              </a:rPr>
              <a:t>memenuhi</a:t>
            </a:r>
            <a:r>
              <a:rPr lang="en-US" sz="1400" dirty="0">
                <a:solidFill>
                  <a:srgbClr val="002060"/>
                </a:solidFill>
              </a:rPr>
              <a:t> standard &amp; </a:t>
            </a:r>
            <a:r>
              <a:rPr lang="en-US" sz="1400" dirty="0" err="1">
                <a:solidFill>
                  <a:srgbClr val="002060"/>
                </a:solidFill>
              </a:rPr>
              <a:t>untuk</a:t>
            </a:r>
            <a:r>
              <a:rPr lang="en-US" sz="1400" dirty="0">
                <a:solidFill>
                  <a:srgbClr val="002060"/>
                </a:solidFill>
              </a:rPr>
              <a:t> </a:t>
            </a:r>
            <a:r>
              <a:rPr lang="en-US" sz="1400" dirty="0" err="1">
                <a:solidFill>
                  <a:srgbClr val="002060"/>
                </a:solidFill>
              </a:rPr>
              <a:t>kepuasan</a:t>
            </a:r>
            <a:r>
              <a:rPr lang="en-US" sz="1400" dirty="0">
                <a:solidFill>
                  <a:srgbClr val="002060"/>
                </a:solidFill>
              </a:rPr>
              <a:t> customer </a:t>
            </a:r>
            <a:r>
              <a:rPr lang="en-US" sz="1400" dirty="0" err="1">
                <a:solidFill>
                  <a:srgbClr val="002060"/>
                </a:solidFill>
              </a:rPr>
              <a:t>badan</a:t>
            </a:r>
            <a:r>
              <a:rPr lang="en-US" sz="1400" dirty="0">
                <a:solidFill>
                  <a:srgbClr val="002060"/>
                </a:solidFill>
              </a:rPr>
              <a:t> </a:t>
            </a:r>
            <a:r>
              <a:rPr lang="en-US" sz="1400" dirty="0" err="1">
                <a:solidFill>
                  <a:srgbClr val="002060"/>
                </a:solidFill>
              </a:rPr>
              <a:t>pemberi</a:t>
            </a:r>
            <a:r>
              <a:rPr lang="en-US" sz="1400" dirty="0">
                <a:solidFill>
                  <a:srgbClr val="002060"/>
                </a:solidFill>
              </a:rPr>
              <a:t> </a:t>
            </a:r>
            <a:r>
              <a:rPr lang="en-US" sz="1400" dirty="0" err="1">
                <a:solidFill>
                  <a:srgbClr val="002060"/>
                </a:solidFill>
              </a:rPr>
              <a:t>akreditasi</a:t>
            </a:r>
            <a:r>
              <a:rPr lang="en-US" sz="1400" dirty="0">
                <a:solidFill>
                  <a:srgbClr val="002060"/>
                </a:solidFill>
              </a:rPr>
              <a:t>, &amp; </a:t>
            </a:r>
            <a:r>
              <a:rPr lang="en-US" sz="1400" dirty="0" err="1">
                <a:solidFill>
                  <a:srgbClr val="002060"/>
                </a:solidFill>
              </a:rPr>
              <a:t>pihak</a:t>
            </a:r>
            <a:r>
              <a:rPr lang="en-US" sz="1400" dirty="0">
                <a:solidFill>
                  <a:srgbClr val="002060"/>
                </a:solidFill>
              </a:rPr>
              <a:t> </a:t>
            </a:r>
            <a:r>
              <a:rPr lang="en-US" sz="1400" dirty="0" err="1">
                <a:solidFill>
                  <a:srgbClr val="002060"/>
                </a:solidFill>
              </a:rPr>
              <a:t>berwenang</a:t>
            </a:r>
            <a:r>
              <a:rPr lang="en-US" sz="1400" dirty="0">
                <a:solidFill>
                  <a:srgbClr val="002060"/>
                </a:solidFill>
              </a:rPr>
              <a:t>. </a:t>
            </a:r>
          </a:p>
          <a:p>
            <a:pPr eaLnBrk="1" hangingPunct="1">
              <a:buFontTx/>
              <a:buChar char="•"/>
              <a:defRPr/>
            </a:pPr>
            <a:r>
              <a:rPr lang="en-US" sz="1400" dirty="0" err="1">
                <a:solidFill>
                  <a:srgbClr val="002060"/>
                </a:solidFill>
              </a:rPr>
              <a:t>Akta</a:t>
            </a:r>
            <a:r>
              <a:rPr lang="en-US" sz="1400" dirty="0">
                <a:solidFill>
                  <a:srgbClr val="002060"/>
                </a:solidFill>
              </a:rPr>
              <a:t> </a:t>
            </a:r>
            <a:r>
              <a:rPr lang="en-US" sz="1400" dirty="0" err="1">
                <a:solidFill>
                  <a:srgbClr val="002060"/>
                </a:solidFill>
              </a:rPr>
              <a:t>pendirian</a:t>
            </a:r>
            <a:r>
              <a:rPr lang="en-US" sz="1400" dirty="0">
                <a:solidFill>
                  <a:srgbClr val="002060"/>
                </a:solidFill>
              </a:rPr>
              <a:t> </a:t>
            </a:r>
            <a:r>
              <a:rPr lang="en-US" sz="1400" dirty="0" err="1">
                <a:solidFill>
                  <a:srgbClr val="002060"/>
                </a:solidFill>
              </a:rPr>
              <a:t>organisas</a:t>
            </a:r>
            <a:r>
              <a:rPr lang="en-US" sz="1400" dirty="0">
                <a:solidFill>
                  <a:srgbClr val="002060"/>
                </a:solidFill>
              </a:rPr>
              <a:t> (legal &amp; </a:t>
            </a:r>
            <a:r>
              <a:rPr lang="en-US" sz="1400" dirty="0" err="1">
                <a:solidFill>
                  <a:srgbClr val="002060"/>
                </a:solidFill>
              </a:rPr>
              <a:t>dapat</a:t>
            </a:r>
            <a:r>
              <a:rPr lang="en-US" sz="1400" dirty="0">
                <a:solidFill>
                  <a:srgbClr val="002060"/>
                </a:solidFill>
              </a:rPr>
              <a:t> </a:t>
            </a:r>
            <a:r>
              <a:rPr lang="en-US" sz="1400" dirty="0" err="1">
                <a:solidFill>
                  <a:srgbClr val="002060"/>
                </a:solidFill>
              </a:rPr>
              <a:t>dipertanggungjawabkan</a:t>
            </a:r>
            <a:r>
              <a:rPr lang="en-US" sz="1400" dirty="0">
                <a:solidFill>
                  <a:srgbClr val="002060"/>
                </a:solidFill>
              </a:rPr>
              <a:t>)</a:t>
            </a:r>
          </a:p>
          <a:p>
            <a:pPr eaLnBrk="1" hangingPunct="1">
              <a:buFontTx/>
              <a:buChar char="•"/>
              <a:defRPr/>
            </a:pPr>
            <a:r>
              <a:rPr lang="en-US" sz="1400" dirty="0" err="1">
                <a:solidFill>
                  <a:srgbClr val="002060"/>
                </a:solidFill>
              </a:rPr>
              <a:t>Bukti</a:t>
            </a:r>
            <a:r>
              <a:rPr lang="en-US" sz="1400" dirty="0">
                <a:solidFill>
                  <a:srgbClr val="002060"/>
                </a:solidFill>
              </a:rPr>
              <a:t> </a:t>
            </a:r>
            <a:r>
              <a:rPr lang="en-US" sz="1400" dirty="0" err="1">
                <a:solidFill>
                  <a:srgbClr val="002060"/>
                </a:solidFill>
              </a:rPr>
              <a:t>fasilitas</a:t>
            </a:r>
            <a:r>
              <a:rPr lang="en-US" sz="1400" dirty="0">
                <a:solidFill>
                  <a:srgbClr val="002060"/>
                </a:solidFill>
              </a:rPr>
              <a:t> yang </a:t>
            </a:r>
            <a:r>
              <a:rPr lang="en-US" sz="1400" dirty="0" err="1">
                <a:solidFill>
                  <a:srgbClr val="002060"/>
                </a:solidFill>
              </a:rPr>
              <a:t>memadai</a:t>
            </a:r>
            <a:r>
              <a:rPr lang="en-US" sz="1400" dirty="0">
                <a:solidFill>
                  <a:srgbClr val="002060"/>
                </a:solidFill>
              </a:rPr>
              <a:t>.</a:t>
            </a:r>
          </a:p>
          <a:p>
            <a:pPr eaLnBrk="1" hangingPunct="1">
              <a:buFontTx/>
              <a:buChar char="•"/>
              <a:defRPr/>
            </a:pPr>
            <a:r>
              <a:rPr lang="id-ID" sz="1400" dirty="0">
                <a:solidFill>
                  <a:srgbClr val="002060"/>
                </a:solidFill>
              </a:rPr>
              <a:t>S</a:t>
            </a:r>
            <a:r>
              <a:rPr lang="en-US" sz="1400" dirty="0" err="1">
                <a:solidFill>
                  <a:srgbClr val="002060"/>
                </a:solidFill>
              </a:rPr>
              <a:t>truktur,personel</a:t>
            </a:r>
            <a:r>
              <a:rPr lang="en-US" sz="1400" dirty="0">
                <a:solidFill>
                  <a:srgbClr val="002060"/>
                </a:solidFill>
              </a:rPr>
              <a:t>, &amp; </a:t>
            </a:r>
            <a:r>
              <a:rPr lang="en-US" sz="1400" dirty="0" err="1">
                <a:solidFill>
                  <a:srgbClr val="002060"/>
                </a:solidFill>
              </a:rPr>
              <a:t>mekanisme</a:t>
            </a:r>
            <a:r>
              <a:rPr lang="en-US" sz="1400" dirty="0">
                <a:solidFill>
                  <a:srgbClr val="002060"/>
                </a:solidFill>
              </a:rPr>
              <a:t> </a:t>
            </a:r>
            <a:r>
              <a:rPr lang="en-US" sz="1400" dirty="0" err="1">
                <a:solidFill>
                  <a:srgbClr val="002060"/>
                </a:solidFill>
              </a:rPr>
              <a:t>organisasi</a:t>
            </a:r>
            <a:endParaRPr lang="en-US" sz="1400" dirty="0">
              <a:solidFill>
                <a:srgbClr val="002060"/>
              </a:solidFill>
            </a:endParaRPr>
          </a:p>
          <a:p>
            <a:pPr eaLnBrk="1" hangingPunct="1">
              <a:buFontTx/>
              <a:buChar char="•"/>
              <a:defRPr/>
            </a:pPr>
            <a:r>
              <a:rPr lang="en-US" sz="1400" dirty="0" err="1">
                <a:solidFill>
                  <a:srgbClr val="002060"/>
                </a:solidFill>
              </a:rPr>
              <a:t>Ketetapan</a:t>
            </a:r>
            <a:r>
              <a:rPr lang="en-US" sz="1400" dirty="0">
                <a:solidFill>
                  <a:srgbClr val="002060"/>
                </a:solidFill>
              </a:rPr>
              <a:t> </a:t>
            </a:r>
            <a:r>
              <a:rPr lang="en-US" sz="1400" dirty="0" err="1">
                <a:solidFill>
                  <a:srgbClr val="002060"/>
                </a:solidFill>
              </a:rPr>
              <a:t>bentuk</a:t>
            </a:r>
            <a:r>
              <a:rPr lang="en-US" sz="1400" dirty="0">
                <a:solidFill>
                  <a:srgbClr val="002060"/>
                </a:solidFill>
              </a:rPr>
              <a:t> </a:t>
            </a:r>
            <a:r>
              <a:rPr lang="en-US" sz="1400" dirty="0" err="1">
                <a:solidFill>
                  <a:srgbClr val="002060"/>
                </a:solidFill>
              </a:rPr>
              <a:t>komunikasi</a:t>
            </a:r>
            <a:r>
              <a:rPr lang="en-US" sz="1400" dirty="0">
                <a:solidFill>
                  <a:srgbClr val="002060"/>
                </a:solidFill>
              </a:rPr>
              <a:t> </a:t>
            </a:r>
            <a:r>
              <a:rPr lang="id-ID" sz="1400" dirty="0">
                <a:solidFill>
                  <a:srgbClr val="002060"/>
                </a:solidFill>
              </a:rPr>
              <a:t> internal </a:t>
            </a:r>
          </a:p>
          <a:p>
            <a:pPr eaLnBrk="1" hangingPunct="1">
              <a:buFontTx/>
              <a:buChar char="•"/>
              <a:defRPr/>
            </a:pPr>
            <a:r>
              <a:rPr lang="id-ID" sz="1400" dirty="0">
                <a:solidFill>
                  <a:srgbClr val="002060"/>
                </a:solidFill>
              </a:rPr>
              <a:t>Struktur organisasi lab dan induknya, serta penjelasannya</a:t>
            </a:r>
          </a:p>
          <a:p>
            <a:pPr eaLnBrk="1" hangingPunct="1">
              <a:buFontTx/>
              <a:buChar char="•"/>
              <a:defRPr/>
            </a:pPr>
            <a:r>
              <a:rPr lang="id-ID" sz="1400" dirty="0">
                <a:solidFill>
                  <a:srgbClr val="002060"/>
                </a:solidFill>
              </a:rPr>
              <a:t>Dokumen yang menunjukkan  fasilitas laboratorium</a:t>
            </a:r>
          </a:p>
          <a:p>
            <a:pPr eaLnBrk="1" hangingPunct="1">
              <a:buFontTx/>
              <a:buChar char="•"/>
              <a:defRPr/>
            </a:pPr>
            <a:endParaRPr lang="en-US" sz="800" dirty="0">
              <a:solidFill>
                <a:srgbClr val="002060"/>
              </a:solidFill>
            </a:endParaRPr>
          </a:p>
          <a:p>
            <a:pPr eaLnBrk="1" hangingPunct="1">
              <a:buFontTx/>
              <a:buAutoNum type="arabicPeriod" startAt="2"/>
              <a:defRPr/>
            </a:pPr>
            <a:r>
              <a:rPr lang="en-US" sz="1400" dirty="0" err="1">
                <a:solidFill>
                  <a:srgbClr val="002060"/>
                </a:solidFill>
              </a:rPr>
              <a:t>Dokumen</a:t>
            </a:r>
            <a:r>
              <a:rPr lang="en-US" sz="1400" dirty="0">
                <a:solidFill>
                  <a:srgbClr val="002060"/>
                </a:solidFill>
              </a:rPr>
              <a:t> level 2:</a:t>
            </a:r>
          </a:p>
          <a:p>
            <a:pPr eaLnBrk="1" hangingPunct="1">
              <a:buFontTx/>
              <a:buChar char="•"/>
              <a:defRPr/>
            </a:pPr>
            <a:r>
              <a:rPr lang="id-ID" sz="1400" dirty="0">
                <a:solidFill>
                  <a:srgbClr val="002060"/>
                </a:solidFill>
              </a:rPr>
              <a:t>Ketentuan perubahan SMM yang direncanakan &amp; diimplementasikan.</a:t>
            </a:r>
            <a:endParaRPr lang="en-US" sz="1400" dirty="0">
              <a:solidFill>
                <a:srgbClr val="002060"/>
              </a:solidFill>
            </a:endParaRPr>
          </a:p>
          <a:p>
            <a:pPr eaLnBrk="1" hangingPunct="1">
              <a:buFontTx/>
              <a:buChar char="•"/>
              <a:defRPr/>
            </a:pPr>
            <a:r>
              <a:rPr lang="id-ID" sz="1400" dirty="0">
                <a:solidFill>
                  <a:srgbClr val="002060"/>
                </a:solidFill>
              </a:rPr>
              <a:t>A</a:t>
            </a:r>
            <a:r>
              <a:rPr lang="en-US" sz="1400" dirty="0" err="1">
                <a:solidFill>
                  <a:srgbClr val="002060"/>
                </a:solidFill>
              </a:rPr>
              <a:t>turan</a:t>
            </a:r>
            <a:r>
              <a:rPr lang="en-US" sz="1400" dirty="0">
                <a:solidFill>
                  <a:srgbClr val="002060"/>
                </a:solidFill>
              </a:rPr>
              <a:t> </a:t>
            </a:r>
            <a:r>
              <a:rPr lang="en-US" sz="1400" dirty="0" err="1">
                <a:solidFill>
                  <a:srgbClr val="002060"/>
                </a:solidFill>
              </a:rPr>
              <a:t>komunikasi</a:t>
            </a:r>
            <a:r>
              <a:rPr lang="en-US" sz="1400" dirty="0">
                <a:solidFill>
                  <a:srgbClr val="002060"/>
                </a:solidFill>
              </a:rPr>
              <a:t> internal</a:t>
            </a:r>
            <a:r>
              <a:rPr lang="id-ID" sz="1400" dirty="0">
                <a:solidFill>
                  <a:srgbClr val="002060"/>
                </a:solidFill>
              </a:rPr>
              <a:t> dan eksternal</a:t>
            </a:r>
          </a:p>
          <a:p>
            <a:pPr eaLnBrk="1" hangingPunct="1">
              <a:buFontTx/>
              <a:buChar char="•"/>
              <a:defRPr/>
            </a:pPr>
            <a:endParaRPr lang="en-US" sz="1300" dirty="0">
              <a:solidFill>
                <a:srgbClr val="002060"/>
              </a:solidFill>
            </a:endParaRPr>
          </a:p>
          <a:p>
            <a:pPr eaLnBrk="1" hangingPunct="1">
              <a:defRPr/>
            </a:pPr>
            <a:r>
              <a:rPr lang="en-US" sz="1400" dirty="0" err="1">
                <a:solidFill>
                  <a:srgbClr val="002060"/>
                </a:solidFill>
              </a:rPr>
              <a:t>Rekaman</a:t>
            </a:r>
            <a:r>
              <a:rPr lang="en-US" sz="1400" dirty="0">
                <a:solidFill>
                  <a:srgbClr val="002060"/>
                </a:solidFill>
              </a:rPr>
              <a:t>: </a:t>
            </a:r>
          </a:p>
          <a:p>
            <a:pPr eaLnBrk="1" hangingPunct="1">
              <a:buFontTx/>
              <a:buChar char="•"/>
              <a:defRPr/>
            </a:pPr>
            <a:r>
              <a:rPr lang="id-ID" sz="1400" dirty="0">
                <a:solidFill>
                  <a:srgbClr val="002060"/>
                </a:solidFill>
              </a:rPr>
              <a:t>Struktur organisasi, otoritas, tanggungjawab, dan hubungan antar bagian dan struktur lab dalam organisasi induk.</a:t>
            </a:r>
            <a:endParaRPr lang="en-US" sz="1400" dirty="0">
              <a:solidFill>
                <a:srgbClr val="002060"/>
              </a:solidFill>
            </a:endParaRPr>
          </a:p>
          <a:p>
            <a:pPr eaLnBrk="1" hangingPunct="1">
              <a:buFontTx/>
              <a:buChar char="•"/>
              <a:defRPr/>
            </a:pPr>
            <a:r>
              <a:rPr lang="en-US" sz="1400" dirty="0" err="1">
                <a:solidFill>
                  <a:srgbClr val="002060"/>
                </a:solidFill>
              </a:rPr>
              <a:t>Dokumen</a:t>
            </a:r>
            <a:r>
              <a:rPr lang="en-US" sz="1400" dirty="0">
                <a:solidFill>
                  <a:srgbClr val="002060"/>
                </a:solidFill>
              </a:rPr>
              <a:t> meeting/ </a:t>
            </a:r>
            <a:r>
              <a:rPr lang="en-US" sz="1400" dirty="0" err="1">
                <a:solidFill>
                  <a:srgbClr val="002060"/>
                </a:solidFill>
              </a:rPr>
              <a:t>sosialisasi</a:t>
            </a:r>
            <a:r>
              <a:rPr lang="en-US" sz="1400" dirty="0">
                <a:solidFill>
                  <a:srgbClr val="002060"/>
                </a:solidFill>
              </a:rPr>
              <a:t> </a:t>
            </a:r>
            <a:r>
              <a:rPr lang="en-US" sz="1400" dirty="0" err="1">
                <a:solidFill>
                  <a:srgbClr val="002060"/>
                </a:solidFill>
              </a:rPr>
              <a:t>pencapaian</a:t>
            </a:r>
            <a:r>
              <a:rPr lang="en-US" sz="1400" dirty="0">
                <a:solidFill>
                  <a:srgbClr val="002060"/>
                </a:solidFill>
              </a:rPr>
              <a:t> KPI, </a:t>
            </a:r>
            <a:r>
              <a:rPr lang="en-US" sz="1400" dirty="0" err="1">
                <a:solidFill>
                  <a:srgbClr val="002060"/>
                </a:solidFill>
              </a:rPr>
              <a:t>Sasaran</a:t>
            </a:r>
            <a:r>
              <a:rPr lang="en-US" sz="1400" dirty="0">
                <a:solidFill>
                  <a:srgbClr val="002060"/>
                </a:solidFill>
              </a:rPr>
              <a:t> </a:t>
            </a:r>
            <a:r>
              <a:rPr lang="en-US" sz="1400" dirty="0" err="1">
                <a:solidFill>
                  <a:srgbClr val="002060"/>
                </a:solidFill>
              </a:rPr>
              <a:t>Mutu</a:t>
            </a:r>
            <a:r>
              <a:rPr lang="en-US" sz="1400" dirty="0">
                <a:solidFill>
                  <a:srgbClr val="002060"/>
                </a:solidFill>
              </a:rPr>
              <a:t>, </a:t>
            </a:r>
            <a:r>
              <a:rPr lang="en-US" sz="1400" dirty="0" err="1">
                <a:solidFill>
                  <a:srgbClr val="002060"/>
                </a:solidFill>
              </a:rPr>
              <a:t>dll</a:t>
            </a:r>
            <a:r>
              <a:rPr lang="en-US" sz="1400" dirty="0">
                <a:solidFill>
                  <a:srgbClr val="002060"/>
                </a:solidFill>
              </a:rPr>
              <a:t>.</a:t>
            </a:r>
          </a:p>
          <a:p>
            <a:pPr eaLnBrk="1" hangingPunct="1">
              <a:buFontTx/>
              <a:buChar char="•"/>
              <a:defRPr/>
            </a:pPr>
            <a:r>
              <a:rPr lang="en-US" sz="1400" dirty="0" err="1">
                <a:solidFill>
                  <a:srgbClr val="002060"/>
                </a:solidFill>
              </a:rPr>
              <a:t>Dokumen</a:t>
            </a:r>
            <a:r>
              <a:rPr lang="en-US" sz="1400" dirty="0">
                <a:solidFill>
                  <a:srgbClr val="002060"/>
                </a:solidFill>
              </a:rPr>
              <a:t> meeting / </a:t>
            </a:r>
            <a:r>
              <a:rPr lang="en-US" sz="1400" dirty="0" err="1">
                <a:solidFill>
                  <a:srgbClr val="002060"/>
                </a:solidFill>
              </a:rPr>
              <a:t>evaluasi</a:t>
            </a:r>
            <a:r>
              <a:rPr lang="en-US" sz="1400" dirty="0">
                <a:solidFill>
                  <a:srgbClr val="002060"/>
                </a:solidFill>
              </a:rPr>
              <a:t> </a:t>
            </a:r>
            <a:r>
              <a:rPr lang="en-US" sz="1400" dirty="0" err="1">
                <a:solidFill>
                  <a:srgbClr val="002060"/>
                </a:solidFill>
              </a:rPr>
              <a:t>perubahan</a:t>
            </a:r>
            <a:r>
              <a:rPr lang="en-US" sz="1400" dirty="0">
                <a:solidFill>
                  <a:srgbClr val="002060"/>
                </a:solidFill>
              </a:rPr>
              <a:t> </a:t>
            </a:r>
            <a:r>
              <a:rPr lang="en-US" sz="1400" dirty="0" err="1">
                <a:solidFill>
                  <a:srgbClr val="002060"/>
                </a:solidFill>
              </a:rPr>
              <a:t>sistem</a:t>
            </a:r>
            <a:r>
              <a:rPr lang="en-US" sz="1400" dirty="0">
                <a:solidFill>
                  <a:srgbClr val="002060"/>
                </a:solidFill>
              </a:rPr>
              <a:t>, </a:t>
            </a:r>
            <a:r>
              <a:rPr lang="en-US" sz="1400" dirty="0" err="1">
                <a:solidFill>
                  <a:srgbClr val="002060"/>
                </a:solidFill>
              </a:rPr>
              <a:t>seperti</a:t>
            </a:r>
            <a:r>
              <a:rPr lang="en-US" sz="1400" dirty="0">
                <a:solidFill>
                  <a:srgbClr val="002060"/>
                </a:solidFill>
              </a:rPr>
              <a:t> </a:t>
            </a:r>
            <a:r>
              <a:rPr lang="en-US" sz="1400" dirty="0" err="1">
                <a:solidFill>
                  <a:srgbClr val="002060"/>
                </a:solidFill>
              </a:rPr>
              <a:t>penambahan</a:t>
            </a:r>
            <a:r>
              <a:rPr lang="en-US" sz="1400" dirty="0">
                <a:solidFill>
                  <a:srgbClr val="002060"/>
                </a:solidFill>
              </a:rPr>
              <a:t> </a:t>
            </a:r>
            <a:r>
              <a:rPr lang="en-US" sz="1400" dirty="0" err="1">
                <a:solidFill>
                  <a:srgbClr val="002060"/>
                </a:solidFill>
              </a:rPr>
              <a:t>lingkup</a:t>
            </a:r>
            <a:r>
              <a:rPr lang="en-US" sz="1400" dirty="0">
                <a:solidFill>
                  <a:srgbClr val="002060"/>
                </a:solidFill>
              </a:rPr>
              <a:t> </a:t>
            </a:r>
            <a:r>
              <a:rPr lang="en-US" sz="1400" dirty="0" err="1">
                <a:solidFill>
                  <a:srgbClr val="002060"/>
                </a:solidFill>
              </a:rPr>
              <a:t>baru</a:t>
            </a:r>
            <a:r>
              <a:rPr lang="en-US" sz="1400" dirty="0">
                <a:solidFill>
                  <a:srgbClr val="002060"/>
                </a:solidFill>
              </a:rPr>
              <a:t>, update </a:t>
            </a:r>
            <a:r>
              <a:rPr lang="en-US" sz="1400" dirty="0" err="1">
                <a:solidFill>
                  <a:srgbClr val="002060"/>
                </a:solidFill>
              </a:rPr>
              <a:t>standar</a:t>
            </a:r>
            <a:r>
              <a:rPr lang="en-US" sz="1400" dirty="0">
                <a:solidFill>
                  <a:srgbClr val="002060"/>
                </a:solidFill>
              </a:rPr>
              <a:t> </a:t>
            </a:r>
            <a:r>
              <a:rPr lang="en-US" sz="1400" dirty="0" err="1">
                <a:solidFill>
                  <a:srgbClr val="002060"/>
                </a:solidFill>
              </a:rPr>
              <a:t>internasional</a:t>
            </a:r>
            <a:r>
              <a:rPr lang="en-US" sz="1400" dirty="0">
                <a:solidFill>
                  <a:srgbClr val="002060"/>
                </a:solidFill>
              </a:rPr>
              <a:t>, </a:t>
            </a:r>
            <a:r>
              <a:rPr lang="en-US" sz="1400" dirty="0" err="1">
                <a:solidFill>
                  <a:srgbClr val="002060"/>
                </a:solidFill>
              </a:rPr>
              <a:t>dll</a:t>
            </a:r>
            <a:r>
              <a:rPr lang="en-US" sz="1400" dirty="0">
                <a:solidFill>
                  <a:srgbClr val="002060"/>
                </a:solidFill>
              </a:rPr>
              <a:t>.</a:t>
            </a:r>
          </a:p>
        </p:txBody>
      </p:sp>
      <p:pic>
        <p:nvPicPr>
          <p:cNvPr id="72736" name="Picture 39" descr="j0230358">
            <a:extLst>
              <a:ext uri="{FF2B5EF4-FFF2-40B4-BE49-F238E27FC236}">
                <a16:creationId xmlns:a16="http://schemas.microsoft.com/office/drawing/2014/main" id="{F05B1893-CB94-4987-8A19-2661C44B44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24564" y="228600"/>
            <a:ext cx="604837" cy="649288"/>
          </a:xfrm>
        </p:spPr>
      </p:pic>
      <p:grpSp>
        <p:nvGrpSpPr>
          <p:cNvPr id="72737" name="Group 43">
            <a:extLst>
              <a:ext uri="{FF2B5EF4-FFF2-40B4-BE49-F238E27FC236}">
                <a16:creationId xmlns:a16="http://schemas.microsoft.com/office/drawing/2014/main" id="{CFA5BE68-7C8D-4233-8C32-011FFA4579EA}"/>
              </a:ext>
            </a:extLst>
          </p:cNvPr>
          <p:cNvGrpSpPr>
            <a:grpSpLocks/>
          </p:cNvGrpSpPr>
          <p:nvPr/>
        </p:nvGrpSpPr>
        <p:grpSpPr bwMode="auto">
          <a:xfrm>
            <a:off x="2212182" y="678772"/>
            <a:ext cx="2895600" cy="304800"/>
            <a:chOff x="4201" y="618"/>
            <a:chExt cx="2039" cy="0"/>
          </a:xfrm>
        </p:grpSpPr>
        <p:sp>
          <p:nvSpPr>
            <p:cNvPr id="72741" name="Line 44">
              <a:extLst>
                <a:ext uri="{FF2B5EF4-FFF2-40B4-BE49-F238E27FC236}">
                  <a16:creationId xmlns:a16="http://schemas.microsoft.com/office/drawing/2014/main" id="{C8F1D64C-C70C-4B98-8F2B-50BB61C7E69C}"/>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742" name="Line 45">
              <a:extLst>
                <a:ext uri="{FF2B5EF4-FFF2-40B4-BE49-F238E27FC236}">
                  <a16:creationId xmlns:a16="http://schemas.microsoft.com/office/drawing/2014/main" id="{2EA5C011-DC1B-4992-BE90-E0D059A4A8AA}"/>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72739" name="Line 6">
            <a:extLst>
              <a:ext uri="{FF2B5EF4-FFF2-40B4-BE49-F238E27FC236}">
                <a16:creationId xmlns:a16="http://schemas.microsoft.com/office/drawing/2014/main" id="{7F32ECBC-F79A-408D-8826-529112AD3EE9}"/>
              </a:ext>
            </a:extLst>
          </p:cNvPr>
          <p:cNvSpPr>
            <a:spLocks noChangeShapeType="1"/>
          </p:cNvSpPr>
          <p:nvPr/>
        </p:nvSpPr>
        <p:spPr bwMode="auto">
          <a:xfrm flipV="1">
            <a:off x="8915401" y="1933576"/>
            <a:ext cx="288925" cy="5048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2740" name="Text Box 12">
            <a:extLst>
              <a:ext uri="{FF2B5EF4-FFF2-40B4-BE49-F238E27FC236}">
                <a16:creationId xmlns:a16="http://schemas.microsoft.com/office/drawing/2014/main" id="{0BFF3DF9-E01B-46AC-9C8A-9FE4F10D2625}"/>
              </a:ext>
            </a:extLst>
          </p:cNvPr>
          <p:cNvSpPr txBox="1">
            <a:spLocks noChangeArrowheads="1"/>
          </p:cNvSpPr>
          <p:nvPr/>
        </p:nvSpPr>
        <p:spPr bwMode="auto">
          <a:xfrm>
            <a:off x="9215438" y="2514600"/>
            <a:ext cx="1219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Komunikasi</a:t>
            </a:r>
          </a:p>
          <a:p>
            <a:pPr eaLnBrk="1" hangingPunct="1"/>
            <a:r>
              <a:rPr lang="id-ID" altLang="en-US" sz="1200">
                <a:solidFill>
                  <a:srgbClr val="7C00B4"/>
                </a:solidFill>
              </a:rPr>
              <a:t>Pemenuhan </a:t>
            </a:r>
          </a:p>
          <a:p>
            <a:pPr eaLnBrk="1" hangingPunct="1"/>
            <a:r>
              <a:rPr lang="id-ID" altLang="en-US" sz="1200">
                <a:solidFill>
                  <a:srgbClr val="7C00B4"/>
                </a:solidFill>
              </a:rPr>
              <a:t>Persyaratan &amp;</a:t>
            </a:r>
          </a:p>
          <a:p>
            <a:pPr eaLnBrk="1" hangingPunct="1"/>
            <a:r>
              <a:rPr lang="id-ID" altLang="en-US" sz="1200">
                <a:solidFill>
                  <a:srgbClr val="7C00B4"/>
                </a:solidFill>
              </a:rPr>
              <a:t>Integritas SMM</a:t>
            </a:r>
            <a:endParaRPr lang="en-US" altLang="en-US" sz="1200">
              <a:solidFill>
                <a:srgbClr val="7C00B4"/>
              </a:solidFill>
            </a:endParaRPr>
          </a:p>
          <a:p>
            <a:pPr eaLnBrk="1" hangingPunct="1"/>
            <a:r>
              <a:rPr lang="en-US" altLang="en-US" sz="1200">
                <a:solidFill>
                  <a:srgbClr val="7C00B4"/>
                </a:solidFill>
              </a:rPr>
              <a:t>(</a:t>
            </a:r>
            <a:r>
              <a:rPr lang="id-ID" altLang="en-US" sz="1200">
                <a:solidFill>
                  <a:srgbClr val="7C00B4"/>
                </a:solidFill>
              </a:rPr>
              <a:t>5.7</a:t>
            </a:r>
            <a:r>
              <a:rPr lang="en-US" altLang="en-US" sz="1200">
                <a:solidFill>
                  <a:srgbClr val="7C00B4"/>
                </a:solidFill>
              </a:rPr>
              <a:t>)</a:t>
            </a:r>
          </a:p>
        </p:txBody>
      </p:sp>
      <p:sp>
        <p:nvSpPr>
          <p:cNvPr id="2" name="Footer Placeholder 1">
            <a:extLst>
              <a:ext uri="{FF2B5EF4-FFF2-40B4-BE49-F238E27FC236}">
                <a16:creationId xmlns:a16="http://schemas.microsoft.com/office/drawing/2014/main" id="{1E3AC223-B068-45B4-8260-A0E75BAB7683}"/>
              </a:ext>
            </a:extLst>
          </p:cNvPr>
          <p:cNvSpPr>
            <a:spLocks noGrp="1"/>
          </p:cNvSpPr>
          <p:nvPr>
            <p:ph type="ftr" sz="quarter" idx="11"/>
          </p:nvPr>
        </p:nvSpPr>
        <p:spPr/>
        <p:txBody>
          <a:bodyPr/>
          <a:lstStyle/>
          <a:p>
            <a:r>
              <a:rPr lang="en-US" dirty="0"/>
              <a:t>ISO/IEC 17025/Rev.01 (c)Copyright, </a:t>
            </a:r>
            <a:r>
              <a:rPr lang="en-US" dirty="0" err="1"/>
              <a:t>Sentral</a:t>
            </a:r>
            <a:r>
              <a:rPr lang="en-US" dirty="0"/>
              <a:t> </a:t>
            </a:r>
            <a:r>
              <a:rPr lang="en-US" dirty="0" err="1"/>
              <a:t>Sistem</a:t>
            </a:r>
            <a:r>
              <a:rPr lang="en-US" dirty="0"/>
              <a:t> Oct. 2020</a:t>
            </a:r>
          </a:p>
        </p:txBody>
      </p:sp>
      <p:sp>
        <p:nvSpPr>
          <p:cNvPr id="4" name="Slide Number Placeholder 3">
            <a:extLst>
              <a:ext uri="{FF2B5EF4-FFF2-40B4-BE49-F238E27FC236}">
                <a16:creationId xmlns:a16="http://schemas.microsoft.com/office/drawing/2014/main" id="{D832AF3A-9523-46DC-BA83-E3B0DEA6E528}"/>
              </a:ext>
            </a:extLst>
          </p:cNvPr>
          <p:cNvSpPr>
            <a:spLocks noGrp="1"/>
          </p:cNvSpPr>
          <p:nvPr>
            <p:ph type="sldNum" sz="quarter" idx="12"/>
          </p:nvPr>
        </p:nvSpPr>
        <p:spPr/>
        <p:txBody>
          <a:bodyPr/>
          <a:lstStyle/>
          <a:p>
            <a:fld id="{D613E84E-F90B-4997-BEAD-0068A8707C7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942108"/>
            <a:ext cx="9120784" cy="634901"/>
          </a:xfrm>
        </p:spPr>
        <p:txBody>
          <a:bodyPr/>
          <a:lstStyle/>
          <a:p>
            <a:r>
              <a:rPr lang="en-US" sz="3600" dirty="0"/>
              <a:t>6. </a:t>
            </a:r>
            <a:r>
              <a:rPr lang="en-US" sz="3600" dirty="0" err="1"/>
              <a:t>Persyaratan</a:t>
            </a:r>
            <a:r>
              <a:rPr lang="en-US" sz="3600" dirty="0"/>
              <a:t> </a:t>
            </a:r>
            <a:r>
              <a:rPr lang="en-US" sz="3600" dirty="0" err="1"/>
              <a:t>Sumber</a:t>
            </a:r>
            <a:r>
              <a:rPr lang="en-US" sz="3600" dirty="0"/>
              <a:t> </a:t>
            </a:r>
            <a:r>
              <a:rPr lang="en-US" sz="3600" dirty="0" err="1"/>
              <a:t>Daya</a:t>
            </a:r>
            <a:endParaRPr lang="en-US" sz="3600" dirty="0"/>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6" name="Rectangle 5">
            <a:extLst>
              <a:ext uri="{FF2B5EF4-FFF2-40B4-BE49-F238E27FC236}">
                <a16:creationId xmlns:a16="http://schemas.microsoft.com/office/drawing/2014/main" id="{D636FBAB-A93E-4F91-8771-4173762AAFB0}"/>
              </a:ext>
            </a:extLst>
          </p:cNvPr>
          <p:cNvSpPr>
            <a:spLocks noChangeArrowheads="1"/>
          </p:cNvSpPr>
          <p:nvPr/>
        </p:nvSpPr>
        <p:spPr bwMode="auto">
          <a:xfrm>
            <a:off x="1540496" y="1577009"/>
            <a:ext cx="793104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ea typeface="MS PGothic" panose="020B0600070205080204" pitchFamily="34" charset="-128"/>
              </a:defRPr>
            </a:lvl1pPr>
            <a:lvl2pPr marL="742950" indent="-285750">
              <a:spcAft>
                <a:spcPct val="10000"/>
              </a:spcAft>
              <a:buChar char="–"/>
              <a:defRPr sz="2000">
                <a:solidFill>
                  <a:srgbClr val="663300"/>
                </a:solidFill>
                <a:latin typeface="Arial" panose="020B0604020202020204" pitchFamily="34" charset="0"/>
                <a:ea typeface="MS PGothic" panose="020B0600070205080204" pitchFamily="34" charset="-128"/>
              </a:defRPr>
            </a:lvl2pPr>
            <a:lvl3pPr marL="1143000" indent="-228600">
              <a:spcAft>
                <a:spcPct val="10000"/>
              </a:spcAft>
              <a:buChar char="-"/>
              <a:defRPr sz="2400">
                <a:solidFill>
                  <a:srgbClr val="663300"/>
                </a:solidFill>
                <a:latin typeface="Arial" panose="020B0604020202020204" pitchFamily="34" charset="0"/>
                <a:ea typeface="MS PGothic" panose="020B0600070205080204" pitchFamily="34" charset="-128"/>
              </a:defRPr>
            </a:lvl3pPr>
            <a:lvl4pPr marL="1600200" indent="-228600">
              <a:spcAft>
                <a:spcPct val="10000"/>
              </a:spcAft>
              <a:buChar char="-"/>
              <a:defRPr sz="2000">
                <a:solidFill>
                  <a:srgbClr val="663300"/>
                </a:solidFill>
                <a:latin typeface="Arial" panose="020B0604020202020204" pitchFamily="34" charset="0"/>
                <a:ea typeface="MS PGothic" panose="020B0600070205080204" pitchFamily="34" charset="-128"/>
              </a:defRPr>
            </a:lvl4pPr>
            <a:lvl5pPr marL="2057400" indent="-228600">
              <a:spcAft>
                <a:spcPct val="10000"/>
              </a:spcAft>
              <a:buChar char="-"/>
              <a:defRPr sz="2000">
                <a:solidFill>
                  <a:srgbClr val="6633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9pPr>
          </a:lstStyle>
          <a:p>
            <a:pPr>
              <a:buNone/>
            </a:pPr>
            <a:r>
              <a:rPr lang="id-ID" altLang="en-US" sz="2400" dirty="0">
                <a:solidFill>
                  <a:schemeClr val="tx1"/>
                </a:solidFill>
              </a:rPr>
              <a:t>6.1 Umum</a:t>
            </a:r>
          </a:p>
          <a:p>
            <a:pPr>
              <a:buNone/>
            </a:pPr>
            <a:r>
              <a:rPr lang="id-ID" altLang="en-US" sz="2400" dirty="0">
                <a:solidFill>
                  <a:schemeClr val="tx1"/>
                </a:solidFill>
              </a:rPr>
              <a:t>6.2 Personel</a:t>
            </a:r>
          </a:p>
          <a:p>
            <a:pPr>
              <a:buNone/>
            </a:pPr>
            <a:r>
              <a:rPr lang="id-ID" altLang="en-US" sz="2400" dirty="0">
                <a:solidFill>
                  <a:schemeClr val="tx1"/>
                </a:solidFill>
              </a:rPr>
              <a:t>6.3 Fasilitas Laboratorium dan kondisi lingkungan</a:t>
            </a:r>
          </a:p>
          <a:p>
            <a:pPr>
              <a:buNone/>
            </a:pPr>
            <a:r>
              <a:rPr lang="id-ID" altLang="en-US" sz="2400" dirty="0">
                <a:solidFill>
                  <a:schemeClr val="tx1"/>
                </a:solidFill>
              </a:rPr>
              <a:t>6.4 Peralatan</a:t>
            </a:r>
          </a:p>
          <a:p>
            <a:pPr>
              <a:buNone/>
            </a:pPr>
            <a:r>
              <a:rPr lang="id-ID" altLang="en-US" sz="2400" dirty="0">
                <a:solidFill>
                  <a:schemeClr val="tx1"/>
                </a:solidFill>
              </a:rPr>
              <a:t>6.5 Ketelusuran metrologi </a:t>
            </a:r>
          </a:p>
          <a:p>
            <a:pPr>
              <a:buNone/>
            </a:pPr>
            <a:r>
              <a:rPr lang="id-ID" altLang="en-US" sz="2400" dirty="0">
                <a:solidFill>
                  <a:schemeClr val="tx1"/>
                </a:solidFill>
              </a:rPr>
              <a:t>6.6 Penyedia barang dan jasa eksternal</a:t>
            </a:r>
            <a:endParaRPr lang="en-US" altLang="en-US" sz="2400" dirty="0">
              <a:solidFill>
                <a:schemeClr val="tx1"/>
              </a:solidFill>
            </a:endParaRPr>
          </a:p>
        </p:txBody>
      </p:sp>
      <p:sp>
        <p:nvSpPr>
          <p:cNvPr id="3" name="Slide Number Placeholder 2">
            <a:extLst>
              <a:ext uri="{FF2B5EF4-FFF2-40B4-BE49-F238E27FC236}">
                <a16:creationId xmlns:a16="http://schemas.microsoft.com/office/drawing/2014/main" id="{1FC2BE4F-CC92-4ABC-B2FD-D216D0B2E12B}"/>
              </a:ext>
            </a:extLst>
          </p:cNvPr>
          <p:cNvSpPr>
            <a:spLocks noGrp="1"/>
          </p:cNvSpPr>
          <p:nvPr>
            <p:ph type="sldNum" sz="quarter" idx="12"/>
          </p:nvPr>
        </p:nvSpPr>
        <p:spPr/>
        <p:txBody>
          <a:bodyPr/>
          <a:lstStyle/>
          <a:p>
            <a:fld id="{D613E84E-F90B-4997-BEAD-0068A8707C75}" type="slidenum">
              <a:rPr lang="en-US" smtClean="0"/>
              <a:pPr/>
              <a:t>37</a:t>
            </a:fld>
            <a:endParaRPr lang="en-US" dirty="0"/>
          </a:p>
        </p:txBody>
      </p:sp>
    </p:spTree>
    <p:extLst>
      <p:ext uri="{BB962C8B-B14F-4D97-AF65-F5344CB8AC3E}">
        <p14:creationId xmlns:p14="http://schemas.microsoft.com/office/powerpoint/2010/main" val="1680276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Content Placeholder 2">
            <a:extLst>
              <a:ext uri="{FF2B5EF4-FFF2-40B4-BE49-F238E27FC236}">
                <a16:creationId xmlns:a16="http://schemas.microsoft.com/office/drawing/2014/main" id="{CC3746B9-3C0A-45E6-A837-A178370EF026}"/>
              </a:ext>
            </a:extLst>
          </p:cNvPr>
          <p:cNvSpPr>
            <a:spLocks noGrp="1" noChangeArrowheads="1"/>
          </p:cNvSpPr>
          <p:nvPr>
            <p:ph idx="1"/>
          </p:nvPr>
        </p:nvSpPr>
        <p:spPr>
          <a:xfrm>
            <a:off x="819791" y="1208090"/>
            <a:ext cx="8694737" cy="5197475"/>
          </a:xfrm>
        </p:spPr>
        <p:txBody>
          <a:bodyPr/>
          <a:lstStyle/>
          <a:p>
            <a:pPr marL="0" indent="0" algn="ctr">
              <a:buClrTx/>
              <a:buSzPct val="100000"/>
              <a:buNone/>
            </a:pPr>
            <a:r>
              <a:rPr lang="id-ID" altLang="en-US" b="1" u="sng" dirty="0">
                <a:solidFill>
                  <a:srgbClr val="323232"/>
                </a:solidFill>
              </a:rPr>
              <a:t>6.1  Umum</a:t>
            </a:r>
            <a:br>
              <a:rPr lang="id-ID" altLang="en-US" sz="2000" b="1" u="sng" dirty="0">
                <a:solidFill>
                  <a:srgbClr val="323232"/>
                </a:solidFill>
              </a:rPr>
            </a:br>
            <a:endParaRPr lang="id-ID" altLang="en-US" sz="900" b="1" u="sng" dirty="0">
              <a:solidFill>
                <a:srgbClr val="323232"/>
              </a:solidFill>
            </a:endParaRPr>
          </a:p>
          <a:p>
            <a:pPr marL="0" indent="0">
              <a:buClrTx/>
              <a:buSzPct val="100000"/>
              <a:buNone/>
            </a:pPr>
            <a:r>
              <a:rPr lang="id-ID" altLang="en-US" sz="2000" dirty="0">
                <a:solidFill>
                  <a:srgbClr val="323232"/>
                </a:solidFill>
              </a:rPr>
              <a:t>Laboratorium harus memiliki personel, fasilitas, peralatan, sistem  dan layanan pendukung yang diperlukan untuk dimanage dan untuk melakukan kegiatan laboratoriumnya yang sesuai.</a:t>
            </a:r>
          </a:p>
          <a:p>
            <a:pPr marL="0" indent="0" algn="ctr">
              <a:buClrTx/>
              <a:buSzPct val="100000"/>
              <a:buNone/>
            </a:pPr>
            <a:r>
              <a:rPr lang="id-ID" altLang="en-US" b="1" u="sng" dirty="0">
                <a:solidFill>
                  <a:srgbClr val="323232"/>
                </a:solidFill>
              </a:rPr>
              <a:t>6.2 Personil</a:t>
            </a:r>
          </a:p>
          <a:p>
            <a:pPr marL="0" indent="0" algn="just">
              <a:buClrTx/>
              <a:buSzPct val="100000"/>
              <a:buNone/>
            </a:pPr>
            <a:endParaRPr lang="id-ID" altLang="en-US" sz="900" dirty="0">
              <a:solidFill>
                <a:srgbClr val="323232"/>
              </a:solidFill>
            </a:endParaRPr>
          </a:p>
          <a:p>
            <a:pPr marL="0" indent="0" algn="just">
              <a:buClrTx/>
              <a:buSzPct val="100000"/>
              <a:buNone/>
            </a:pPr>
            <a:r>
              <a:rPr lang="id-ID" altLang="en-US" sz="1800" b="1" dirty="0">
                <a:solidFill>
                  <a:srgbClr val="323232"/>
                </a:solidFill>
              </a:rPr>
              <a:t>6.2.1</a:t>
            </a:r>
            <a:r>
              <a:rPr lang="id-ID" altLang="en-US" sz="1800" dirty="0">
                <a:solidFill>
                  <a:srgbClr val="323232"/>
                </a:solidFill>
              </a:rPr>
              <a:t>. Semua personil laboratorium, baik internal maupun eksternal, yang dapat mempengaruhi kegiatan laboratorium harus bertindak tidak memihak, dan kompeten </a:t>
            </a:r>
            <a:r>
              <a:rPr lang="en-US" altLang="en-US" sz="1800" dirty="0" err="1">
                <a:solidFill>
                  <a:srgbClr val="323232"/>
                </a:solidFill>
              </a:rPr>
              <a:t>serta</a:t>
            </a:r>
            <a:r>
              <a:rPr lang="id-ID" altLang="en-US" sz="1800" dirty="0">
                <a:solidFill>
                  <a:srgbClr val="323232"/>
                </a:solidFill>
              </a:rPr>
              <a:t> akan bekerja sesuai dengan sistem manajemen laboratorium. </a:t>
            </a:r>
          </a:p>
          <a:p>
            <a:pPr marL="0" indent="0">
              <a:buClrTx/>
              <a:buSzPct val="100000"/>
              <a:buNone/>
            </a:pPr>
            <a:endParaRPr lang="id-ID" altLang="en-US" sz="700" dirty="0">
              <a:solidFill>
                <a:srgbClr val="323232"/>
              </a:solidFill>
            </a:endParaRPr>
          </a:p>
          <a:p>
            <a:pPr marL="0" indent="0" algn="just">
              <a:buClrTx/>
              <a:buSzPct val="100000"/>
              <a:buNone/>
            </a:pPr>
            <a:r>
              <a:rPr lang="id-ID" altLang="en-US" sz="1800" b="1" dirty="0">
                <a:solidFill>
                  <a:srgbClr val="323232"/>
                </a:solidFill>
              </a:rPr>
              <a:t>6.2.2</a:t>
            </a:r>
            <a:r>
              <a:rPr lang="id-ID" altLang="en-US" sz="1800" dirty="0">
                <a:solidFill>
                  <a:srgbClr val="323232"/>
                </a:solidFill>
              </a:rPr>
              <a:t>. Laboratorium harus menetapkan dan mendokumentasikan persyaratan kompetensi untuk setiap fungsi yang terlibat dalam kegiatan laboratorium, termasuk persyaratan pendidikan, kualifikasi, pelatihan, pengetahuan teknis, keterampilan, dan pengalaman.</a:t>
            </a:r>
            <a:endParaRPr lang="id-ID" altLang="en-US" sz="2000" dirty="0">
              <a:solidFill>
                <a:srgbClr val="323232"/>
              </a:solidFill>
            </a:endParaRPr>
          </a:p>
        </p:txBody>
      </p:sp>
      <p:grpSp>
        <p:nvGrpSpPr>
          <p:cNvPr id="74757" name="Group 6">
            <a:extLst>
              <a:ext uri="{FF2B5EF4-FFF2-40B4-BE49-F238E27FC236}">
                <a16:creationId xmlns:a16="http://schemas.microsoft.com/office/drawing/2014/main" id="{5A2492BA-37C8-4EFD-B9E5-EDF0D3787DE3}"/>
              </a:ext>
            </a:extLst>
          </p:cNvPr>
          <p:cNvGrpSpPr>
            <a:grpSpLocks/>
          </p:cNvGrpSpPr>
          <p:nvPr/>
        </p:nvGrpSpPr>
        <p:grpSpPr bwMode="auto">
          <a:xfrm>
            <a:off x="2431473" y="768275"/>
            <a:ext cx="4876800" cy="228600"/>
            <a:chOff x="904875" y="914400"/>
            <a:chExt cx="4184650" cy="0"/>
          </a:xfrm>
        </p:grpSpPr>
        <p:sp>
          <p:nvSpPr>
            <p:cNvPr id="74758" name="Line 8">
              <a:extLst>
                <a:ext uri="{FF2B5EF4-FFF2-40B4-BE49-F238E27FC236}">
                  <a16:creationId xmlns:a16="http://schemas.microsoft.com/office/drawing/2014/main" id="{9E85CEBA-3633-40F9-94A8-0BE178124DF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4759" name="Line 9">
              <a:extLst>
                <a:ext uri="{FF2B5EF4-FFF2-40B4-BE49-F238E27FC236}">
                  <a16:creationId xmlns:a16="http://schemas.microsoft.com/office/drawing/2014/main" id="{5C117DD3-ECEC-42F8-9299-FA469E17E8C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E12C2818-9DE6-49A0-B58F-A48A571A977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96CD319-6043-4F25-ABB5-84CB5C25D6D4}"/>
              </a:ext>
            </a:extLst>
          </p:cNvPr>
          <p:cNvSpPr>
            <a:spLocks noGrp="1"/>
          </p:cNvSpPr>
          <p:nvPr>
            <p:ph type="sldNum" sz="quarter" idx="12"/>
          </p:nvPr>
        </p:nvSpPr>
        <p:spPr/>
        <p:txBody>
          <a:bodyPr/>
          <a:lstStyle/>
          <a:p>
            <a:fld id="{D613E84E-F90B-4997-BEAD-0068A8707C75}" type="slidenum">
              <a:rPr lang="en-US" smtClean="0"/>
              <a:t>38</a:t>
            </a:fld>
            <a:endParaRPr lang="en-US" dirty="0"/>
          </a:p>
        </p:txBody>
      </p:sp>
      <p:sp>
        <p:nvSpPr>
          <p:cNvPr id="5" name="Title 4">
            <a:extLst>
              <a:ext uri="{FF2B5EF4-FFF2-40B4-BE49-F238E27FC236}">
                <a16:creationId xmlns:a16="http://schemas.microsoft.com/office/drawing/2014/main" id="{9CDF8362-07B1-4D89-A94D-B3B74B05FA76}"/>
              </a:ext>
            </a:extLst>
          </p:cNvPr>
          <p:cNvSpPr>
            <a:spLocks noGrp="1"/>
          </p:cNvSpPr>
          <p:nvPr>
            <p:ph type="title"/>
          </p:nvPr>
        </p:nvSpPr>
        <p:spPr>
          <a:xfrm>
            <a:off x="2479964" y="43989"/>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E199B5A7-9C95-4B99-BC12-EA4043358B52}"/>
              </a:ext>
            </a:extLst>
          </p:cNvPr>
          <p:cNvSpPr>
            <a:spLocks noGrp="1" noChangeArrowheads="1"/>
          </p:cNvSpPr>
          <p:nvPr>
            <p:ph type="title"/>
          </p:nvPr>
        </p:nvSpPr>
        <p:spPr>
          <a:xfrm>
            <a:off x="2362200" y="8843"/>
            <a:ext cx="7613650" cy="622300"/>
          </a:xfrm>
        </p:spPr>
        <p:txBody>
          <a:bodyPr/>
          <a:lstStyle/>
          <a:p>
            <a:r>
              <a:rPr lang="id-ID" altLang="en-US" sz="2600" dirty="0"/>
              <a:t>Persyaratan </a:t>
            </a:r>
            <a:r>
              <a:rPr lang="en-US" altLang="en-US" sz="2600" dirty="0"/>
              <a:t>K</a:t>
            </a:r>
            <a:r>
              <a:rPr lang="id-ID" altLang="en-US" sz="2600" dirty="0"/>
              <a:t>ompetensi Laboratorium Kimia</a:t>
            </a:r>
          </a:p>
        </p:txBody>
      </p:sp>
      <p:graphicFrame>
        <p:nvGraphicFramePr>
          <p:cNvPr id="10" name="Content Placeholder 9">
            <a:extLst>
              <a:ext uri="{FF2B5EF4-FFF2-40B4-BE49-F238E27FC236}">
                <a16:creationId xmlns:a16="http://schemas.microsoft.com/office/drawing/2014/main" id="{375B5DA9-93C7-4AEC-83F6-39B141743167}"/>
              </a:ext>
            </a:extLst>
          </p:cNvPr>
          <p:cNvGraphicFramePr>
            <a:graphicFrameLocks noGrp="1"/>
          </p:cNvGraphicFramePr>
          <p:nvPr>
            <p:ph idx="1"/>
            <p:extLst>
              <p:ext uri="{D42A27DB-BD31-4B8C-83A1-F6EECF244321}">
                <p14:modId xmlns:p14="http://schemas.microsoft.com/office/powerpoint/2010/main" val="3691594943"/>
              </p:ext>
            </p:extLst>
          </p:nvPr>
        </p:nvGraphicFramePr>
        <p:xfrm>
          <a:off x="1060449" y="822165"/>
          <a:ext cx="8312151" cy="5426074"/>
        </p:xfrm>
        <a:graphic>
          <a:graphicData uri="http://schemas.openxmlformats.org/drawingml/2006/table">
            <a:tbl>
              <a:tblPr firstRow="1" bandRow="1">
                <a:tableStyleId>{5940675A-B579-460E-94D1-54222C63F5DA}</a:tableStyleId>
              </a:tblPr>
              <a:tblGrid>
                <a:gridCol w="2233399">
                  <a:extLst>
                    <a:ext uri="{9D8B030D-6E8A-4147-A177-3AD203B41FA5}">
                      <a16:colId xmlns:a16="http://schemas.microsoft.com/office/drawing/2014/main" val="20000"/>
                    </a:ext>
                  </a:extLst>
                </a:gridCol>
                <a:gridCol w="1447662">
                  <a:extLst>
                    <a:ext uri="{9D8B030D-6E8A-4147-A177-3AD203B41FA5}">
                      <a16:colId xmlns:a16="http://schemas.microsoft.com/office/drawing/2014/main" val="20001"/>
                    </a:ext>
                  </a:extLst>
                </a:gridCol>
                <a:gridCol w="1583755">
                  <a:extLst>
                    <a:ext uri="{9D8B030D-6E8A-4147-A177-3AD203B41FA5}">
                      <a16:colId xmlns:a16="http://schemas.microsoft.com/office/drawing/2014/main" val="20002"/>
                    </a:ext>
                  </a:extLst>
                </a:gridCol>
                <a:gridCol w="1570440">
                  <a:extLst>
                    <a:ext uri="{9D8B030D-6E8A-4147-A177-3AD203B41FA5}">
                      <a16:colId xmlns:a16="http://schemas.microsoft.com/office/drawing/2014/main" val="20003"/>
                    </a:ext>
                  </a:extLst>
                </a:gridCol>
                <a:gridCol w="1476895">
                  <a:extLst>
                    <a:ext uri="{9D8B030D-6E8A-4147-A177-3AD203B41FA5}">
                      <a16:colId xmlns:a16="http://schemas.microsoft.com/office/drawing/2014/main" val="20004"/>
                    </a:ext>
                  </a:extLst>
                </a:gridCol>
              </a:tblGrid>
              <a:tr h="640153">
                <a:tc>
                  <a:txBody>
                    <a:bodyPr/>
                    <a:lstStyle/>
                    <a:p>
                      <a:pPr algn="ctr"/>
                      <a:r>
                        <a:rPr lang="id-ID" sz="1800" dirty="0"/>
                        <a:t>Persyaratan</a:t>
                      </a:r>
                      <a:endParaRPr lang="id-ID" sz="1800" dirty="0">
                        <a:solidFill>
                          <a:srgbClr val="323232"/>
                        </a:solidFill>
                      </a:endParaRPr>
                    </a:p>
                  </a:txBody>
                  <a:tcPr marL="91431" marR="91431" marT="45728" marB="45728"/>
                </a:tc>
                <a:tc>
                  <a:txBody>
                    <a:bodyPr/>
                    <a:lstStyle/>
                    <a:p>
                      <a:pPr algn="ctr"/>
                      <a:r>
                        <a:rPr lang="id-ID" sz="1800" dirty="0"/>
                        <a:t>Pendidikan</a:t>
                      </a:r>
                      <a:endParaRPr lang="id-ID" sz="1800" dirty="0">
                        <a:solidFill>
                          <a:srgbClr val="323232"/>
                        </a:solidFill>
                      </a:endParaRPr>
                    </a:p>
                  </a:txBody>
                  <a:tcPr marL="91431" marR="91431" marT="45728" marB="45728"/>
                </a:tc>
                <a:tc>
                  <a:txBody>
                    <a:bodyPr/>
                    <a:lstStyle/>
                    <a:p>
                      <a:pPr algn="ctr"/>
                      <a:r>
                        <a:rPr lang="id-ID" sz="1800" dirty="0"/>
                        <a:t>Pelatihan</a:t>
                      </a:r>
                      <a:endParaRPr lang="id-ID" sz="1800" dirty="0">
                        <a:solidFill>
                          <a:srgbClr val="323232"/>
                        </a:solidFill>
                      </a:endParaRPr>
                    </a:p>
                  </a:txBody>
                  <a:tcPr marL="91431" marR="91431" marT="45728" marB="45728"/>
                </a:tc>
                <a:tc>
                  <a:txBody>
                    <a:bodyPr/>
                    <a:lstStyle/>
                    <a:p>
                      <a:pPr algn="ctr"/>
                      <a:r>
                        <a:rPr lang="id-ID" sz="1800" dirty="0"/>
                        <a:t>Pengalaman</a:t>
                      </a:r>
                      <a:endParaRPr lang="id-ID" sz="1800" dirty="0">
                        <a:solidFill>
                          <a:srgbClr val="323232"/>
                        </a:solidFill>
                      </a:endParaRPr>
                    </a:p>
                  </a:txBody>
                  <a:tcPr marL="91431" marR="91431" marT="45728" marB="45728"/>
                </a:tc>
                <a:tc>
                  <a:txBody>
                    <a:bodyPr/>
                    <a:lstStyle/>
                    <a:p>
                      <a:pPr algn="ctr"/>
                      <a:r>
                        <a:rPr lang="id-ID" sz="1800" dirty="0"/>
                        <a:t>Ketrampilan</a:t>
                      </a:r>
                      <a:endParaRPr lang="id-ID" sz="1800" dirty="0">
                        <a:solidFill>
                          <a:srgbClr val="323232"/>
                        </a:solidFill>
                      </a:endParaRPr>
                    </a:p>
                  </a:txBody>
                  <a:tcPr marL="91431" marR="91431" marT="45728" marB="45728"/>
                </a:tc>
                <a:extLst>
                  <a:ext uri="{0D108BD9-81ED-4DB2-BD59-A6C34878D82A}">
                    <a16:rowId xmlns:a16="http://schemas.microsoft.com/office/drawing/2014/main" val="10000"/>
                  </a:ext>
                </a:extLst>
              </a:tr>
              <a:tr h="335321">
                <a:tc>
                  <a:txBody>
                    <a:bodyPr/>
                    <a:lstStyle/>
                    <a:p>
                      <a:r>
                        <a:rPr lang="id-ID" sz="1600" dirty="0"/>
                        <a:t>Manajer Teknis</a:t>
                      </a:r>
                      <a:endParaRPr lang="id-ID" sz="1600" dirty="0">
                        <a:solidFill>
                          <a:srgbClr val="323232"/>
                        </a:solidFill>
                      </a:endParaRPr>
                    </a:p>
                  </a:txBody>
                  <a:tcPr marL="91431" marR="91431" marT="45728" marB="45728"/>
                </a:tc>
                <a:tc>
                  <a:txBody>
                    <a:bodyPr/>
                    <a:lstStyle/>
                    <a:p>
                      <a:endParaRPr lang="id-ID" sz="1600" dirty="0">
                        <a:solidFill>
                          <a:srgbClr val="323232"/>
                        </a:solidFill>
                      </a:endParaRPr>
                    </a:p>
                  </a:txBody>
                  <a:tcPr marL="91431" marR="91431" marT="45728" marB="45728"/>
                </a:tc>
                <a:tc>
                  <a:txBody>
                    <a:bodyPr/>
                    <a:lstStyle/>
                    <a:p>
                      <a:endParaRPr lang="id-ID" sz="1600" dirty="0">
                        <a:solidFill>
                          <a:srgbClr val="323232"/>
                        </a:solidFill>
                      </a:endParaRPr>
                    </a:p>
                  </a:txBody>
                  <a:tcPr marL="91431" marR="91431" marT="45728" marB="45728"/>
                </a:tc>
                <a:tc>
                  <a:txBody>
                    <a:bodyPr/>
                    <a:lstStyle/>
                    <a:p>
                      <a:endParaRPr lang="id-ID" sz="1600" dirty="0">
                        <a:solidFill>
                          <a:srgbClr val="323232"/>
                        </a:solidFill>
                      </a:endParaRPr>
                    </a:p>
                  </a:txBody>
                  <a:tcPr marL="91431" marR="91431" marT="45728" marB="45728"/>
                </a:tc>
                <a:tc>
                  <a:txBody>
                    <a:bodyPr/>
                    <a:lstStyle/>
                    <a:p>
                      <a:endParaRPr lang="id-ID" sz="1600" dirty="0">
                        <a:solidFill>
                          <a:srgbClr val="323232"/>
                        </a:solidFill>
                      </a:endParaRPr>
                    </a:p>
                  </a:txBody>
                  <a:tcPr marL="91431" marR="91431" marT="45728" marB="45728"/>
                </a:tc>
                <a:extLst>
                  <a:ext uri="{0D108BD9-81ED-4DB2-BD59-A6C34878D82A}">
                    <a16:rowId xmlns:a16="http://schemas.microsoft.com/office/drawing/2014/main" val="10001"/>
                  </a:ext>
                </a:extLst>
              </a:tr>
              <a:tr h="518220">
                <a:tc>
                  <a:txBody>
                    <a:bodyPr/>
                    <a:lstStyle/>
                    <a:p>
                      <a:r>
                        <a:rPr lang="id-ID" sz="1400" dirty="0"/>
                        <a:t>Penyelia</a:t>
                      </a:r>
                      <a:endParaRPr lang="id-ID" sz="1400" dirty="0">
                        <a:solidFill>
                          <a:srgbClr val="323232"/>
                        </a:solidFill>
                      </a:endParaRPr>
                    </a:p>
                  </a:txBody>
                  <a:tcPr marL="91431" marR="91431" marT="45728" marB="45728"/>
                </a:tc>
                <a:tc>
                  <a:txBody>
                    <a:bodyPr/>
                    <a:lstStyle/>
                    <a:p>
                      <a:r>
                        <a:rPr lang="id-ID" sz="1400" dirty="0"/>
                        <a:t>Min D3 kimia</a:t>
                      </a:r>
                      <a:endParaRPr lang="id-ID" sz="1400" dirty="0">
                        <a:solidFill>
                          <a:srgbClr val="323232"/>
                        </a:solidFill>
                      </a:endParaRPr>
                    </a:p>
                  </a:txBody>
                  <a:tcPr marL="91431" marR="91431" marT="45728" marB="45728"/>
                </a:tc>
                <a:tc>
                  <a:txBody>
                    <a:bodyPr/>
                    <a:lstStyle/>
                    <a:p>
                      <a:pPr marL="95250" indent="-95250">
                        <a:buFont typeface="Arial" panose="020B0604020202020204" pitchFamily="34" charset="0"/>
                        <a:buChar char="•"/>
                      </a:pPr>
                      <a:r>
                        <a:rPr lang="id-ID" sz="1400" dirty="0"/>
                        <a:t>ISO/IEC 17025</a:t>
                      </a:r>
                    </a:p>
                    <a:p>
                      <a:pPr marL="95250" indent="-95250">
                        <a:buFont typeface="Arial" panose="020B0604020202020204" pitchFamily="34" charset="0"/>
                        <a:buChar char="•"/>
                      </a:pPr>
                      <a:r>
                        <a:rPr lang="id-ID" sz="1400" dirty="0"/>
                        <a:t>Teknis</a:t>
                      </a:r>
                      <a:r>
                        <a:rPr lang="id-ID" sz="1400" baseline="0" dirty="0"/>
                        <a:t> terkait</a:t>
                      </a:r>
                      <a:endParaRPr lang="id-ID" sz="1400" dirty="0">
                        <a:solidFill>
                          <a:srgbClr val="323232"/>
                        </a:solidFill>
                      </a:endParaRPr>
                    </a:p>
                  </a:txBody>
                  <a:tcPr marL="91431" marR="91431" marT="45728" marB="45728"/>
                </a:tc>
                <a:tc>
                  <a:txBody>
                    <a:bodyPr/>
                    <a:lstStyle/>
                    <a:p>
                      <a:r>
                        <a:rPr lang="id-ID" sz="1400" dirty="0"/>
                        <a:t>2 tahun bidang pengujian.</a:t>
                      </a:r>
                      <a:endParaRPr lang="id-ID" sz="1400" dirty="0">
                        <a:solidFill>
                          <a:srgbClr val="323232"/>
                        </a:solidFill>
                      </a:endParaRPr>
                    </a:p>
                  </a:txBody>
                  <a:tcPr marL="91431" marR="91431" marT="45728" marB="45728"/>
                </a:tc>
                <a:tc>
                  <a:txBody>
                    <a:bodyPr/>
                    <a:lstStyle/>
                    <a:p>
                      <a:r>
                        <a:rPr lang="id-ID" sz="1400" dirty="0"/>
                        <a:t>Konseptual;</a:t>
                      </a:r>
                      <a:r>
                        <a:rPr lang="id-ID" sz="1400" baseline="0" dirty="0"/>
                        <a:t> </a:t>
                      </a:r>
                      <a:r>
                        <a:rPr lang="id-ID" sz="1400" dirty="0"/>
                        <a:t>problem solving</a:t>
                      </a:r>
                      <a:endParaRPr lang="id-ID" sz="1400" dirty="0">
                        <a:solidFill>
                          <a:srgbClr val="323232"/>
                        </a:solidFill>
                      </a:endParaRPr>
                    </a:p>
                  </a:txBody>
                  <a:tcPr marL="91431" marR="91431" marT="45728" marB="45728"/>
                </a:tc>
                <a:extLst>
                  <a:ext uri="{0D108BD9-81ED-4DB2-BD59-A6C34878D82A}">
                    <a16:rowId xmlns:a16="http://schemas.microsoft.com/office/drawing/2014/main" val="10002"/>
                  </a:ext>
                </a:extLst>
              </a:tr>
              <a:tr h="304838">
                <a:tc>
                  <a:txBody>
                    <a:bodyPr/>
                    <a:lstStyle/>
                    <a:p>
                      <a:r>
                        <a:rPr lang="id-ID" sz="1400" dirty="0"/>
                        <a:t>Analis</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03"/>
                  </a:ext>
                </a:extLst>
              </a:tr>
              <a:tr h="731603">
                <a:tc>
                  <a:txBody>
                    <a:bodyPr/>
                    <a:lstStyle/>
                    <a:p>
                      <a:r>
                        <a:rPr lang="id-ID" sz="1400" dirty="0"/>
                        <a:t>Petugas</a:t>
                      </a:r>
                      <a:r>
                        <a:rPr lang="id-ID" sz="1400" baseline="0" dirty="0"/>
                        <a:t> Sampling</a:t>
                      </a:r>
                      <a:endParaRPr lang="id-ID" sz="1400" dirty="0">
                        <a:solidFill>
                          <a:srgbClr val="323232"/>
                        </a:solidFill>
                      </a:endParaRPr>
                    </a:p>
                  </a:txBody>
                  <a:tcPr marL="91431" marR="91431" marT="45728" marB="45728"/>
                </a:tc>
                <a:tc>
                  <a:txBody>
                    <a:bodyPr/>
                    <a:lstStyle/>
                    <a:p>
                      <a:r>
                        <a:rPr lang="id-ID" sz="1400" dirty="0"/>
                        <a:t>Min D3 Kimia</a:t>
                      </a:r>
                      <a:endParaRPr lang="id-ID" sz="1400" dirty="0">
                        <a:solidFill>
                          <a:srgbClr val="323232"/>
                        </a:solidFill>
                      </a:endParaRPr>
                    </a:p>
                  </a:txBody>
                  <a:tcPr marL="91431" marR="91431" marT="45728" marB="45728"/>
                </a:tc>
                <a:tc>
                  <a:txBody>
                    <a:bodyPr/>
                    <a:lstStyle/>
                    <a:p>
                      <a:r>
                        <a:rPr lang="id-ID" sz="1400" dirty="0"/>
                        <a:t>Plan, Samplig &amp; sample</a:t>
                      </a:r>
                      <a:r>
                        <a:rPr lang="id-ID" sz="1400" baseline="0" dirty="0"/>
                        <a:t> </a:t>
                      </a:r>
                      <a:r>
                        <a:rPr lang="id-ID" sz="1400" dirty="0"/>
                        <a:t>manajemen</a:t>
                      </a:r>
                      <a:endParaRPr lang="id-ID" sz="1400" dirty="0">
                        <a:solidFill>
                          <a:srgbClr val="323232"/>
                        </a:solidFill>
                      </a:endParaRPr>
                    </a:p>
                  </a:txBody>
                  <a:tcPr marL="91431" marR="91431" marT="45728" marB="45728"/>
                </a:tc>
                <a:tc>
                  <a:txBody>
                    <a:bodyPr/>
                    <a:lstStyle/>
                    <a:p>
                      <a:r>
                        <a:rPr lang="id-ID" sz="1400" dirty="0"/>
                        <a:t>1 tahun sbg sampler</a:t>
                      </a:r>
                      <a:endParaRPr lang="id-ID" sz="1400" dirty="0">
                        <a:solidFill>
                          <a:srgbClr val="323232"/>
                        </a:solidFill>
                      </a:endParaRPr>
                    </a:p>
                  </a:txBody>
                  <a:tcPr marL="91431" marR="91431" marT="45728" marB="45728"/>
                </a:tc>
                <a:tc>
                  <a:txBody>
                    <a:bodyPr/>
                    <a:lstStyle/>
                    <a:p>
                      <a:r>
                        <a:rPr lang="id-ID" sz="1400" dirty="0"/>
                        <a:t>Teknik sampling,</a:t>
                      </a:r>
                      <a:r>
                        <a:rPr lang="id-ID" sz="1400" baseline="0" dirty="0"/>
                        <a:t> statistik.</a:t>
                      </a:r>
                      <a:endParaRPr lang="id-ID" sz="1400" dirty="0">
                        <a:solidFill>
                          <a:srgbClr val="323232"/>
                        </a:solidFill>
                      </a:endParaRPr>
                    </a:p>
                  </a:txBody>
                  <a:tcPr marL="91431" marR="91431" marT="45728" marB="45728"/>
                </a:tc>
                <a:extLst>
                  <a:ext uri="{0D108BD9-81ED-4DB2-BD59-A6C34878D82A}">
                    <a16:rowId xmlns:a16="http://schemas.microsoft.com/office/drawing/2014/main" val="10004"/>
                  </a:ext>
                </a:extLst>
              </a:tr>
              <a:tr h="518220">
                <a:tc>
                  <a:txBody>
                    <a:bodyPr/>
                    <a:lstStyle/>
                    <a:p>
                      <a:r>
                        <a:rPr lang="id-ID" sz="1400" dirty="0"/>
                        <a:t>Validator/verifikator</a:t>
                      </a:r>
                      <a:r>
                        <a:rPr lang="id-ID" sz="1400" baseline="0" dirty="0"/>
                        <a:t> metode uji</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05"/>
                  </a:ext>
                </a:extLst>
              </a:tr>
              <a:tr h="518220">
                <a:tc>
                  <a:txBody>
                    <a:bodyPr/>
                    <a:lstStyle/>
                    <a:p>
                      <a:r>
                        <a:rPr lang="id-ID" sz="1400" dirty="0"/>
                        <a:t>Evaluator uncertainty</a:t>
                      </a:r>
                      <a:endParaRPr lang="id-ID" sz="1400" dirty="0">
                        <a:solidFill>
                          <a:srgbClr val="323232"/>
                        </a:solidFill>
                      </a:endParaRPr>
                    </a:p>
                  </a:txBody>
                  <a:tcPr marL="91431" marR="91431" marT="45728" marB="45728"/>
                </a:tc>
                <a:tc>
                  <a:txBody>
                    <a:bodyPr/>
                    <a:lstStyle/>
                    <a:p>
                      <a:r>
                        <a:rPr lang="id-ID" sz="1400" dirty="0"/>
                        <a:t>Min D3 kimia</a:t>
                      </a:r>
                      <a:endParaRPr lang="id-ID" sz="1400" dirty="0">
                        <a:solidFill>
                          <a:srgbClr val="323232"/>
                        </a:solidFill>
                      </a:endParaRPr>
                    </a:p>
                  </a:txBody>
                  <a:tcPr marL="91431" marR="91431" marT="45728" marB="45728"/>
                </a:tc>
                <a:tc>
                  <a:txBody>
                    <a:bodyPr/>
                    <a:lstStyle/>
                    <a:p>
                      <a:r>
                        <a:rPr lang="id-ID" sz="1400" dirty="0"/>
                        <a:t>Uncertainty</a:t>
                      </a:r>
                      <a:endParaRPr lang="id-ID" sz="1400" dirty="0">
                        <a:solidFill>
                          <a:srgbClr val="323232"/>
                        </a:solidFill>
                      </a:endParaRPr>
                    </a:p>
                  </a:txBody>
                  <a:tcPr marL="91431" marR="91431" marT="45728" marB="45728"/>
                </a:tc>
                <a:tc>
                  <a:txBody>
                    <a:bodyPr/>
                    <a:lstStyle/>
                    <a:p>
                      <a:r>
                        <a:rPr lang="id-ID" sz="1400" dirty="0"/>
                        <a:t>Min 1 tahun Implementasi U</a:t>
                      </a:r>
                      <a:endParaRPr lang="id-ID" sz="1400" dirty="0">
                        <a:solidFill>
                          <a:srgbClr val="323232"/>
                        </a:solidFill>
                      </a:endParaRPr>
                    </a:p>
                  </a:txBody>
                  <a:tcPr marL="91431" marR="91431" marT="45728" marB="45728"/>
                </a:tc>
                <a:tc>
                  <a:txBody>
                    <a:bodyPr/>
                    <a:lstStyle/>
                    <a:p>
                      <a:r>
                        <a:rPr lang="id-ID" sz="1400" dirty="0"/>
                        <a:t>Konseptual</a:t>
                      </a:r>
                      <a:r>
                        <a:rPr lang="id-ID" sz="1400" baseline="0" dirty="0"/>
                        <a:t>; perhitungan</a:t>
                      </a:r>
                      <a:r>
                        <a:rPr lang="id-ID" sz="1400" dirty="0"/>
                        <a:t> U</a:t>
                      </a:r>
                      <a:endParaRPr lang="id-ID" sz="1400" dirty="0">
                        <a:solidFill>
                          <a:srgbClr val="323232"/>
                        </a:solidFill>
                      </a:endParaRPr>
                    </a:p>
                  </a:txBody>
                  <a:tcPr marL="91431" marR="91431" marT="45728" marB="45728"/>
                </a:tc>
                <a:extLst>
                  <a:ext uri="{0D108BD9-81ED-4DB2-BD59-A6C34878D82A}">
                    <a16:rowId xmlns:a16="http://schemas.microsoft.com/office/drawing/2014/main" val="10006"/>
                  </a:ext>
                </a:extLst>
              </a:tr>
              <a:tr h="731603">
                <a:tc>
                  <a:txBody>
                    <a:bodyPr/>
                    <a:lstStyle/>
                    <a:p>
                      <a:r>
                        <a:rPr lang="id-ID" sz="1400" dirty="0"/>
                        <a:t>Evaluator hasil uji</a:t>
                      </a:r>
                      <a:r>
                        <a:rPr lang="id-ID" sz="1400" baseline="0" dirty="0"/>
                        <a:t> + </a:t>
                      </a:r>
                      <a:r>
                        <a:rPr lang="id-ID" sz="1400" dirty="0"/>
                        <a:t>penandatangan LHU/sertifikat + Opini</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07"/>
                  </a:ext>
                </a:extLst>
              </a:tr>
              <a:tr h="304838">
                <a:tc>
                  <a:txBody>
                    <a:bodyPr/>
                    <a:lstStyle/>
                    <a:p>
                      <a:r>
                        <a:rPr lang="id-ID" sz="1400" dirty="0"/>
                        <a:t>Manajer Mutu</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08"/>
                  </a:ext>
                </a:extLst>
              </a:tr>
              <a:tr h="304838">
                <a:tc>
                  <a:txBody>
                    <a:bodyPr/>
                    <a:lstStyle/>
                    <a:p>
                      <a:r>
                        <a:rPr lang="id-ID" sz="1400" dirty="0"/>
                        <a:t>Auditor</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09"/>
                  </a:ext>
                </a:extLst>
              </a:tr>
              <a:tr h="518220">
                <a:tc>
                  <a:txBody>
                    <a:bodyPr/>
                    <a:lstStyle/>
                    <a:p>
                      <a:r>
                        <a:rPr lang="id-ID" sz="1400" dirty="0"/>
                        <a:t>Auditor Jaminan</a:t>
                      </a:r>
                      <a:r>
                        <a:rPr lang="id-ID" sz="1400" baseline="0" dirty="0"/>
                        <a:t> mutu hasil pengujian</a:t>
                      </a:r>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tc>
                  <a:txBody>
                    <a:bodyPr/>
                    <a:lstStyle/>
                    <a:p>
                      <a:endParaRPr lang="id-ID" sz="1400" dirty="0">
                        <a:solidFill>
                          <a:srgbClr val="323232"/>
                        </a:solidFill>
                      </a:endParaRPr>
                    </a:p>
                  </a:txBody>
                  <a:tcPr marL="91431" marR="91431" marT="45728" marB="45728"/>
                </a:tc>
                <a:extLst>
                  <a:ext uri="{0D108BD9-81ED-4DB2-BD59-A6C34878D82A}">
                    <a16:rowId xmlns:a16="http://schemas.microsoft.com/office/drawing/2014/main" val="10010"/>
                  </a:ext>
                </a:extLst>
              </a:tr>
            </a:tbl>
          </a:graphicData>
        </a:graphic>
      </p:graphicFrame>
      <p:grpSp>
        <p:nvGrpSpPr>
          <p:cNvPr id="75854" name="Group 6">
            <a:extLst>
              <a:ext uri="{FF2B5EF4-FFF2-40B4-BE49-F238E27FC236}">
                <a16:creationId xmlns:a16="http://schemas.microsoft.com/office/drawing/2014/main" id="{9E027836-41B1-4F77-BAB9-150CE8E3965D}"/>
              </a:ext>
            </a:extLst>
          </p:cNvPr>
          <p:cNvGrpSpPr>
            <a:grpSpLocks/>
          </p:cNvGrpSpPr>
          <p:nvPr/>
        </p:nvGrpSpPr>
        <p:grpSpPr bwMode="auto">
          <a:xfrm>
            <a:off x="2362200" y="609601"/>
            <a:ext cx="7010400" cy="288925"/>
            <a:chOff x="904875" y="914400"/>
            <a:chExt cx="4184650" cy="0"/>
          </a:xfrm>
        </p:grpSpPr>
        <p:sp>
          <p:nvSpPr>
            <p:cNvPr id="75857" name="Line 8">
              <a:extLst>
                <a:ext uri="{FF2B5EF4-FFF2-40B4-BE49-F238E27FC236}">
                  <a16:creationId xmlns:a16="http://schemas.microsoft.com/office/drawing/2014/main" id="{90D97610-726A-430D-BD11-BFE27FC5B5F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5858" name="Line 9">
              <a:extLst>
                <a:ext uri="{FF2B5EF4-FFF2-40B4-BE49-F238E27FC236}">
                  <a16:creationId xmlns:a16="http://schemas.microsoft.com/office/drawing/2014/main" id="{AD5B4E31-A000-4D2A-854E-44ACFC7F4CF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75855" name="TextBox 10">
            <a:extLst>
              <a:ext uri="{FF2B5EF4-FFF2-40B4-BE49-F238E27FC236}">
                <a16:creationId xmlns:a16="http://schemas.microsoft.com/office/drawing/2014/main" id="{F62E2731-9EC7-47B9-BD7C-F666C1522E77}"/>
              </a:ext>
            </a:extLst>
          </p:cNvPr>
          <p:cNvSpPr txBox="1">
            <a:spLocks noChangeArrowheads="1"/>
          </p:cNvSpPr>
          <p:nvPr/>
        </p:nvSpPr>
        <p:spPr bwMode="auto">
          <a:xfrm rot="-1602003">
            <a:off x="3676651" y="4767264"/>
            <a:ext cx="324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7200">
                <a:solidFill>
                  <a:schemeClr val="accent1"/>
                </a:solidFill>
              </a:rPr>
              <a:t>Contoh</a:t>
            </a:r>
          </a:p>
        </p:txBody>
      </p:sp>
      <p:sp>
        <p:nvSpPr>
          <p:cNvPr id="75856" name="TextBox 11">
            <a:extLst>
              <a:ext uri="{FF2B5EF4-FFF2-40B4-BE49-F238E27FC236}">
                <a16:creationId xmlns:a16="http://schemas.microsoft.com/office/drawing/2014/main" id="{945C2460-6A49-4154-BCAE-7DE6FB70FB9A}"/>
              </a:ext>
            </a:extLst>
          </p:cNvPr>
          <p:cNvSpPr txBox="1">
            <a:spLocks noChangeArrowheads="1"/>
          </p:cNvSpPr>
          <p:nvPr/>
        </p:nvSpPr>
        <p:spPr bwMode="auto">
          <a:xfrm>
            <a:off x="908306" y="6248239"/>
            <a:ext cx="579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b="1" dirty="0"/>
              <a:t>Ditetapkan oleh: ______________  Tanggal: ______ Rev. Ke: _____</a:t>
            </a:r>
          </a:p>
        </p:txBody>
      </p:sp>
      <p:sp>
        <p:nvSpPr>
          <p:cNvPr id="2" name="Footer Placeholder 1">
            <a:extLst>
              <a:ext uri="{FF2B5EF4-FFF2-40B4-BE49-F238E27FC236}">
                <a16:creationId xmlns:a16="http://schemas.microsoft.com/office/drawing/2014/main" id="{6F873929-BC5D-4712-99FB-23E8CDA95C7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51AF1B9-5DEE-443E-A8EF-E73D605BD146}"/>
              </a:ext>
            </a:extLst>
          </p:cNvPr>
          <p:cNvSpPr>
            <a:spLocks noGrp="1"/>
          </p:cNvSpPr>
          <p:nvPr>
            <p:ph type="sldNum" sz="quarter" idx="12"/>
          </p:nvPr>
        </p:nvSpPr>
        <p:spPr/>
        <p:txBody>
          <a:bodyPr/>
          <a:lstStyle/>
          <a:p>
            <a:fld id="{D613E84E-F90B-4997-BEAD-0068A8707C75}"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45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p:txBody>
          <a:bodyPr/>
          <a:lstStyle/>
          <a:p>
            <a:r>
              <a:rPr lang="en-US" dirty="0"/>
              <a:t>1. Pendahuluan</a:t>
            </a:r>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3" name="Slide Number Placeholder 2">
            <a:extLst>
              <a:ext uri="{FF2B5EF4-FFF2-40B4-BE49-F238E27FC236}">
                <a16:creationId xmlns:a16="http://schemas.microsoft.com/office/drawing/2014/main" id="{10F3EE13-D697-49A3-81D1-E7B260E588BC}"/>
              </a:ext>
            </a:extLst>
          </p:cNvPr>
          <p:cNvSpPr>
            <a:spLocks noGrp="1"/>
          </p:cNvSpPr>
          <p:nvPr>
            <p:ph type="sldNum" sz="quarter" idx="12"/>
          </p:nvPr>
        </p:nvSpPr>
        <p:spPr/>
        <p:txBody>
          <a:bodyPr/>
          <a:lstStyle/>
          <a:p>
            <a:fld id="{D613E84E-F90B-4997-BEAD-0068A8707C75}" type="slidenum">
              <a:rPr lang="en-US" smtClean="0"/>
              <a:pPr/>
              <a:t>4</a:t>
            </a:fld>
            <a:endParaRPr lang="en-US" dirty="0"/>
          </a:p>
        </p:txBody>
      </p:sp>
    </p:spTree>
    <p:extLst>
      <p:ext uri="{BB962C8B-B14F-4D97-AF65-F5344CB8AC3E}">
        <p14:creationId xmlns:p14="http://schemas.microsoft.com/office/powerpoint/2010/main" val="264382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1C36EDB-19BD-4EB8-9740-96F390E2F47C}"/>
              </a:ext>
            </a:extLst>
          </p:cNvPr>
          <p:cNvSpPr>
            <a:spLocks noGrp="1"/>
          </p:cNvSpPr>
          <p:nvPr>
            <p:ph idx="1"/>
          </p:nvPr>
        </p:nvSpPr>
        <p:spPr>
          <a:xfrm>
            <a:off x="786477" y="1201341"/>
            <a:ext cx="8885237" cy="4587875"/>
          </a:xfrm>
        </p:spPr>
        <p:txBody>
          <a:bodyPr>
            <a:normAutofit fontScale="85000" lnSpcReduction="20000"/>
          </a:bodyPr>
          <a:lstStyle/>
          <a:p>
            <a:pPr marL="808038" indent="-808038" algn="ctr" defTabSz="808038">
              <a:buClrTx/>
              <a:buSzPct val="100000"/>
              <a:buNone/>
              <a:defRPr/>
            </a:pPr>
            <a:r>
              <a:rPr lang="id-ID" altLang="en-US" sz="2800" b="1" u="sng" dirty="0">
                <a:solidFill>
                  <a:srgbClr val="323232"/>
                </a:solidFill>
              </a:rPr>
              <a:t>6.2 Personil</a:t>
            </a:r>
          </a:p>
          <a:p>
            <a:pPr marL="808038" indent="-808038" algn="ctr" defTabSz="808038">
              <a:buClrTx/>
              <a:buSzPct val="100000"/>
              <a:buNone/>
              <a:defRPr/>
            </a:pPr>
            <a:endParaRPr lang="id-ID" altLang="en-US" sz="700" dirty="0">
              <a:solidFill>
                <a:srgbClr val="323232"/>
              </a:solidFill>
            </a:endParaRPr>
          </a:p>
          <a:p>
            <a:pPr marL="808038" indent="-808038" defTabSz="808038">
              <a:buClrTx/>
              <a:buSzPct val="100000"/>
              <a:buNone/>
              <a:defRPr/>
            </a:pPr>
            <a:r>
              <a:rPr lang="id-ID" altLang="en-US" sz="2000" b="1" dirty="0">
                <a:solidFill>
                  <a:srgbClr val="323232"/>
                </a:solidFill>
              </a:rPr>
              <a:t>6.2.3</a:t>
            </a:r>
            <a:r>
              <a:rPr lang="id-ID" altLang="en-US" sz="2000" dirty="0">
                <a:solidFill>
                  <a:srgbClr val="323232"/>
                </a:solidFill>
              </a:rPr>
              <a:t> Laboratorium harus menjamin bahwa personil memiliki kompetensi untuk melaksanakan kegiatan yang menjadi tanggung jawab mereka dan untuk mengevaluasi adanya penyimpangan yang terjadi &amp; signifikan.</a:t>
            </a:r>
          </a:p>
          <a:p>
            <a:pPr marL="808038" indent="-808038" defTabSz="808038">
              <a:buClrTx/>
              <a:buSzPct val="100000"/>
              <a:buNone/>
              <a:defRPr/>
            </a:pPr>
            <a:endParaRPr lang="id-ID" altLang="en-US" sz="700" dirty="0">
              <a:solidFill>
                <a:srgbClr val="323232"/>
              </a:solidFill>
            </a:endParaRPr>
          </a:p>
          <a:p>
            <a:pPr marL="808038" indent="-808038" defTabSz="808038">
              <a:buClrTx/>
              <a:buSzPct val="100000"/>
              <a:buNone/>
              <a:defRPr/>
            </a:pPr>
            <a:r>
              <a:rPr lang="id-ID" altLang="en-US" sz="2000" b="1" dirty="0">
                <a:solidFill>
                  <a:srgbClr val="323232"/>
                </a:solidFill>
              </a:rPr>
              <a:t>6.2.4</a:t>
            </a:r>
            <a:r>
              <a:rPr lang="id-ID" altLang="en-US" sz="2000" dirty="0">
                <a:solidFill>
                  <a:srgbClr val="323232"/>
                </a:solidFill>
              </a:rPr>
              <a:t> Laboratorium harus mengkomunikasikan kepada setiap personel tentang tugas, tanggung jawab dan wewenangnya.</a:t>
            </a:r>
          </a:p>
          <a:p>
            <a:pPr marL="808038" indent="-808038" defTabSz="808038">
              <a:buClrTx/>
              <a:buSzPct val="100000"/>
              <a:buNone/>
              <a:defRPr/>
            </a:pPr>
            <a:endParaRPr lang="id-ID" altLang="en-US" sz="700" dirty="0">
              <a:solidFill>
                <a:srgbClr val="323232"/>
              </a:solidFill>
            </a:endParaRPr>
          </a:p>
          <a:p>
            <a:pPr marL="630238" indent="-630238" defTabSz="808038">
              <a:buClrTx/>
              <a:buSzPct val="100000"/>
              <a:buNone/>
              <a:defRPr/>
            </a:pPr>
            <a:r>
              <a:rPr lang="id-ID" altLang="en-US" sz="2000" b="1" dirty="0">
                <a:solidFill>
                  <a:srgbClr val="323232"/>
                </a:solidFill>
              </a:rPr>
              <a:t>6.2.5</a:t>
            </a:r>
            <a:r>
              <a:rPr lang="id-ID" altLang="en-US" sz="2000" dirty="0">
                <a:solidFill>
                  <a:srgbClr val="323232"/>
                </a:solidFill>
              </a:rPr>
              <a:t> Laboratorium harus memiliki prosedur dan menyimpan rekaman untuk :</a:t>
            </a:r>
            <a:br>
              <a:rPr lang="id-ID" altLang="en-US" sz="2000" dirty="0">
                <a:solidFill>
                  <a:srgbClr val="323232"/>
                </a:solidFill>
              </a:rPr>
            </a:br>
            <a:r>
              <a:rPr lang="id-ID" altLang="en-US" sz="1800" dirty="0">
                <a:solidFill>
                  <a:srgbClr val="323232"/>
                </a:solidFill>
              </a:rPr>
              <a:t>a) menentukan persyaratan kompetensi</a:t>
            </a:r>
          </a:p>
          <a:p>
            <a:pPr marL="630238" indent="-630238" defTabSz="808038">
              <a:buClrTx/>
              <a:buSzPct val="100000"/>
              <a:buNone/>
              <a:defRPr/>
            </a:pPr>
            <a:r>
              <a:rPr lang="id-ID" altLang="en-US" sz="1800" dirty="0">
                <a:solidFill>
                  <a:srgbClr val="323232"/>
                </a:solidFill>
              </a:rPr>
              <a:t>	b) pemilihan personel;</a:t>
            </a:r>
            <a:br>
              <a:rPr lang="id-ID" altLang="en-US" sz="1800" dirty="0">
                <a:solidFill>
                  <a:srgbClr val="323232"/>
                </a:solidFill>
              </a:rPr>
            </a:br>
            <a:r>
              <a:rPr lang="id-ID" altLang="en-US" sz="1800" dirty="0">
                <a:solidFill>
                  <a:srgbClr val="323232"/>
                </a:solidFill>
              </a:rPr>
              <a:t>c) training personel </a:t>
            </a:r>
          </a:p>
          <a:p>
            <a:pPr marL="630238" indent="-630238" defTabSz="808038">
              <a:buClrTx/>
              <a:buSzPct val="100000"/>
              <a:buNone/>
              <a:defRPr/>
            </a:pPr>
            <a:r>
              <a:rPr lang="id-ID" altLang="en-US" sz="1800" dirty="0">
                <a:solidFill>
                  <a:srgbClr val="323232"/>
                </a:solidFill>
              </a:rPr>
              <a:t>	d) supervisi personel;</a:t>
            </a:r>
            <a:br>
              <a:rPr lang="id-ID" altLang="en-US" sz="1800" dirty="0">
                <a:solidFill>
                  <a:srgbClr val="323232"/>
                </a:solidFill>
              </a:rPr>
            </a:br>
            <a:r>
              <a:rPr lang="id-ID" altLang="en-US" sz="1800" dirty="0">
                <a:solidFill>
                  <a:srgbClr val="323232"/>
                </a:solidFill>
              </a:rPr>
              <a:t>e) pemberian kewenangan; dan</a:t>
            </a:r>
            <a:br>
              <a:rPr lang="id-ID" altLang="en-US" sz="1800" dirty="0">
                <a:solidFill>
                  <a:srgbClr val="323232"/>
                </a:solidFill>
              </a:rPr>
            </a:br>
            <a:r>
              <a:rPr lang="id-ID" altLang="en-US" sz="1800" dirty="0">
                <a:solidFill>
                  <a:srgbClr val="323232"/>
                </a:solidFill>
              </a:rPr>
              <a:t>f) pemantauan kompetensi personel.</a:t>
            </a:r>
          </a:p>
          <a:p>
            <a:pPr marL="808038" indent="-808038" defTabSz="808038">
              <a:buClrTx/>
              <a:buSzPct val="100000"/>
              <a:buNone/>
              <a:defRPr/>
            </a:pPr>
            <a:br>
              <a:rPr lang="id-ID" altLang="en-US" sz="2000" dirty="0">
                <a:solidFill>
                  <a:srgbClr val="323232"/>
                </a:solidFill>
              </a:rPr>
            </a:br>
            <a:endParaRPr lang="id-ID" altLang="en-US" sz="2000" dirty="0">
              <a:solidFill>
                <a:srgbClr val="323232"/>
              </a:solidFill>
            </a:endParaRPr>
          </a:p>
        </p:txBody>
      </p:sp>
      <p:grpSp>
        <p:nvGrpSpPr>
          <p:cNvPr id="76805" name="Group 6">
            <a:extLst>
              <a:ext uri="{FF2B5EF4-FFF2-40B4-BE49-F238E27FC236}">
                <a16:creationId xmlns:a16="http://schemas.microsoft.com/office/drawing/2014/main" id="{56B912A6-7EF3-4962-A499-AC900B8C6583}"/>
              </a:ext>
            </a:extLst>
          </p:cNvPr>
          <p:cNvGrpSpPr>
            <a:grpSpLocks/>
          </p:cNvGrpSpPr>
          <p:nvPr/>
        </p:nvGrpSpPr>
        <p:grpSpPr bwMode="auto">
          <a:xfrm>
            <a:off x="2362200" y="838200"/>
            <a:ext cx="4800600" cy="46038"/>
            <a:chOff x="904875" y="914400"/>
            <a:chExt cx="4184650" cy="0"/>
          </a:xfrm>
        </p:grpSpPr>
        <p:sp>
          <p:nvSpPr>
            <p:cNvPr id="76806" name="Line 8">
              <a:extLst>
                <a:ext uri="{FF2B5EF4-FFF2-40B4-BE49-F238E27FC236}">
                  <a16:creationId xmlns:a16="http://schemas.microsoft.com/office/drawing/2014/main" id="{A589F27A-A714-466C-AE44-8DA21D07200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6807" name="Line 9">
              <a:extLst>
                <a:ext uri="{FF2B5EF4-FFF2-40B4-BE49-F238E27FC236}">
                  <a16:creationId xmlns:a16="http://schemas.microsoft.com/office/drawing/2014/main" id="{6A101122-9277-4AB3-A203-B353F6F65FA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55472E1D-8DD0-4392-A4BD-698A02C2868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BC5EA326-21DF-419F-9061-F2F538C9F3A9}"/>
              </a:ext>
            </a:extLst>
          </p:cNvPr>
          <p:cNvSpPr>
            <a:spLocks noGrp="1"/>
          </p:cNvSpPr>
          <p:nvPr>
            <p:ph type="sldNum" sz="quarter" idx="12"/>
          </p:nvPr>
        </p:nvSpPr>
        <p:spPr/>
        <p:txBody>
          <a:bodyPr/>
          <a:lstStyle/>
          <a:p>
            <a:fld id="{D613E84E-F90B-4997-BEAD-0068A8707C75}" type="slidenum">
              <a:rPr lang="en-US" smtClean="0"/>
              <a:t>40</a:t>
            </a:fld>
            <a:endParaRPr lang="en-US" dirty="0"/>
          </a:p>
        </p:txBody>
      </p:sp>
      <p:sp>
        <p:nvSpPr>
          <p:cNvPr id="6" name="Title 5">
            <a:extLst>
              <a:ext uri="{FF2B5EF4-FFF2-40B4-BE49-F238E27FC236}">
                <a16:creationId xmlns:a16="http://schemas.microsoft.com/office/drawing/2014/main" id="{B4B83A5A-9D69-47F2-99A0-10DDEAEA658A}"/>
              </a:ext>
            </a:extLst>
          </p:cNvPr>
          <p:cNvSpPr>
            <a:spLocks noGrp="1"/>
          </p:cNvSpPr>
          <p:nvPr>
            <p:ph type="title"/>
          </p:nvPr>
        </p:nvSpPr>
        <p:spPr>
          <a:xfrm>
            <a:off x="2362200" y="37351"/>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B02D08-045C-4050-BF81-6281446388D0}"/>
              </a:ext>
            </a:extLst>
          </p:cNvPr>
          <p:cNvSpPr>
            <a:spLocks noGrp="1"/>
          </p:cNvSpPr>
          <p:nvPr>
            <p:ph idx="1"/>
          </p:nvPr>
        </p:nvSpPr>
        <p:spPr>
          <a:xfrm>
            <a:off x="830264" y="1007159"/>
            <a:ext cx="8885237" cy="5197475"/>
          </a:xfrm>
        </p:spPr>
        <p:txBody>
          <a:bodyPr>
            <a:normAutofit/>
          </a:bodyPr>
          <a:lstStyle/>
          <a:p>
            <a:pPr marL="808038" indent="-808038" algn="ctr">
              <a:buClrTx/>
              <a:buSzPct val="100000"/>
              <a:buNone/>
              <a:defRPr/>
            </a:pPr>
            <a:r>
              <a:rPr lang="id-ID" b="1" u="sng" dirty="0">
                <a:solidFill>
                  <a:schemeClr val="tx1"/>
                </a:solidFill>
              </a:rPr>
              <a:t>6.2 Personil</a:t>
            </a:r>
          </a:p>
          <a:p>
            <a:pPr marL="808038" indent="-808038">
              <a:buClrTx/>
              <a:buSzPct val="100000"/>
              <a:buNone/>
              <a:defRPr/>
            </a:pPr>
            <a:endParaRPr lang="id-ID" sz="2200" b="1" dirty="0"/>
          </a:p>
          <a:p>
            <a:pPr marL="808038" indent="-808038">
              <a:buClrTx/>
              <a:buSzPct val="100000"/>
              <a:buNone/>
              <a:defRPr/>
            </a:pPr>
            <a:r>
              <a:rPr lang="id-ID" sz="2200" b="1" dirty="0"/>
              <a:t>6.2.6</a:t>
            </a:r>
            <a:r>
              <a:rPr lang="id-ID" sz="2200" dirty="0"/>
              <a:t> Laboratorium harus memberikan otoritas kepada personil untuk melakukan aktivitas khusus di lab termasuk dan tidak terbatas pada, </a:t>
            </a:r>
            <a:r>
              <a:rPr lang="en-US" sz="2200" dirty="0" err="1"/>
              <a:t>hal-hal</a:t>
            </a:r>
            <a:r>
              <a:rPr lang="en-US" sz="2200" dirty="0"/>
              <a:t> </a:t>
            </a:r>
            <a:r>
              <a:rPr lang="en-US" sz="2200" dirty="0" err="1"/>
              <a:t>berikut</a:t>
            </a:r>
            <a:r>
              <a:rPr lang="id-ID" sz="2200" dirty="0"/>
              <a:t>:</a:t>
            </a:r>
            <a:endParaRPr lang="id-ID" sz="1000" dirty="0"/>
          </a:p>
          <a:p>
            <a:pPr lvl="1">
              <a:buClrTx/>
              <a:buSzPct val="100000"/>
              <a:defRPr/>
            </a:pPr>
            <a:r>
              <a:rPr lang="id-ID" sz="2200" dirty="0"/>
              <a:t>mengembangkan memodifikasi, memverifikasi dan memvalidasi metode;</a:t>
            </a:r>
          </a:p>
          <a:p>
            <a:pPr lvl="1">
              <a:buClrTx/>
              <a:buSzPct val="100000"/>
              <a:defRPr/>
            </a:pPr>
            <a:r>
              <a:rPr lang="id-ID" sz="2200" dirty="0"/>
              <a:t>analisis hasil termasuk pernyataan kesesuaian atau opini, dan interpretasi.</a:t>
            </a:r>
          </a:p>
          <a:p>
            <a:pPr lvl="1">
              <a:buClrTx/>
              <a:buSzPct val="100000"/>
              <a:defRPr/>
            </a:pPr>
            <a:r>
              <a:rPr lang="id-ID" sz="2200" dirty="0"/>
              <a:t>laporan hasil pengujian / sertifikat kalibrasi, dan kewenangan untuk menandatangani hasil (penandatangan laporan hasil uji/sertifikat kalibrasi)</a:t>
            </a:r>
          </a:p>
        </p:txBody>
      </p:sp>
      <p:grpSp>
        <p:nvGrpSpPr>
          <p:cNvPr id="77829" name="Group 6">
            <a:extLst>
              <a:ext uri="{FF2B5EF4-FFF2-40B4-BE49-F238E27FC236}">
                <a16:creationId xmlns:a16="http://schemas.microsoft.com/office/drawing/2014/main" id="{C4CD8C61-F035-46D5-9CD8-B48422229CFE}"/>
              </a:ext>
            </a:extLst>
          </p:cNvPr>
          <p:cNvGrpSpPr>
            <a:grpSpLocks/>
          </p:cNvGrpSpPr>
          <p:nvPr/>
        </p:nvGrpSpPr>
        <p:grpSpPr bwMode="auto">
          <a:xfrm>
            <a:off x="2362200" y="914400"/>
            <a:ext cx="4876800" cy="46038"/>
            <a:chOff x="904875" y="914400"/>
            <a:chExt cx="4184650" cy="0"/>
          </a:xfrm>
        </p:grpSpPr>
        <p:sp>
          <p:nvSpPr>
            <p:cNvPr id="77830" name="Line 8">
              <a:extLst>
                <a:ext uri="{FF2B5EF4-FFF2-40B4-BE49-F238E27FC236}">
                  <a16:creationId xmlns:a16="http://schemas.microsoft.com/office/drawing/2014/main" id="{CD5BFADB-A2D8-421C-B8A2-1D3713E3118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7831" name="Line 9">
              <a:extLst>
                <a:ext uri="{FF2B5EF4-FFF2-40B4-BE49-F238E27FC236}">
                  <a16:creationId xmlns:a16="http://schemas.microsoft.com/office/drawing/2014/main" id="{7B217349-06CE-4735-918D-B66E627F33B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8EB89735-C003-4C8C-88AC-5036C530D942}"/>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E2CC0F15-5BA2-4BA0-B505-E898669492C1}"/>
              </a:ext>
            </a:extLst>
          </p:cNvPr>
          <p:cNvSpPr>
            <a:spLocks noGrp="1"/>
          </p:cNvSpPr>
          <p:nvPr>
            <p:ph type="sldNum" sz="quarter" idx="12"/>
          </p:nvPr>
        </p:nvSpPr>
        <p:spPr/>
        <p:txBody>
          <a:bodyPr/>
          <a:lstStyle/>
          <a:p>
            <a:fld id="{D613E84E-F90B-4997-BEAD-0068A8707C75}" type="slidenum">
              <a:rPr lang="en-US" smtClean="0"/>
              <a:t>41</a:t>
            </a:fld>
            <a:endParaRPr lang="en-US" dirty="0"/>
          </a:p>
        </p:txBody>
      </p:sp>
      <p:sp>
        <p:nvSpPr>
          <p:cNvPr id="6" name="Title 5">
            <a:extLst>
              <a:ext uri="{FF2B5EF4-FFF2-40B4-BE49-F238E27FC236}">
                <a16:creationId xmlns:a16="http://schemas.microsoft.com/office/drawing/2014/main" id="{1CDA5FA5-26DF-4703-8E15-7682DEEAC223}"/>
              </a:ext>
            </a:extLst>
          </p:cNvPr>
          <p:cNvSpPr>
            <a:spLocks noGrp="1"/>
          </p:cNvSpPr>
          <p:nvPr>
            <p:ph type="title"/>
          </p:nvPr>
        </p:nvSpPr>
        <p:spPr>
          <a:xfrm>
            <a:off x="2486891" y="43989"/>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85E0DA1-FC4A-41DC-A17D-23C5C88CF191}"/>
              </a:ext>
            </a:extLst>
          </p:cNvPr>
          <p:cNvSpPr>
            <a:spLocks noGrp="1" noChangeArrowheads="1"/>
          </p:cNvSpPr>
          <p:nvPr>
            <p:ph type="title"/>
          </p:nvPr>
        </p:nvSpPr>
        <p:spPr>
          <a:xfrm>
            <a:off x="2689300" y="103390"/>
            <a:ext cx="2792413" cy="647700"/>
          </a:xfrm>
        </p:spPr>
        <p:txBody>
          <a:bodyPr/>
          <a:lstStyle/>
          <a:p>
            <a:pPr eaLnBrk="1" hangingPunct="1"/>
            <a:r>
              <a:rPr lang="id-ID" altLang="en-US" sz="2400" dirty="0"/>
              <a:t>6</a:t>
            </a:r>
            <a:r>
              <a:rPr lang="en-US" altLang="en-US" sz="2400" dirty="0"/>
              <a:t>.2  </a:t>
            </a:r>
            <a:r>
              <a:rPr lang="en-US" altLang="en-US" sz="2400" dirty="0" err="1"/>
              <a:t>Personel</a:t>
            </a:r>
            <a:endParaRPr lang="en-US" altLang="en-US" sz="2400" dirty="0"/>
          </a:p>
        </p:txBody>
      </p:sp>
      <p:sp>
        <p:nvSpPr>
          <p:cNvPr id="79875" name="Line 3">
            <a:extLst>
              <a:ext uri="{FF2B5EF4-FFF2-40B4-BE49-F238E27FC236}">
                <a16:creationId xmlns:a16="http://schemas.microsoft.com/office/drawing/2014/main" id="{DE931116-BFF6-4A2A-9828-CEBF962DF186}"/>
              </a:ext>
            </a:extLst>
          </p:cNvPr>
          <p:cNvSpPr>
            <a:spLocks noChangeShapeType="1"/>
          </p:cNvSpPr>
          <p:nvPr/>
        </p:nvSpPr>
        <p:spPr bwMode="auto">
          <a:xfrm>
            <a:off x="6672263" y="2551113"/>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76" name="Text Box 4">
            <a:extLst>
              <a:ext uri="{FF2B5EF4-FFF2-40B4-BE49-F238E27FC236}">
                <a16:creationId xmlns:a16="http://schemas.microsoft.com/office/drawing/2014/main" id="{AF7F4592-E90F-4B06-997D-380E4F9F7627}"/>
              </a:ext>
            </a:extLst>
          </p:cNvPr>
          <p:cNvSpPr txBox="1">
            <a:spLocks noChangeArrowheads="1"/>
          </p:cNvSpPr>
          <p:nvPr/>
        </p:nvSpPr>
        <p:spPr bwMode="auto">
          <a:xfrm>
            <a:off x="9820275" y="2406651"/>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6</a:t>
            </a:r>
            <a:r>
              <a:rPr lang="en-US" altLang="en-US" sz="1400">
                <a:solidFill>
                  <a:srgbClr val="00B050"/>
                </a:solidFill>
              </a:rPr>
              <a:t>.2</a:t>
            </a:r>
          </a:p>
        </p:txBody>
      </p:sp>
      <p:sp>
        <p:nvSpPr>
          <p:cNvPr id="79877" name="Line 5">
            <a:extLst>
              <a:ext uri="{FF2B5EF4-FFF2-40B4-BE49-F238E27FC236}">
                <a16:creationId xmlns:a16="http://schemas.microsoft.com/office/drawing/2014/main" id="{8F616F33-AC72-4D2F-8816-043B2F4A52D5}"/>
              </a:ext>
            </a:extLst>
          </p:cNvPr>
          <p:cNvSpPr>
            <a:spLocks noChangeShapeType="1"/>
          </p:cNvSpPr>
          <p:nvPr/>
        </p:nvSpPr>
        <p:spPr bwMode="auto">
          <a:xfrm>
            <a:off x="8975726" y="2047875"/>
            <a:ext cx="360363"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78" name="Text Box 6">
            <a:extLst>
              <a:ext uri="{FF2B5EF4-FFF2-40B4-BE49-F238E27FC236}">
                <a16:creationId xmlns:a16="http://schemas.microsoft.com/office/drawing/2014/main" id="{B5AA1392-B4C7-4FE0-9839-E92D5AA33DF0}"/>
              </a:ext>
            </a:extLst>
          </p:cNvPr>
          <p:cNvSpPr txBox="1">
            <a:spLocks noChangeArrowheads="1"/>
          </p:cNvSpPr>
          <p:nvPr/>
        </p:nvSpPr>
        <p:spPr bwMode="auto">
          <a:xfrm>
            <a:off x="8751700" y="857071"/>
            <a:ext cx="12191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a:solidFill>
                  <a:srgbClr val="00B050"/>
                </a:solidFill>
              </a:rPr>
              <a:t>  (</a:t>
            </a:r>
            <a:r>
              <a:rPr lang="id-ID" altLang="en-US" sz="1200" dirty="0">
                <a:solidFill>
                  <a:srgbClr val="00B050"/>
                </a:solidFill>
              </a:rPr>
              <a:t>6</a:t>
            </a:r>
            <a:r>
              <a:rPr lang="en-US" altLang="en-US" sz="1200" dirty="0">
                <a:solidFill>
                  <a:srgbClr val="00B050"/>
                </a:solidFill>
              </a:rPr>
              <a:t>.2.1) </a:t>
            </a:r>
            <a:r>
              <a:rPr lang="id-ID" altLang="en-US" sz="1200" dirty="0">
                <a:solidFill>
                  <a:srgbClr val="00B050"/>
                </a:solidFill>
              </a:rPr>
              <a:t> SDM= </a:t>
            </a:r>
          </a:p>
          <a:p>
            <a:pPr eaLnBrk="1" hangingPunct="1"/>
            <a:r>
              <a:rPr lang="id-ID" altLang="en-US" sz="1200" dirty="0">
                <a:solidFill>
                  <a:srgbClr val="00B050"/>
                </a:solidFill>
              </a:rPr>
              <a:t>Impartial, kompeten &amp;</a:t>
            </a:r>
          </a:p>
          <a:p>
            <a:pPr eaLnBrk="1" hangingPunct="1"/>
            <a:r>
              <a:rPr lang="id-ID" altLang="en-US" sz="1200" dirty="0">
                <a:solidFill>
                  <a:srgbClr val="00B050"/>
                </a:solidFill>
              </a:rPr>
              <a:t>bekerja sesuai  sistem.</a:t>
            </a:r>
            <a:endParaRPr lang="en-US" altLang="en-US" sz="1200" dirty="0">
              <a:solidFill>
                <a:srgbClr val="00B050"/>
              </a:solidFill>
            </a:endParaRPr>
          </a:p>
        </p:txBody>
      </p:sp>
      <p:sp>
        <p:nvSpPr>
          <p:cNvPr id="79879" name="Line 7">
            <a:extLst>
              <a:ext uri="{FF2B5EF4-FFF2-40B4-BE49-F238E27FC236}">
                <a16:creationId xmlns:a16="http://schemas.microsoft.com/office/drawing/2014/main" id="{773A1424-304E-4470-B507-2EF0A2478C16}"/>
              </a:ext>
            </a:extLst>
          </p:cNvPr>
          <p:cNvSpPr>
            <a:spLocks noChangeShapeType="1"/>
          </p:cNvSpPr>
          <p:nvPr/>
        </p:nvSpPr>
        <p:spPr bwMode="auto">
          <a:xfrm>
            <a:off x="8112126" y="2005013"/>
            <a:ext cx="360363"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80" name="Text Box 8">
            <a:extLst>
              <a:ext uri="{FF2B5EF4-FFF2-40B4-BE49-F238E27FC236}">
                <a16:creationId xmlns:a16="http://schemas.microsoft.com/office/drawing/2014/main" id="{180C3D65-7FDC-4D6B-A254-16E28C686FE8}"/>
              </a:ext>
            </a:extLst>
          </p:cNvPr>
          <p:cNvSpPr txBox="1">
            <a:spLocks noChangeArrowheads="1"/>
          </p:cNvSpPr>
          <p:nvPr/>
        </p:nvSpPr>
        <p:spPr bwMode="auto">
          <a:xfrm>
            <a:off x="6076950" y="551657"/>
            <a:ext cx="1219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Kompetensi SDM sesuai tugasnya &amp; evaluasi penyimpangan yg signifikan </a:t>
            </a:r>
            <a:r>
              <a:rPr lang="en-US" altLang="en-US" sz="1200" dirty="0">
                <a:solidFill>
                  <a:srgbClr val="00B050"/>
                </a:solidFill>
              </a:rPr>
              <a:t>(</a:t>
            </a:r>
            <a:r>
              <a:rPr lang="id-ID" altLang="en-US" sz="1200" dirty="0">
                <a:solidFill>
                  <a:srgbClr val="00B050"/>
                </a:solidFill>
              </a:rPr>
              <a:t>6</a:t>
            </a:r>
            <a:r>
              <a:rPr lang="en-US" altLang="en-US" sz="1200" dirty="0">
                <a:solidFill>
                  <a:srgbClr val="00B050"/>
                </a:solidFill>
              </a:rPr>
              <a:t>.2</a:t>
            </a:r>
            <a:r>
              <a:rPr lang="id-ID" altLang="en-US" sz="1200" dirty="0">
                <a:solidFill>
                  <a:srgbClr val="00B050"/>
                </a:solidFill>
              </a:rPr>
              <a:t>.3</a:t>
            </a:r>
            <a:r>
              <a:rPr lang="en-US" altLang="en-US" sz="1200" dirty="0">
                <a:solidFill>
                  <a:srgbClr val="00B050"/>
                </a:solidFill>
              </a:rPr>
              <a:t>)</a:t>
            </a:r>
          </a:p>
        </p:txBody>
      </p:sp>
      <p:sp>
        <p:nvSpPr>
          <p:cNvPr id="79881" name="Text Box 9">
            <a:extLst>
              <a:ext uri="{FF2B5EF4-FFF2-40B4-BE49-F238E27FC236}">
                <a16:creationId xmlns:a16="http://schemas.microsoft.com/office/drawing/2014/main" id="{14290697-3509-42F1-8723-B9BD8FA47C20}"/>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79882" name="Line 10">
            <a:extLst>
              <a:ext uri="{FF2B5EF4-FFF2-40B4-BE49-F238E27FC236}">
                <a16:creationId xmlns:a16="http://schemas.microsoft.com/office/drawing/2014/main" id="{C3DE97E3-D6E3-4ABE-B46B-527F339241A2}"/>
              </a:ext>
            </a:extLst>
          </p:cNvPr>
          <p:cNvSpPr>
            <a:spLocks noChangeShapeType="1"/>
          </p:cNvSpPr>
          <p:nvPr/>
        </p:nvSpPr>
        <p:spPr bwMode="auto">
          <a:xfrm>
            <a:off x="5528481" y="727074"/>
            <a:ext cx="0" cy="6092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9883" name="Text Box 11">
            <a:extLst>
              <a:ext uri="{FF2B5EF4-FFF2-40B4-BE49-F238E27FC236}">
                <a16:creationId xmlns:a16="http://schemas.microsoft.com/office/drawing/2014/main" id="{25957522-2E56-4A9D-BCD4-03A13BECB3A8}"/>
              </a:ext>
            </a:extLst>
          </p:cNvPr>
          <p:cNvSpPr txBox="1">
            <a:spLocks noChangeArrowheads="1"/>
          </p:cNvSpPr>
          <p:nvPr/>
        </p:nvSpPr>
        <p:spPr bwMode="auto">
          <a:xfrm>
            <a:off x="908466" y="803275"/>
            <a:ext cx="4425950"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dirty="0" err="1"/>
              <a:t>Bukti</a:t>
            </a:r>
            <a:r>
              <a:rPr lang="en-US" altLang="en-US" sz="1600" b="1" dirty="0"/>
              <a:t> </a:t>
            </a:r>
            <a:r>
              <a:rPr lang="en-US" altLang="en-US" sz="1600" b="1" dirty="0" err="1"/>
              <a:t>Dokumen</a:t>
            </a:r>
            <a:r>
              <a:rPr lang="en-US" altLang="en-US" sz="1600" b="1" dirty="0"/>
              <a:t>:</a:t>
            </a:r>
          </a:p>
          <a:p>
            <a:pPr eaLnBrk="1" hangingPunct="1"/>
            <a:endParaRPr lang="en-US" altLang="en-US" sz="1200" b="1" dirty="0"/>
          </a:p>
          <a:p>
            <a:pPr eaLnBrk="1" hangingPunct="1">
              <a:lnSpc>
                <a:spcPct val="120000"/>
              </a:lnSpc>
            </a:pPr>
            <a:r>
              <a:rPr lang="en-US" altLang="en-US" sz="1600" dirty="0" err="1"/>
              <a:t>Dokumen</a:t>
            </a:r>
            <a:r>
              <a:rPr lang="en-US" altLang="en-US" sz="1600" dirty="0"/>
              <a:t> level 1: </a:t>
            </a:r>
          </a:p>
          <a:p>
            <a:pPr eaLnBrk="1" hangingPunct="1">
              <a:lnSpc>
                <a:spcPct val="120000"/>
              </a:lnSpc>
              <a:buFontTx/>
              <a:buChar char="•"/>
            </a:pPr>
            <a:r>
              <a:rPr lang="en-US" altLang="en-US" sz="1600" dirty="0"/>
              <a:t> </a:t>
            </a:r>
            <a:r>
              <a:rPr lang="en-US" altLang="en-US" sz="1600" dirty="0" err="1"/>
              <a:t>Kebijakan</a:t>
            </a:r>
            <a:r>
              <a:rPr lang="en-US" altLang="en-US" sz="1600" dirty="0"/>
              <a:t> dan </a:t>
            </a:r>
            <a:r>
              <a:rPr lang="en-US" altLang="en-US" sz="1600" dirty="0" err="1"/>
              <a:t>komitmen</a:t>
            </a:r>
            <a:r>
              <a:rPr lang="en-US" altLang="en-US" sz="1600" dirty="0"/>
              <a:t> </a:t>
            </a:r>
            <a:r>
              <a:rPr lang="en-US" altLang="en-US" sz="1600" dirty="0" err="1"/>
              <a:t>untuk</a:t>
            </a:r>
            <a:r>
              <a:rPr lang="en-US" altLang="en-US" sz="1600" dirty="0"/>
              <a:t> </a:t>
            </a:r>
            <a:r>
              <a:rPr lang="en-US" altLang="en-US" sz="1600" dirty="0" err="1"/>
              <a:t>menggunakan</a:t>
            </a:r>
            <a:r>
              <a:rPr lang="en-US" altLang="en-US" sz="1600" dirty="0"/>
              <a:t> </a:t>
            </a:r>
            <a:r>
              <a:rPr lang="en-US" altLang="en-US" sz="1600" dirty="0" err="1"/>
              <a:t>personel</a:t>
            </a:r>
            <a:r>
              <a:rPr lang="en-US" altLang="en-US" sz="1600" dirty="0"/>
              <a:t> yang </a:t>
            </a:r>
            <a:r>
              <a:rPr lang="en-US" altLang="en-US" sz="1600" dirty="0" err="1"/>
              <a:t>kompeten</a:t>
            </a:r>
            <a:r>
              <a:rPr lang="id-ID" altLang="en-US" sz="1600" dirty="0"/>
              <a:t>, impartial, bekerja sesuai sistem manajemen dan dipantau.</a:t>
            </a:r>
            <a:endParaRPr lang="en-US" altLang="en-US" sz="1200" dirty="0"/>
          </a:p>
          <a:p>
            <a:pPr eaLnBrk="1" hangingPunct="1">
              <a:lnSpc>
                <a:spcPct val="120000"/>
              </a:lnSpc>
            </a:pPr>
            <a:r>
              <a:rPr lang="en-US" altLang="en-US" sz="1600" dirty="0" err="1"/>
              <a:t>Dokumen</a:t>
            </a:r>
            <a:r>
              <a:rPr lang="en-US" altLang="en-US" sz="1600" dirty="0"/>
              <a:t> level 2:</a:t>
            </a:r>
          </a:p>
          <a:p>
            <a:pPr eaLnBrk="1" hangingPunct="1">
              <a:lnSpc>
                <a:spcPct val="120000"/>
              </a:lnSpc>
              <a:buFontTx/>
              <a:buChar char="•"/>
            </a:pPr>
            <a:r>
              <a:rPr lang="en-US" altLang="en-US" sz="1600" dirty="0" err="1"/>
              <a:t>Uraian</a:t>
            </a:r>
            <a:r>
              <a:rPr lang="en-US" altLang="en-US" sz="1600" dirty="0"/>
              <a:t> </a:t>
            </a:r>
            <a:r>
              <a:rPr lang="en-US" altLang="en-US" sz="1600" dirty="0" err="1"/>
              <a:t>tugas</a:t>
            </a:r>
            <a:r>
              <a:rPr lang="en-US" altLang="en-US" sz="1600" dirty="0"/>
              <a:t> </a:t>
            </a:r>
            <a:r>
              <a:rPr lang="en-US" altLang="en-US" sz="1600" dirty="0" err="1"/>
              <a:t>setiap</a:t>
            </a:r>
            <a:r>
              <a:rPr lang="en-US" altLang="en-US" sz="1600" dirty="0"/>
              <a:t> </a:t>
            </a:r>
            <a:r>
              <a:rPr lang="en-US" altLang="en-US" sz="1600" dirty="0" err="1"/>
              <a:t>personel</a:t>
            </a:r>
            <a:r>
              <a:rPr lang="id-ID" altLang="en-US" sz="1600" dirty="0"/>
              <a:t>, tanggungjawab dan wewenang.</a:t>
            </a:r>
            <a:endParaRPr lang="en-US" altLang="en-US" sz="1600" dirty="0"/>
          </a:p>
          <a:p>
            <a:pPr eaLnBrk="1" hangingPunct="1">
              <a:lnSpc>
                <a:spcPct val="120000"/>
              </a:lnSpc>
              <a:buFontTx/>
              <a:buChar char="•"/>
            </a:pPr>
            <a:r>
              <a:rPr lang="en-US" altLang="en-US" sz="1600" dirty="0" err="1"/>
              <a:t>Prosedur</a:t>
            </a:r>
            <a:r>
              <a:rPr lang="en-US" altLang="en-US" sz="1600" dirty="0"/>
              <a:t> </a:t>
            </a:r>
            <a:r>
              <a:rPr lang="id-ID" altLang="en-US" sz="1600" dirty="0"/>
              <a:t>mulai dari perekrutan sampai pemantauan kompetensi</a:t>
            </a:r>
            <a:endParaRPr lang="en-US" altLang="en-US" sz="1600" dirty="0"/>
          </a:p>
          <a:p>
            <a:pPr eaLnBrk="1" hangingPunct="1">
              <a:lnSpc>
                <a:spcPct val="120000"/>
              </a:lnSpc>
              <a:buFontTx/>
              <a:buChar char="•"/>
            </a:pPr>
            <a:r>
              <a:rPr lang="en-US" altLang="en-US" sz="1600" dirty="0"/>
              <a:t> </a:t>
            </a:r>
            <a:r>
              <a:rPr lang="id-ID" altLang="en-US" sz="1600" dirty="0"/>
              <a:t>Persyaratan kompetensi setiap posisi yang terlibat dalam pengujian.</a:t>
            </a:r>
            <a:endParaRPr lang="en-US" altLang="en-US" sz="1600" b="1" dirty="0"/>
          </a:p>
          <a:p>
            <a:pPr algn="ctr" eaLnBrk="1" hangingPunct="1">
              <a:lnSpc>
                <a:spcPct val="120000"/>
              </a:lnSpc>
            </a:pPr>
            <a:r>
              <a:rPr lang="en-US" altLang="en-US" sz="1600" b="1" dirty="0" err="1"/>
              <a:t>Bukti</a:t>
            </a:r>
            <a:r>
              <a:rPr lang="en-US" altLang="en-US" sz="1600" b="1" dirty="0"/>
              <a:t> </a:t>
            </a:r>
            <a:r>
              <a:rPr lang="en-US" altLang="en-US" sz="1600" b="1" dirty="0" err="1"/>
              <a:t>Kerja</a:t>
            </a:r>
            <a:r>
              <a:rPr lang="en-US" altLang="en-US" sz="1600" b="1" dirty="0"/>
              <a:t>:</a:t>
            </a:r>
            <a:endParaRPr lang="id-ID" altLang="en-US" sz="1600" b="1" dirty="0"/>
          </a:p>
          <a:p>
            <a:pPr algn="ctr" eaLnBrk="1" hangingPunct="1">
              <a:lnSpc>
                <a:spcPct val="120000"/>
              </a:lnSpc>
            </a:pPr>
            <a:endParaRPr lang="en-US" altLang="en-US" sz="800" b="1" dirty="0"/>
          </a:p>
          <a:p>
            <a:pPr eaLnBrk="1" hangingPunct="1">
              <a:lnSpc>
                <a:spcPct val="120000"/>
              </a:lnSpc>
            </a:pPr>
            <a:r>
              <a:rPr lang="en-US" altLang="en-US" sz="1600" dirty="0" err="1"/>
              <a:t>Rekaman</a:t>
            </a:r>
            <a:r>
              <a:rPr lang="en-US" altLang="en-US" sz="1600" dirty="0"/>
              <a:t> </a:t>
            </a:r>
            <a:r>
              <a:rPr lang="id-ID" altLang="en-US" sz="1600" dirty="0"/>
              <a:t>personel: persyaratan kompetensi, pemilihan personel, pelatihan personel, supervisi personel, kewenangan personel, monitoring </a:t>
            </a:r>
            <a:r>
              <a:rPr lang="en-US" altLang="en-US" sz="1600" dirty="0"/>
              <a:t>(</a:t>
            </a:r>
            <a:r>
              <a:rPr lang="en-US" altLang="en-US" sz="1600" dirty="0" err="1"/>
              <a:t>evaluasi</a:t>
            </a:r>
            <a:r>
              <a:rPr lang="en-US" altLang="en-US" sz="1600" dirty="0"/>
              <a:t>) </a:t>
            </a:r>
            <a:r>
              <a:rPr lang="id-ID" altLang="en-US" sz="1600" dirty="0"/>
              <a:t>kompetensi personel.</a:t>
            </a:r>
            <a:endParaRPr lang="en-US" altLang="en-US" sz="1600" dirty="0"/>
          </a:p>
          <a:p>
            <a:pPr eaLnBrk="1" hangingPunct="1"/>
            <a:endParaRPr lang="en-US" altLang="en-US" sz="1600" dirty="0">
              <a:solidFill>
                <a:schemeClr val="bg2"/>
              </a:solidFill>
            </a:endParaRPr>
          </a:p>
        </p:txBody>
      </p:sp>
      <p:sp>
        <p:nvSpPr>
          <p:cNvPr id="79884" name="Line 12">
            <a:extLst>
              <a:ext uri="{FF2B5EF4-FFF2-40B4-BE49-F238E27FC236}">
                <a16:creationId xmlns:a16="http://schemas.microsoft.com/office/drawing/2014/main" id="{0D5140E8-5EB3-4251-9463-75FF78728A78}"/>
              </a:ext>
            </a:extLst>
          </p:cNvPr>
          <p:cNvSpPr>
            <a:spLocks noChangeShapeType="1"/>
          </p:cNvSpPr>
          <p:nvPr/>
        </p:nvSpPr>
        <p:spPr bwMode="auto">
          <a:xfrm flipV="1">
            <a:off x="6781800" y="2547938"/>
            <a:ext cx="273050" cy="398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85" name="Line 14">
            <a:extLst>
              <a:ext uri="{FF2B5EF4-FFF2-40B4-BE49-F238E27FC236}">
                <a16:creationId xmlns:a16="http://schemas.microsoft.com/office/drawing/2014/main" id="{46315CD0-45CA-4B7D-8EEB-FA6C24ADF63B}"/>
              </a:ext>
            </a:extLst>
          </p:cNvPr>
          <p:cNvSpPr>
            <a:spLocks noChangeShapeType="1"/>
          </p:cNvSpPr>
          <p:nvPr/>
        </p:nvSpPr>
        <p:spPr bwMode="auto">
          <a:xfrm>
            <a:off x="7091364" y="2057400"/>
            <a:ext cx="300037" cy="515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86" name="Text Box 15">
            <a:extLst>
              <a:ext uri="{FF2B5EF4-FFF2-40B4-BE49-F238E27FC236}">
                <a16:creationId xmlns:a16="http://schemas.microsoft.com/office/drawing/2014/main" id="{BDA74027-0FDA-4661-B844-0E7013151A60}"/>
              </a:ext>
            </a:extLst>
          </p:cNvPr>
          <p:cNvSpPr txBox="1">
            <a:spLocks noChangeArrowheads="1"/>
          </p:cNvSpPr>
          <p:nvPr/>
        </p:nvSpPr>
        <p:spPr bwMode="auto">
          <a:xfrm>
            <a:off x="8763000" y="2870200"/>
            <a:ext cx="172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Komunikasikan</a:t>
            </a:r>
          </a:p>
          <a:p>
            <a:pPr eaLnBrk="1" hangingPunct="1"/>
            <a:r>
              <a:rPr lang="id-ID" altLang="en-US" sz="1200">
                <a:solidFill>
                  <a:srgbClr val="00B050"/>
                </a:solidFill>
              </a:rPr>
              <a:t>tugas, tanggungjawab </a:t>
            </a:r>
          </a:p>
          <a:p>
            <a:pPr eaLnBrk="1" hangingPunct="1"/>
            <a:r>
              <a:rPr lang="id-ID" altLang="en-US" sz="1200">
                <a:solidFill>
                  <a:srgbClr val="00B050"/>
                </a:solidFill>
              </a:rPr>
              <a:t>dan wewenang setiap</a:t>
            </a:r>
          </a:p>
          <a:p>
            <a:pPr eaLnBrk="1" hangingPunct="1"/>
            <a:r>
              <a:rPr lang="id-ID" altLang="en-US" sz="1200">
                <a:solidFill>
                  <a:srgbClr val="00B050"/>
                </a:solidFill>
              </a:rPr>
              <a:t>personel</a:t>
            </a:r>
            <a:endParaRPr lang="en-US" altLang="en-US" sz="1200">
              <a:solidFill>
                <a:srgbClr val="00B050"/>
              </a:solidFill>
            </a:endParaRPr>
          </a:p>
          <a:p>
            <a:pPr eaLnBrk="1" hangingPunct="1"/>
            <a:r>
              <a:rPr lang="en-US" altLang="en-US" sz="1200">
                <a:solidFill>
                  <a:srgbClr val="00B050"/>
                </a:solidFill>
              </a:rPr>
              <a:t>(</a:t>
            </a:r>
            <a:r>
              <a:rPr lang="id-ID" altLang="en-US" sz="1200">
                <a:solidFill>
                  <a:srgbClr val="00B050"/>
                </a:solidFill>
              </a:rPr>
              <a:t>6</a:t>
            </a:r>
            <a:r>
              <a:rPr lang="en-US" altLang="en-US" sz="1200">
                <a:solidFill>
                  <a:srgbClr val="00B050"/>
                </a:solidFill>
              </a:rPr>
              <a:t>.2.</a:t>
            </a:r>
            <a:r>
              <a:rPr lang="id-ID" altLang="en-US" sz="1200">
                <a:solidFill>
                  <a:srgbClr val="00B050"/>
                </a:solidFill>
              </a:rPr>
              <a:t>4</a:t>
            </a:r>
            <a:r>
              <a:rPr lang="en-US" altLang="en-US" sz="1200">
                <a:solidFill>
                  <a:srgbClr val="00B050"/>
                </a:solidFill>
              </a:rPr>
              <a:t>) </a:t>
            </a:r>
          </a:p>
        </p:txBody>
      </p:sp>
      <p:sp>
        <p:nvSpPr>
          <p:cNvPr id="79887" name="Line 16">
            <a:extLst>
              <a:ext uri="{FF2B5EF4-FFF2-40B4-BE49-F238E27FC236}">
                <a16:creationId xmlns:a16="http://schemas.microsoft.com/office/drawing/2014/main" id="{F0A304B8-0991-4D9B-8F23-7171843619C1}"/>
              </a:ext>
            </a:extLst>
          </p:cNvPr>
          <p:cNvSpPr>
            <a:spLocks noChangeShapeType="1"/>
          </p:cNvSpPr>
          <p:nvPr/>
        </p:nvSpPr>
        <p:spPr bwMode="auto">
          <a:xfrm flipV="1">
            <a:off x="9156700" y="2573339"/>
            <a:ext cx="1079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9888" name="Text Box 17">
            <a:extLst>
              <a:ext uri="{FF2B5EF4-FFF2-40B4-BE49-F238E27FC236}">
                <a16:creationId xmlns:a16="http://schemas.microsoft.com/office/drawing/2014/main" id="{C6453739-BDA6-4D5E-BA51-7FDF40DDB724}"/>
              </a:ext>
            </a:extLst>
          </p:cNvPr>
          <p:cNvSpPr txBox="1">
            <a:spLocks noChangeArrowheads="1"/>
          </p:cNvSpPr>
          <p:nvPr/>
        </p:nvSpPr>
        <p:spPr bwMode="auto">
          <a:xfrm>
            <a:off x="7143564" y="239714"/>
            <a:ext cx="18018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6.2.2 persyaratan</a:t>
            </a:r>
          </a:p>
          <a:p>
            <a:pPr eaLnBrk="1" hangingPunct="1"/>
            <a:r>
              <a:rPr lang="id-ID" altLang="en-US" sz="1200" dirty="0">
                <a:solidFill>
                  <a:srgbClr val="00B050"/>
                </a:solidFill>
              </a:rPr>
              <a:t>Kompetensi</a:t>
            </a:r>
          </a:p>
          <a:p>
            <a:pPr eaLnBrk="1" hangingPunct="1"/>
            <a:r>
              <a:rPr lang="id-ID" altLang="en-US" sz="1200" dirty="0">
                <a:solidFill>
                  <a:srgbClr val="00B050"/>
                </a:solidFill>
              </a:rPr>
              <a:t>Setiap fungsi.; syarat</a:t>
            </a:r>
          </a:p>
          <a:p>
            <a:pPr eaLnBrk="1" hangingPunct="1"/>
            <a:r>
              <a:rPr lang="id-ID" altLang="en-US" sz="1200" dirty="0">
                <a:solidFill>
                  <a:srgbClr val="00B050"/>
                </a:solidFill>
              </a:rPr>
              <a:t>Pendidikan,, kualifikasi,</a:t>
            </a:r>
          </a:p>
          <a:p>
            <a:pPr eaLnBrk="1" hangingPunct="1"/>
            <a:r>
              <a:rPr lang="id-ID" altLang="en-US" sz="1200" dirty="0">
                <a:solidFill>
                  <a:srgbClr val="00B050"/>
                </a:solidFill>
              </a:rPr>
              <a:t>Pelatihan, pengetahuan</a:t>
            </a:r>
          </a:p>
          <a:p>
            <a:pPr eaLnBrk="1" hangingPunct="1"/>
            <a:r>
              <a:rPr lang="id-ID" altLang="en-US" sz="1200" dirty="0">
                <a:solidFill>
                  <a:srgbClr val="00B050"/>
                </a:solidFill>
              </a:rPr>
              <a:t>teknis, ketrampilan,</a:t>
            </a:r>
          </a:p>
          <a:p>
            <a:pPr eaLnBrk="1" hangingPunct="1"/>
            <a:r>
              <a:rPr lang="id-ID" altLang="en-US" sz="1200" dirty="0">
                <a:solidFill>
                  <a:srgbClr val="00B050"/>
                </a:solidFill>
              </a:rPr>
              <a:t>Pengalaman, tugas, </a:t>
            </a:r>
          </a:p>
          <a:p>
            <a:pPr eaLnBrk="1" hangingPunct="1"/>
            <a:r>
              <a:rPr lang="id-ID" altLang="en-US" sz="1200" dirty="0">
                <a:solidFill>
                  <a:srgbClr val="00B050"/>
                </a:solidFill>
              </a:rPr>
              <a:t>tanggungjawab dan </a:t>
            </a:r>
          </a:p>
          <a:p>
            <a:pPr eaLnBrk="1" hangingPunct="1"/>
            <a:r>
              <a:rPr lang="id-ID" altLang="en-US" sz="1200" dirty="0">
                <a:solidFill>
                  <a:srgbClr val="00B050"/>
                </a:solidFill>
              </a:rPr>
              <a:t>Wewenang.</a:t>
            </a:r>
          </a:p>
        </p:txBody>
      </p:sp>
      <p:sp>
        <p:nvSpPr>
          <p:cNvPr id="75796" name="Text Box 18">
            <a:extLst>
              <a:ext uri="{FF2B5EF4-FFF2-40B4-BE49-F238E27FC236}">
                <a16:creationId xmlns:a16="http://schemas.microsoft.com/office/drawing/2014/main" id="{734D650D-4193-4E8E-AD51-3FAB58ED52B1}"/>
              </a:ext>
            </a:extLst>
          </p:cNvPr>
          <p:cNvSpPr txBox="1">
            <a:spLocks noChangeArrowheads="1"/>
          </p:cNvSpPr>
          <p:nvPr/>
        </p:nvSpPr>
        <p:spPr bwMode="auto">
          <a:xfrm>
            <a:off x="6130926" y="3951288"/>
            <a:ext cx="4321175" cy="1839912"/>
          </a:xfrm>
          <a:prstGeom prst="rect">
            <a:avLst/>
          </a:prstGeom>
          <a:noFill/>
          <a:ln w="19050">
            <a:solidFill>
              <a:srgbClr val="008000"/>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10000"/>
              </a:lnSpc>
              <a:defRPr/>
            </a:pPr>
            <a:r>
              <a:rPr lang="id-ID" sz="1600" dirty="0">
                <a:solidFill>
                  <a:srgbClr val="9B3203"/>
                </a:solidFill>
              </a:rPr>
              <a:t>Prosedur</a:t>
            </a:r>
            <a:r>
              <a:rPr lang="en-US" sz="1600" dirty="0">
                <a:solidFill>
                  <a:srgbClr val="9B3203"/>
                </a:solidFill>
              </a:rPr>
              <a:t>:</a:t>
            </a:r>
            <a:endParaRPr lang="en-US" sz="1000" dirty="0">
              <a:solidFill>
                <a:srgbClr val="9B3203"/>
              </a:solidFill>
            </a:endParaRPr>
          </a:p>
          <a:p>
            <a:pPr marL="711200" indent="-711200">
              <a:buSzPct val="100000"/>
              <a:defRPr/>
            </a:pPr>
            <a:r>
              <a:rPr lang="id-ID" sz="1600" dirty="0"/>
              <a:t>a) menentukan persyaratan kompetensi</a:t>
            </a:r>
          </a:p>
          <a:p>
            <a:pPr>
              <a:buSzPct val="100000"/>
              <a:defRPr/>
            </a:pPr>
            <a:r>
              <a:rPr lang="id-ID" sz="1600" dirty="0"/>
              <a:t>b) pemilihan</a:t>
            </a:r>
            <a:br>
              <a:rPr lang="id-ID" sz="1600" dirty="0"/>
            </a:br>
            <a:r>
              <a:rPr lang="id-ID" sz="1600" dirty="0"/>
              <a:t>c) pelatihan;</a:t>
            </a:r>
            <a:br>
              <a:rPr lang="id-ID" sz="1600" dirty="0"/>
            </a:br>
            <a:r>
              <a:rPr lang="id-ID" sz="1600" dirty="0"/>
              <a:t>d) supervisi;</a:t>
            </a:r>
            <a:br>
              <a:rPr lang="id-ID" sz="1600" dirty="0"/>
            </a:br>
            <a:r>
              <a:rPr lang="id-ID" sz="1600" dirty="0"/>
              <a:t>e) pemberian otorisasi; dan</a:t>
            </a:r>
            <a:br>
              <a:rPr lang="id-ID" sz="1600" dirty="0"/>
            </a:br>
            <a:r>
              <a:rPr lang="id-ID" sz="1600" dirty="0"/>
              <a:t>f) pemantauan kompetensi personel</a:t>
            </a:r>
          </a:p>
        </p:txBody>
      </p:sp>
      <p:pic>
        <p:nvPicPr>
          <p:cNvPr id="79890" name="Picture 19" descr="j0230358">
            <a:extLst>
              <a:ext uri="{FF2B5EF4-FFF2-40B4-BE49-F238E27FC236}">
                <a16:creationId xmlns:a16="http://schemas.microsoft.com/office/drawing/2014/main" id="{DE7040E9-F139-419A-99C1-C585E429E8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98003" y="984256"/>
            <a:ext cx="663575" cy="715963"/>
          </a:xfrm>
        </p:spPr>
      </p:pic>
      <p:grpSp>
        <p:nvGrpSpPr>
          <p:cNvPr id="79891" name="Group 22">
            <a:extLst>
              <a:ext uri="{FF2B5EF4-FFF2-40B4-BE49-F238E27FC236}">
                <a16:creationId xmlns:a16="http://schemas.microsoft.com/office/drawing/2014/main" id="{DC672853-8A90-4BB4-B13A-FB0CC2955EB6}"/>
              </a:ext>
            </a:extLst>
          </p:cNvPr>
          <p:cNvGrpSpPr>
            <a:grpSpLocks/>
          </p:cNvGrpSpPr>
          <p:nvPr/>
        </p:nvGrpSpPr>
        <p:grpSpPr bwMode="auto">
          <a:xfrm>
            <a:off x="3988893" y="4671603"/>
            <a:ext cx="935037" cy="503237"/>
            <a:chOff x="4059" y="3110"/>
            <a:chExt cx="1413" cy="590"/>
          </a:xfrm>
        </p:grpSpPr>
        <p:sp>
          <p:nvSpPr>
            <p:cNvPr id="79899" name="AutoShape 23">
              <a:extLst>
                <a:ext uri="{FF2B5EF4-FFF2-40B4-BE49-F238E27FC236}">
                  <a16:creationId xmlns:a16="http://schemas.microsoft.com/office/drawing/2014/main" id="{3C8CFF28-5866-46D6-9D85-F1A475A30F85}"/>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79900" name="Freeform 24">
              <a:extLst>
                <a:ext uri="{FF2B5EF4-FFF2-40B4-BE49-F238E27FC236}">
                  <a16:creationId xmlns:a16="http://schemas.microsoft.com/office/drawing/2014/main" id="{DA25CED4-D21B-41D3-96B7-393EE0682B38}"/>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79901" name="Freeform 25">
              <a:extLst>
                <a:ext uri="{FF2B5EF4-FFF2-40B4-BE49-F238E27FC236}">
                  <a16:creationId xmlns:a16="http://schemas.microsoft.com/office/drawing/2014/main" id="{AA5C2FD2-BDC8-44CD-B109-530E86AC49A3}"/>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79902" name="Freeform 26">
              <a:extLst>
                <a:ext uri="{FF2B5EF4-FFF2-40B4-BE49-F238E27FC236}">
                  <a16:creationId xmlns:a16="http://schemas.microsoft.com/office/drawing/2014/main" id="{56B22F55-2533-4320-AE6D-84449B1C0861}"/>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79903" name="Freeform 27">
              <a:extLst>
                <a:ext uri="{FF2B5EF4-FFF2-40B4-BE49-F238E27FC236}">
                  <a16:creationId xmlns:a16="http://schemas.microsoft.com/office/drawing/2014/main" id="{5A8FD21C-1E29-48C9-BA99-338BD13A8BC3}"/>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79904" name="Freeform 28">
              <a:extLst>
                <a:ext uri="{FF2B5EF4-FFF2-40B4-BE49-F238E27FC236}">
                  <a16:creationId xmlns:a16="http://schemas.microsoft.com/office/drawing/2014/main" id="{8FACFBD3-5D05-4904-B4C5-2F763D52FADF}"/>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79905" name="Freeform 29">
              <a:extLst>
                <a:ext uri="{FF2B5EF4-FFF2-40B4-BE49-F238E27FC236}">
                  <a16:creationId xmlns:a16="http://schemas.microsoft.com/office/drawing/2014/main" id="{FBAC2EF8-8110-4760-AFD0-8E7E49F423AD}"/>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79906" name="Freeform 30">
              <a:extLst>
                <a:ext uri="{FF2B5EF4-FFF2-40B4-BE49-F238E27FC236}">
                  <a16:creationId xmlns:a16="http://schemas.microsoft.com/office/drawing/2014/main" id="{62907E43-7965-47BA-B922-5ECB9F378632}"/>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79907" name="Freeform 31">
              <a:extLst>
                <a:ext uri="{FF2B5EF4-FFF2-40B4-BE49-F238E27FC236}">
                  <a16:creationId xmlns:a16="http://schemas.microsoft.com/office/drawing/2014/main" id="{EFA51646-32D6-4F85-8998-92427E29F6AC}"/>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79908" name="Freeform 32">
              <a:extLst>
                <a:ext uri="{FF2B5EF4-FFF2-40B4-BE49-F238E27FC236}">
                  <a16:creationId xmlns:a16="http://schemas.microsoft.com/office/drawing/2014/main" id="{D2A47E0B-D7C6-442E-81EC-6FD6005BFFE4}"/>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79909" name="Freeform 33">
              <a:extLst>
                <a:ext uri="{FF2B5EF4-FFF2-40B4-BE49-F238E27FC236}">
                  <a16:creationId xmlns:a16="http://schemas.microsoft.com/office/drawing/2014/main" id="{D8741C0A-82D6-4193-A654-D64126297FE6}"/>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79910" name="Freeform 34">
              <a:extLst>
                <a:ext uri="{FF2B5EF4-FFF2-40B4-BE49-F238E27FC236}">
                  <a16:creationId xmlns:a16="http://schemas.microsoft.com/office/drawing/2014/main" id="{3858EF87-C621-4593-B47B-6B7CA8C78C7E}"/>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79911" name="Freeform 35">
              <a:extLst>
                <a:ext uri="{FF2B5EF4-FFF2-40B4-BE49-F238E27FC236}">
                  <a16:creationId xmlns:a16="http://schemas.microsoft.com/office/drawing/2014/main" id="{2C1C7CE7-D00A-47DB-9EB8-43A94EBBACEC}"/>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79912" name="Freeform 36">
              <a:extLst>
                <a:ext uri="{FF2B5EF4-FFF2-40B4-BE49-F238E27FC236}">
                  <a16:creationId xmlns:a16="http://schemas.microsoft.com/office/drawing/2014/main" id="{467E0079-0753-4062-B420-7728A9EA0217}"/>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79913" name="Freeform 37">
              <a:extLst>
                <a:ext uri="{FF2B5EF4-FFF2-40B4-BE49-F238E27FC236}">
                  <a16:creationId xmlns:a16="http://schemas.microsoft.com/office/drawing/2014/main" id="{280B50E4-06CC-42A2-BCD0-5FC629D5AB4E}"/>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79914" name="Freeform 38">
              <a:extLst>
                <a:ext uri="{FF2B5EF4-FFF2-40B4-BE49-F238E27FC236}">
                  <a16:creationId xmlns:a16="http://schemas.microsoft.com/office/drawing/2014/main" id="{97B784B0-D24A-4FB3-ABFC-09FF71236E07}"/>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79915" name="Freeform 39">
              <a:extLst>
                <a:ext uri="{FF2B5EF4-FFF2-40B4-BE49-F238E27FC236}">
                  <a16:creationId xmlns:a16="http://schemas.microsoft.com/office/drawing/2014/main" id="{2F5B3B9E-F2D3-4209-9447-C18B2B25AFAE}"/>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79916" name="Freeform 40">
              <a:extLst>
                <a:ext uri="{FF2B5EF4-FFF2-40B4-BE49-F238E27FC236}">
                  <a16:creationId xmlns:a16="http://schemas.microsoft.com/office/drawing/2014/main" id="{744DC78A-FFD7-49A5-8E85-06A6C309712A}"/>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79917" name="Freeform 41">
              <a:extLst>
                <a:ext uri="{FF2B5EF4-FFF2-40B4-BE49-F238E27FC236}">
                  <a16:creationId xmlns:a16="http://schemas.microsoft.com/office/drawing/2014/main" id="{0E0EF98C-B51C-4DF9-A9C3-E08573B1E1BD}"/>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79918" name="Freeform 42">
              <a:extLst>
                <a:ext uri="{FF2B5EF4-FFF2-40B4-BE49-F238E27FC236}">
                  <a16:creationId xmlns:a16="http://schemas.microsoft.com/office/drawing/2014/main" id="{590599AF-D8B2-4AA5-9B2D-47D0DFA77E57}"/>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79919" name="Freeform 43">
              <a:extLst>
                <a:ext uri="{FF2B5EF4-FFF2-40B4-BE49-F238E27FC236}">
                  <a16:creationId xmlns:a16="http://schemas.microsoft.com/office/drawing/2014/main" id="{09658C0D-8BA3-4DC3-A7D7-6E8036B6F5A6}"/>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79920" name="Freeform 44">
              <a:extLst>
                <a:ext uri="{FF2B5EF4-FFF2-40B4-BE49-F238E27FC236}">
                  <a16:creationId xmlns:a16="http://schemas.microsoft.com/office/drawing/2014/main" id="{8D65931D-C720-4FF4-A19B-2852A8A0DC90}"/>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79921" name="Freeform 45">
              <a:extLst>
                <a:ext uri="{FF2B5EF4-FFF2-40B4-BE49-F238E27FC236}">
                  <a16:creationId xmlns:a16="http://schemas.microsoft.com/office/drawing/2014/main" id="{403CA71E-87C4-4F9E-A8FF-FDE7F283267C}"/>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79922" name="Freeform 46">
              <a:extLst>
                <a:ext uri="{FF2B5EF4-FFF2-40B4-BE49-F238E27FC236}">
                  <a16:creationId xmlns:a16="http://schemas.microsoft.com/office/drawing/2014/main" id="{02D54520-0AB8-4C17-A647-F05659E8666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79923" name="Freeform 47">
              <a:extLst>
                <a:ext uri="{FF2B5EF4-FFF2-40B4-BE49-F238E27FC236}">
                  <a16:creationId xmlns:a16="http://schemas.microsoft.com/office/drawing/2014/main" id="{1EA2386B-CFA6-4A1C-9207-3AD935767150}"/>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79924" name="Freeform 48">
              <a:extLst>
                <a:ext uri="{FF2B5EF4-FFF2-40B4-BE49-F238E27FC236}">
                  <a16:creationId xmlns:a16="http://schemas.microsoft.com/office/drawing/2014/main" id="{FBD62CF0-623D-4D87-96FE-4D0C91A22618}"/>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79925" name="Freeform 49">
              <a:extLst>
                <a:ext uri="{FF2B5EF4-FFF2-40B4-BE49-F238E27FC236}">
                  <a16:creationId xmlns:a16="http://schemas.microsoft.com/office/drawing/2014/main" id="{3E15417E-F07E-461E-B24C-D9B93F719245}"/>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79926" name="Freeform 50">
              <a:extLst>
                <a:ext uri="{FF2B5EF4-FFF2-40B4-BE49-F238E27FC236}">
                  <a16:creationId xmlns:a16="http://schemas.microsoft.com/office/drawing/2014/main" id="{1AE4B762-8C0B-4CEA-82AE-98360CAEA33D}"/>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79927" name="Freeform 51">
              <a:extLst>
                <a:ext uri="{FF2B5EF4-FFF2-40B4-BE49-F238E27FC236}">
                  <a16:creationId xmlns:a16="http://schemas.microsoft.com/office/drawing/2014/main" id="{40AF9C89-D964-44BA-B99E-3FD561E5EF12}"/>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79928" name="Freeform 52">
              <a:extLst>
                <a:ext uri="{FF2B5EF4-FFF2-40B4-BE49-F238E27FC236}">
                  <a16:creationId xmlns:a16="http://schemas.microsoft.com/office/drawing/2014/main" id="{9CAFD9D5-AD96-4CA6-A03F-AC6E7667B63B}"/>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79929" name="Freeform 53">
              <a:extLst>
                <a:ext uri="{FF2B5EF4-FFF2-40B4-BE49-F238E27FC236}">
                  <a16:creationId xmlns:a16="http://schemas.microsoft.com/office/drawing/2014/main" id="{7CA69C42-DE90-4693-A8BB-DF42F2F05320}"/>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79930" name="Freeform 54">
              <a:extLst>
                <a:ext uri="{FF2B5EF4-FFF2-40B4-BE49-F238E27FC236}">
                  <a16:creationId xmlns:a16="http://schemas.microsoft.com/office/drawing/2014/main" id="{BA785755-51A3-42E2-868A-B1BCF4D30684}"/>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79931" name="Freeform 55">
              <a:extLst>
                <a:ext uri="{FF2B5EF4-FFF2-40B4-BE49-F238E27FC236}">
                  <a16:creationId xmlns:a16="http://schemas.microsoft.com/office/drawing/2014/main" id="{687A04EC-E4D7-490F-881B-9897A95617F2}"/>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79932" name="Freeform 56">
              <a:extLst>
                <a:ext uri="{FF2B5EF4-FFF2-40B4-BE49-F238E27FC236}">
                  <a16:creationId xmlns:a16="http://schemas.microsoft.com/office/drawing/2014/main" id="{C3A1BF7A-FD81-435A-A662-7BDE3A295937}"/>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79933" name="Freeform 57">
              <a:extLst>
                <a:ext uri="{FF2B5EF4-FFF2-40B4-BE49-F238E27FC236}">
                  <a16:creationId xmlns:a16="http://schemas.microsoft.com/office/drawing/2014/main" id="{6B73CE47-B666-46DA-9CD1-99EEC50944D6}"/>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79934" name="Freeform 58">
              <a:extLst>
                <a:ext uri="{FF2B5EF4-FFF2-40B4-BE49-F238E27FC236}">
                  <a16:creationId xmlns:a16="http://schemas.microsoft.com/office/drawing/2014/main" id="{5CBDB3AD-6A71-4230-A411-71605AD7B86B}"/>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79935" name="Freeform 59">
              <a:extLst>
                <a:ext uri="{FF2B5EF4-FFF2-40B4-BE49-F238E27FC236}">
                  <a16:creationId xmlns:a16="http://schemas.microsoft.com/office/drawing/2014/main" id="{8743E606-E8E8-4F2E-818C-1375C482E8EA}"/>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79892" name="Group 60">
            <a:extLst>
              <a:ext uri="{FF2B5EF4-FFF2-40B4-BE49-F238E27FC236}">
                <a16:creationId xmlns:a16="http://schemas.microsoft.com/office/drawing/2014/main" id="{FA60A675-9D4F-46AD-B21E-D53B5A9BA815}"/>
              </a:ext>
            </a:extLst>
          </p:cNvPr>
          <p:cNvGrpSpPr>
            <a:grpSpLocks/>
          </p:cNvGrpSpPr>
          <p:nvPr/>
        </p:nvGrpSpPr>
        <p:grpSpPr bwMode="auto">
          <a:xfrm>
            <a:off x="2209800" y="685800"/>
            <a:ext cx="2057400" cy="381000"/>
            <a:chOff x="4201" y="618"/>
            <a:chExt cx="2039" cy="0"/>
          </a:xfrm>
        </p:grpSpPr>
        <p:sp>
          <p:nvSpPr>
            <p:cNvPr id="79897" name="Line 61">
              <a:extLst>
                <a:ext uri="{FF2B5EF4-FFF2-40B4-BE49-F238E27FC236}">
                  <a16:creationId xmlns:a16="http://schemas.microsoft.com/office/drawing/2014/main" id="{81641D26-D4FA-49E7-9C07-EACFB3B4FAAA}"/>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9898" name="Line 62">
              <a:extLst>
                <a:ext uri="{FF2B5EF4-FFF2-40B4-BE49-F238E27FC236}">
                  <a16:creationId xmlns:a16="http://schemas.microsoft.com/office/drawing/2014/main" id="{09F7F47C-D107-479E-82E4-FA2EC62843A6}"/>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79894" name="Text Box 13">
            <a:extLst>
              <a:ext uri="{FF2B5EF4-FFF2-40B4-BE49-F238E27FC236}">
                <a16:creationId xmlns:a16="http://schemas.microsoft.com/office/drawing/2014/main" id="{FB777444-D6C6-4174-993F-FBD337B9A2CA}"/>
              </a:ext>
            </a:extLst>
          </p:cNvPr>
          <p:cNvSpPr txBox="1">
            <a:spLocks noChangeArrowheads="1"/>
          </p:cNvSpPr>
          <p:nvPr/>
        </p:nvSpPr>
        <p:spPr bwMode="auto">
          <a:xfrm>
            <a:off x="7086601" y="2743200"/>
            <a:ext cx="1660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Prosedur pemilihan</a:t>
            </a:r>
          </a:p>
          <a:p>
            <a:pPr eaLnBrk="1" hangingPunct="1"/>
            <a:r>
              <a:rPr lang="id-ID" altLang="en-US" sz="1200">
                <a:solidFill>
                  <a:srgbClr val="00B050"/>
                </a:solidFill>
              </a:rPr>
              <a:t>Pelatihan, </a:t>
            </a:r>
          </a:p>
          <a:p>
            <a:pPr eaLnBrk="1" hangingPunct="1"/>
            <a:r>
              <a:rPr lang="id-ID" altLang="en-US" sz="1200">
                <a:solidFill>
                  <a:srgbClr val="00B050"/>
                </a:solidFill>
              </a:rPr>
              <a:t>pengawasan , </a:t>
            </a:r>
          </a:p>
          <a:p>
            <a:pPr eaLnBrk="1" hangingPunct="1"/>
            <a:r>
              <a:rPr lang="id-ID" altLang="en-US" sz="1200">
                <a:solidFill>
                  <a:srgbClr val="00B050"/>
                </a:solidFill>
              </a:rPr>
              <a:t>Otoritas, pemantauan</a:t>
            </a:r>
          </a:p>
          <a:p>
            <a:pPr eaLnBrk="1" hangingPunct="1"/>
            <a:r>
              <a:rPr lang="id-ID" altLang="en-US" sz="1200">
                <a:solidFill>
                  <a:srgbClr val="00B050"/>
                </a:solidFill>
              </a:rPr>
              <a:t>pekerjaan lab.</a:t>
            </a:r>
            <a:r>
              <a:rPr lang="en-US" altLang="en-US" sz="1200">
                <a:solidFill>
                  <a:srgbClr val="00B050"/>
                </a:solidFill>
              </a:rPr>
              <a:t>(</a:t>
            </a:r>
            <a:r>
              <a:rPr lang="id-ID" altLang="en-US" sz="1200">
                <a:solidFill>
                  <a:srgbClr val="00B050"/>
                </a:solidFill>
              </a:rPr>
              <a:t>6</a:t>
            </a:r>
            <a:r>
              <a:rPr lang="en-US" altLang="en-US" sz="1200">
                <a:solidFill>
                  <a:srgbClr val="00B050"/>
                </a:solidFill>
              </a:rPr>
              <a:t>.2.5)</a:t>
            </a:r>
          </a:p>
        </p:txBody>
      </p:sp>
      <p:cxnSp>
        <p:nvCxnSpPr>
          <p:cNvPr id="3" name="Straight Arrow Connector 2">
            <a:extLst>
              <a:ext uri="{FF2B5EF4-FFF2-40B4-BE49-F238E27FC236}">
                <a16:creationId xmlns:a16="http://schemas.microsoft.com/office/drawing/2014/main" id="{46294AF6-E1B2-4A02-B345-C1B10FA19F5A}"/>
              </a:ext>
            </a:extLst>
          </p:cNvPr>
          <p:cNvCxnSpPr>
            <a:stCxn id="79894" idx="0"/>
          </p:cNvCxnSpPr>
          <p:nvPr/>
        </p:nvCxnSpPr>
        <p:spPr>
          <a:xfrm flipV="1">
            <a:off x="7916863" y="2573338"/>
            <a:ext cx="177800" cy="1698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896" name="Text Box 13">
            <a:extLst>
              <a:ext uri="{FF2B5EF4-FFF2-40B4-BE49-F238E27FC236}">
                <a16:creationId xmlns:a16="http://schemas.microsoft.com/office/drawing/2014/main" id="{C204E787-82FB-4691-ACF7-CB1ADF2D14AC}"/>
              </a:ext>
            </a:extLst>
          </p:cNvPr>
          <p:cNvSpPr txBox="1">
            <a:spLocks noChangeArrowheads="1"/>
          </p:cNvSpPr>
          <p:nvPr/>
        </p:nvSpPr>
        <p:spPr bwMode="auto">
          <a:xfrm>
            <a:off x="6096001" y="2959101"/>
            <a:ext cx="995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id-ID" altLang="en-US" sz="1200">
                <a:solidFill>
                  <a:srgbClr val="00B050"/>
                </a:solidFill>
              </a:rPr>
              <a:t>Pemberian </a:t>
            </a:r>
          </a:p>
          <a:p>
            <a:pPr algn="r" eaLnBrk="1" hangingPunct="1"/>
            <a:r>
              <a:rPr lang="id-ID" altLang="en-US" sz="1200">
                <a:solidFill>
                  <a:srgbClr val="00B050"/>
                </a:solidFill>
              </a:rPr>
              <a:t>Otoritas</a:t>
            </a:r>
          </a:p>
          <a:p>
            <a:pPr algn="r" eaLnBrk="1" hangingPunct="1"/>
            <a:r>
              <a:rPr lang="id-ID" altLang="en-US" sz="1200">
                <a:solidFill>
                  <a:srgbClr val="00B050"/>
                </a:solidFill>
              </a:rPr>
              <a:t> </a:t>
            </a:r>
            <a:r>
              <a:rPr lang="en-US" altLang="en-US" sz="1200">
                <a:solidFill>
                  <a:srgbClr val="00B050"/>
                </a:solidFill>
              </a:rPr>
              <a:t>(</a:t>
            </a:r>
            <a:r>
              <a:rPr lang="id-ID" altLang="en-US" sz="1200">
                <a:solidFill>
                  <a:srgbClr val="00B050"/>
                </a:solidFill>
              </a:rPr>
              <a:t>6</a:t>
            </a:r>
            <a:r>
              <a:rPr lang="en-US" altLang="en-US" sz="1200">
                <a:solidFill>
                  <a:srgbClr val="00B050"/>
                </a:solidFill>
              </a:rPr>
              <a:t>.2</a:t>
            </a:r>
            <a:r>
              <a:rPr lang="id-ID" altLang="en-US" sz="1200">
                <a:solidFill>
                  <a:srgbClr val="00B050"/>
                </a:solidFill>
              </a:rPr>
              <a:t>.6</a:t>
            </a:r>
            <a:r>
              <a:rPr lang="en-US" altLang="en-US" sz="1200">
                <a:solidFill>
                  <a:srgbClr val="00B050"/>
                </a:solidFill>
              </a:rPr>
              <a:t>)</a:t>
            </a:r>
          </a:p>
        </p:txBody>
      </p:sp>
      <p:sp>
        <p:nvSpPr>
          <p:cNvPr id="2" name="Footer Placeholder 1">
            <a:extLst>
              <a:ext uri="{FF2B5EF4-FFF2-40B4-BE49-F238E27FC236}">
                <a16:creationId xmlns:a16="http://schemas.microsoft.com/office/drawing/2014/main" id="{E4F29548-6A28-4792-9B2A-F9C31C15BB9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7742049F-4A6C-43AA-91A9-3EE8281225E5}"/>
              </a:ext>
            </a:extLst>
          </p:cNvPr>
          <p:cNvSpPr>
            <a:spLocks noGrp="1"/>
          </p:cNvSpPr>
          <p:nvPr>
            <p:ph type="sldNum" sz="quarter" idx="12"/>
          </p:nvPr>
        </p:nvSpPr>
        <p:spPr/>
        <p:txBody>
          <a:bodyPr/>
          <a:lstStyle/>
          <a:p>
            <a:fld id="{D613E84E-F90B-4997-BEAD-0068A8707C75}"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0FB93-AD98-4967-B031-5AD3E1AEA043}"/>
              </a:ext>
            </a:extLst>
          </p:cNvPr>
          <p:cNvSpPr>
            <a:spLocks noGrp="1"/>
          </p:cNvSpPr>
          <p:nvPr>
            <p:ph idx="1"/>
          </p:nvPr>
        </p:nvSpPr>
        <p:spPr>
          <a:xfrm>
            <a:off x="784888" y="1087116"/>
            <a:ext cx="8885238" cy="5197475"/>
          </a:xfrm>
        </p:spPr>
        <p:txBody>
          <a:bodyPr/>
          <a:lstStyle/>
          <a:p>
            <a:pPr marL="903288" indent="-903288" algn="ctr">
              <a:buClrTx/>
              <a:buSzPct val="100000"/>
              <a:buNone/>
              <a:defRPr/>
            </a:pPr>
            <a:r>
              <a:rPr lang="id-ID" b="1" u="sng" dirty="0">
                <a:solidFill>
                  <a:srgbClr val="3615FB"/>
                </a:solidFill>
              </a:rPr>
              <a:t>6.3 Fasilitas laboratorium dan kondisi lingkungan</a:t>
            </a:r>
          </a:p>
          <a:p>
            <a:pPr marL="903288" indent="-903288">
              <a:buClrTx/>
              <a:buSzPct val="100000"/>
              <a:buNone/>
              <a:defRPr/>
            </a:pPr>
            <a:endParaRPr lang="id-ID" sz="900" b="1" dirty="0"/>
          </a:p>
          <a:p>
            <a:pPr marL="712788" indent="-712788">
              <a:buClrTx/>
              <a:buSzPct val="100000"/>
              <a:buNone/>
              <a:defRPr/>
            </a:pPr>
            <a:r>
              <a:rPr lang="id-ID" sz="2000" b="1" dirty="0"/>
              <a:t>6.3.1</a:t>
            </a:r>
            <a:r>
              <a:rPr lang="id-ID" sz="2000" dirty="0"/>
              <a:t> Fasilitas dan kondisi lingkungan harus cocok untuk mewujudkan kegiatan laboratorium dan tidak mempengaruhi keabsahan hasil.</a:t>
            </a:r>
          </a:p>
          <a:p>
            <a:pPr marL="712788" indent="-712788">
              <a:buClrTx/>
              <a:buSzPct val="100000"/>
              <a:buNone/>
              <a:defRPr/>
            </a:pPr>
            <a:endParaRPr lang="id-ID" sz="900" dirty="0"/>
          </a:p>
          <a:p>
            <a:pPr marL="712788" indent="-712788">
              <a:buClrTx/>
              <a:buSzPct val="100000"/>
              <a:buNone/>
              <a:defRPr/>
            </a:pPr>
            <a:r>
              <a:rPr lang="id-ID" sz="2000" b="1" dirty="0"/>
              <a:t>6.3.2</a:t>
            </a:r>
            <a:r>
              <a:rPr lang="id-ID" sz="2000" dirty="0"/>
              <a:t> Fasilitas dan persyaratan lingkungan yang diperlukan untuk pelaksanaan kegiatan laboratorium harus didokumentasikan.</a:t>
            </a:r>
            <a:br>
              <a:rPr lang="id-ID" sz="2000" dirty="0"/>
            </a:br>
            <a:endParaRPr lang="id-ID" sz="900" dirty="0"/>
          </a:p>
          <a:p>
            <a:pPr marL="712788" indent="-712788">
              <a:buClrTx/>
              <a:buSzPct val="100000"/>
              <a:buNone/>
              <a:defRPr/>
            </a:pPr>
            <a:r>
              <a:rPr lang="id-ID" sz="2000" b="1" dirty="0"/>
              <a:t>6.3.3</a:t>
            </a:r>
            <a:r>
              <a:rPr lang="id-ID" sz="2000" dirty="0"/>
              <a:t> Laboratorium harus memantau, mengendalikan, dam mencatat kondisi lingkungan sebagaimana dipersyaratkan oleh spesifikasi yang relevan, metode, dan prosedur atau bila faktor tersebut mempengaruhi validitas hasil.</a:t>
            </a:r>
          </a:p>
          <a:p>
            <a:pPr marL="712788" indent="-712788">
              <a:buClrTx/>
              <a:buSzPct val="100000"/>
              <a:buNone/>
              <a:defRPr/>
            </a:pPr>
            <a:endParaRPr lang="id-ID" dirty="0"/>
          </a:p>
          <a:p>
            <a:pPr marL="0" indent="0" algn="just">
              <a:buClrTx/>
              <a:buSzPct val="100000"/>
              <a:buNone/>
              <a:defRPr/>
            </a:pPr>
            <a:r>
              <a:rPr lang="id-ID" sz="1400" dirty="0"/>
              <a:t>CATATAN Pengaruh yang dapat mengganggu kualitas hasil termasuk sterilitas biologis, debu, gangguan elektromagnetik, radiasi, kelembaban, pasokan listrik, suhu dan tingkat suara dan getaran.</a:t>
            </a:r>
          </a:p>
          <a:p>
            <a:pPr marL="712788" indent="-712788">
              <a:buClrTx/>
              <a:buSzPct val="100000"/>
              <a:buNone/>
              <a:defRPr/>
            </a:pPr>
            <a:endParaRPr lang="id-ID" sz="900" dirty="0"/>
          </a:p>
          <a:p>
            <a:pPr marL="712788" indent="-712788">
              <a:buClrTx/>
              <a:buSzPct val="100000"/>
              <a:buNone/>
              <a:defRPr/>
            </a:pPr>
            <a:endParaRPr lang="id-ID" sz="2000" dirty="0"/>
          </a:p>
          <a:p>
            <a:pPr marL="903288" indent="-903288">
              <a:buClrTx/>
              <a:buSzPct val="100000"/>
              <a:buNone/>
              <a:defRPr/>
            </a:pPr>
            <a:endParaRPr lang="id-ID" sz="2000" dirty="0"/>
          </a:p>
        </p:txBody>
      </p:sp>
      <p:grpSp>
        <p:nvGrpSpPr>
          <p:cNvPr id="80901" name="Group 6">
            <a:extLst>
              <a:ext uri="{FF2B5EF4-FFF2-40B4-BE49-F238E27FC236}">
                <a16:creationId xmlns:a16="http://schemas.microsoft.com/office/drawing/2014/main" id="{88E96A81-C914-44BD-BD6D-7292FE2F4275}"/>
              </a:ext>
            </a:extLst>
          </p:cNvPr>
          <p:cNvGrpSpPr>
            <a:grpSpLocks/>
          </p:cNvGrpSpPr>
          <p:nvPr/>
        </p:nvGrpSpPr>
        <p:grpSpPr bwMode="auto">
          <a:xfrm>
            <a:off x="2362200" y="914400"/>
            <a:ext cx="4876800" cy="228600"/>
            <a:chOff x="904875" y="914400"/>
            <a:chExt cx="4184650" cy="0"/>
          </a:xfrm>
        </p:grpSpPr>
        <p:sp>
          <p:nvSpPr>
            <p:cNvPr id="80902" name="Line 8">
              <a:extLst>
                <a:ext uri="{FF2B5EF4-FFF2-40B4-BE49-F238E27FC236}">
                  <a16:creationId xmlns:a16="http://schemas.microsoft.com/office/drawing/2014/main" id="{9367E395-E7DD-48B0-9247-B773BEC117D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0903" name="Line 9">
              <a:extLst>
                <a:ext uri="{FF2B5EF4-FFF2-40B4-BE49-F238E27FC236}">
                  <a16:creationId xmlns:a16="http://schemas.microsoft.com/office/drawing/2014/main" id="{92CAB2BF-A215-4F09-B2EF-CB8FCB48D440}"/>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9642ACA-3809-4C88-B83F-AA3D97CF0AE6}"/>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390C65FE-A85A-4F77-9FFB-B56C5C14D0B8}"/>
              </a:ext>
            </a:extLst>
          </p:cNvPr>
          <p:cNvSpPr>
            <a:spLocks noGrp="1"/>
          </p:cNvSpPr>
          <p:nvPr>
            <p:ph type="sldNum" sz="quarter" idx="12"/>
          </p:nvPr>
        </p:nvSpPr>
        <p:spPr/>
        <p:txBody>
          <a:bodyPr/>
          <a:lstStyle/>
          <a:p>
            <a:fld id="{D613E84E-F90B-4997-BEAD-0068A8707C75}" type="slidenum">
              <a:rPr lang="en-US" smtClean="0"/>
              <a:t>43</a:t>
            </a:fld>
            <a:endParaRPr lang="en-US" dirty="0"/>
          </a:p>
        </p:txBody>
      </p:sp>
      <p:sp>
        <p:nvSpPr>
          <p:cNvPr id="6" name="Title 5">
            <a:extLst>
              <a:ext uri="{FF2B5EF4-FFF2-40B4-BE49-F238E27FC236}">
                <a16:creationId xmlns:a16="http://schemas.microsoft.com/office/drawing/2014/main" id="{FAA9611F-6B68-4834-A49D-394D5476D9F4}"/>
              </a:ext>
            </a:extLst>
          </p:cNvPr>
          <p:cNvSpPr>
            <a:spLocks noGrp="1"/>
          </p:cNvSpPr>
          <p:nvPr>
            <p:ph type="title"/>
          </p:nvPr>
        </p:nvSpPr>
        <p:spPr>
          <a:xfrm>
            <a:off x="2492280" y="36545"/>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03B6E-CF20-4BD7-9A6B-830BDFFBB13D}"/>
              </a:ext>
            </a:extLst>
          </p:cNvPr>
          <p:cNvSpPr>
            <a:spLocks noGrp="1"/>
          </p:cNvSpPr>
          <p:nvPr>
            <p:ph idx="1"/>
          </p:nvPr>
        </p:nvSpPr>
        <p:spPr>
          <a:xfrm>
            <a:off x="819460" y="1037828"/>
            <a:ext cx="8542337" cy="5197475"/>
          </a:xfrm>
        </p:spPr>
        <p:txBody>
          <a:bodyPr>
            <a:normAutofit lnSpcReduction="10000"/>
          </a:bodyPr>
          <a:lstStyle/>
          <a:p>
            <a:pPr marL="808038" indent="-808038" algn="ctr">
              <a:buClrTx/>
              <a:buSzPct val="100000"/>
              <a:buNone/>
              <a:defRPr/>
            </a:pPr>
            <a:r>
              <a:rPr lang="id-ID" sz="2000" b="1" u="sng" dirty="0">
                <a:solidFill>
                  <a:srgbClr val="3615FB"/>
                </a:solidFill>
              </a:rPr>
              <a:t>6.3 Fasilitas laboratorium dan kondisi lingkungan</a:t>
            </a:r>
          </a:p>
          <a:p>
            <a:pPr marL="808038" indent="-808038" algn="just">
              <a:buClrTx/>
              <a:buSzPct val="100000"/>
              <a:buNone/>
              <a:defRPr/>
            </a:pPr>
            <a:endParaRPr lang="id-ID" sz="900" b="1" dirty="0"/>
          </a:p>
          <a:p>
            <a:pPr marL="808038" indent="-808038" algn="just">
              <a:buClrTx/>
              <a:buSzPct val="100000"/>
              <a:buNone/>
              <a:defRPr/>
            </a:pPr>
            <a:r>
              <a:rPr lang="id-ID" sz="2000" b="1" dirty="0"/>
              <a:t>6.3.4</a:t>
            </a:r>
            <a:r>
              <a:rPr lang="id-ID" sz="2000" dirty="0"/>
              <a:t>	Pengukuran pada fasilitas kendali harus diterapkan, dimonitor, dievaluasi secara periodik dan termasuk, namun tidak terbatas pada:</a:t>
            </a:r>
          </a:p>
          <a:p>
            <a:pPr marL="808038" indent="-808038" algn="just">
              <a:buClrTx/>
              <a:buSzPct val="100000"/>
              <a:buFont typeface="+mj-lt"/>
              <a:buAutoNum type="alphaLcParenR"/>
              <a:defRPr/>
            </a:pPr>
            <a:r>
              <a:rPr lang="id-ID" sz="2000" dirty="0"/>
              <a:t>akses ke dan penggunaan area yang mempengaruhi kegiatan laboratorium;</a:t>
            </a:r>
          </a:p>
          <a:p>
            <a:pPr marL="808038" indent="-808038" algn="just">
              <a:buClrTx/>
              <a:buSzPct val="100000"/>
              <a:buFont typeface="+mj-lt"/>
              <a:buAutoNum type="alphaLcParenR"/>
              <a:defRPr/>
            </a:pPr>
            <a:r>
              <a:rPr lang="id-ID" sz="2000" dirty="0"/>
              <a:t>mencegah kontaminasi, gangguan atau pengaruh buruk pada kegiatan laboratorium.</a:t>
            </a:r>
          </a:p>
          <a:p>
            <a:pPr marL="808038" indent="-808038" algn="just">
              <a:buClrTx/>
              <a:buSzPct val="100000"/>
              <a:buFont typeface="+mj-lt"/>
              <a:buAutoNum type="alphaLcParenR"/>
              <a:defRPr/>
            </a:pPr>
            <a:r>
              <a:rPr lang="id-ID" sz="2000" dirty="0"/>
              <a:t>adanya pemisahan yang efektif antara area yang tidak compatible pada kegiatan lab.</a:t>
            </a:r>
          </a:p>
          <a:p>
            <a:pPr marL="712788" indent="-712788" algn="just">
              <a:buClrTx/>
              <a:buSzPct val="100000"/>
              <a:buNone/>
              <a:defRPr/>
            </a:pPr>
            <a:endParaRPr lang="id-ID" sz="900" b="1" dirty="0"/>
          </a:p>
          <a:p>
            <a:pPr marL="712788" indent="-712788" algn="just">
              <a:buClrTx/>
              <a:buSzPct val="100000"/>
              <a:buNone/>
              <a:defRPr/>
            </a:pPr>
            <a:r>
              <a:rPr lang="id-ID" sz="2000" b="1" dirty="0"/>
              <a:t>6.3.5 </a:t>
            </a:r>
            <a:r>
              <a:rPr lang="id-ID" sz="2000" dirty="0"/>
              <a:t>Dalam hal laboratorium perlu menggunakan fasilitas di luar kontrol permanen, lab harus memastikan bahwa persyaratan yang berhubungan dengan fasilitas dan kondisi lingkungan memenuhi standar ini.</a:t>
            </a:r>
          </a:p>
          <a:p>
            <a:pPr marL="712788" indent="-712788" algn="just">
              <a:buClrTx/>
              <a:buSzPct val="100000"/>
              <a:buNone/>
              <a:defRPr/>
            </a:pPr>
            <a:endParaRPr lang="id-ID" sz="2000" dirty="0"/>
          </a:p>
          <a:p>
            <a:pPr marL="0" indent="0" algn="just">
              <a:buClrTx/>
              <a:buSzPct val="100000"/>
              <a:buNone/>
              <a:defRPr/>
            </a:pPr>
            <a:endParaRPr lang="id-ID" sz="900" dirty="0"/>
          </a:p>
        </p:txBody>
      </p:sp>
      <p:grpSp>
        <p:nvGrpSpPr>
          <p:cNvPr id="81925" name="Group 6">
            <a:extLst>
              <a:ext uri="{FF2B5EF4-FFF2-40B4-BE49-F238E27FC236}">
                <a16:creationId xmlns:a16="http://schemas.microsoft.com/office/drawing/2014/main" id="{7C5EC9AA-CB1A-4C4E-B1D2-F5231DA40763}"/>
              </a:ext>
            </a:extLst>
          </p:cNvPr>
          <p:cNvGrpSpPr>
            <a:grpSpLocks/>
          </p:cNvGrpSpPr>
          <p:nvPr/>
        </p:nvGrpSpPr>
        <p:grpSpPr bwMode="auto">
          <a:xfrm>
            <a:off x="2362200" y="914400"/>
            <a:ext cx="4953000" cy="46038"/>
            <a:chOff x="904875" y="914400"/>
            <a:chExt cx="4184650" cy="0"/>
          </a:xfrm>
        </p:grpSpPr>
        <p:sp>
          <p:nvSpPr>
            <p:cNvPr id="81926" name="Line 8">
              <a:extLst>
                <a:ext uri="{FF2B5EF4-FFF2-40B4-BE49-F238E27FC236}">
                  <a16:creationId xmlns:a16="http://schemas.microsoft.com/office/drawing/2014/main" id="{5619AA36-8997-4DD0-8A73-9CC1207A0D8F}"/>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1927" name="Line 9">
              <a:extLst>
                <a:ext uri="{FF2B5EF4-FFF2-40B4-BE49-F238E27FC236}">
                  <a16:creationId xmlns:a16="http://schemas.microsoft.com/office/drawing/2014/main" id="{6B19CE18-4ADA-4D8B-BD68-5ABBA686B1F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AB6B392-3E0F-46DC-915D-5FFA4A5F948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581E2CEC-6DBB-4046-93B3-DDFDC3B7F3EA}"/>
              </a:ext>
            </a:extLst>
          </p:cNvPr>
          <p:cNvSpPr>
            <a:spLocks noGrp="1"/>
          </p:cNvSpPr>
          <p:nvPr>
            <p:ph type="sldNum" sz="quarter" idx="12"/>
          </p:nvPr>
        </p:nvSpPr>
        <p:spPr/>
        <p:txBody>
          <a:bodyPr/>
          <a:lstStyle/>
          <a:p>
            <a:fld id="{D613E84E-F90B-4997-BEAD-0068A8707C75}" type="slidenum">
              <a:rPr lang="en-US" smtClean="0"/>
              <a:t>44</a:t>
            </a:fld>
            <a:endParaRPr lang="en-US" dirty="0"/>
          </a:p>
        </p:txBody>
      </p:sp>
      <p:sp>
        <p:nvSpPr>
          <p:cNvPr id="6" name="Title 5">
            <a:extLst>
              <a:ext uri="{FF2B5EF4-FFF2-40B4-BE49-F238E27FC236}">
                <a16:creationId xmlns:a16="http://schemas.microsoft.com/office/drawing/2014/main" id="{C042A553-0DA1-4AD3-BDAA-E99EAC80F93A}"/>
              </a:ext>
            </a:extLst>
          </p:cNvPr>
          <p:cNvSpPr>
            <a:spLocks noGrp="1"/>
          </p:cNvSpPr>
          <p:nvPr>
            <p:ph type="title"/>
          </p:nvPr>
        </p:nvSpPr>
        <p:spPr>
          <a:xfrm>
            <a:off x="2478425" y="0"/>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3783F62C-B815-467D-A2FA-49A60927C650}"/>
              </a:ext>
            </a:extLst>
          </p:cNvPr>
          <p:cNvSpPr>
            <a:spLocks noGrp="1" noChangeArrowheads="1"/>
          </p:cNvSpPr>
          <p:nvPr>
            <p:ph type="title"/>
          </p:nvPr>
        </p:nvSpPr>
        <p:spPr>
          <a:xfrm>
            <a:off x="2516188" y="38780"/>
            <a:ext cx="7758113" cy="685800"/>
          </a:xfrm>
        </p:spPr>
        <p:txBody>
          <a:bodyPr/>
          <a:lstStyle/>
          <a:p>
            <a:pPr eaLnBrk="1" hangingPunct="1"/>
            <a:r>
              <a:rPr lang="id-ID" altLang="en-US" sz="2400" dirty="0"/>
              <a:t>6</a:t>
            </a:r>
            <a:r>
              <a:rPr lang="en-US" altLang="en-US" sz="2400" dirty="0"/>
              <a:t>.3  </a:t>
            </a:r>
            <a:r>
              <a:rPr lang="id-ID" altLang="en-US" sz="2400" dirty="0"/>
              <a:t>Fasilitas laboratorium dan k</a:t>
            </a:r>
            <a:r>
              <a:rPr lang="en-US" altLang="en-US" sz="2400" dirty="0" err="1"/>
              <a:t>ondisi</a:t>
            </a:r>
            <a:r>
              <a:rPr lang="en-US" altLang="en-US" sz="2400" dirty="0"/>
              <a:t> </a:t>
            </a:r>
            <a:r>
              <a:rPr lang="en-US" altLang="en-US" sz="2400" dirty="0" err="1"/>
              <a:t>lingkungan</a:t>
            </a:r>
            <a:endParaRPr lang="en-US" altLang="en-US" sz="2400" dirty="0"/>
          </a:p>
        </p:txBody>
      </p:sp>
      <p:sp>
        <p:nvSpPr>
          <p:cNvPr id="82947" name="Line 3">
            <a:extLst>
              <a:ext uri="{FF2B5EF4-FFF2-40B4-BE49-F238E27FC236}">
                <a16:creationId xmlns:a16="http://schemas.microsoft.com/office/drawing/2014/main" id="{C6C79239-6106-4EC6-ADEC-FD62D4782BD4}"/>
              </a:ext>
            </a:extLst>
          </p:cNvPr>
          <p:cNvSpPr>
            <a:spLocks noChangeShapeType="1"/>
          </p:cNvSpPr>
          <p:nvPr/>
        </p:nvSpPr>
        <p:spPr bwMode="auto">
          <a:xfrm>
            <a:off x="6672263" y="2116138"/>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48" name="Text Box 4">
            <a:extLst>
              <a:ext uri="{FF2B5EF4-FFF2-40B4-BE49-F238E27FC236}">
                <a16:creationId xmlns:a16="http://schemas.microsoft.com/office/drawing/2014/main" id="{003764DC-4BD4-49E7-8ED7-31C77FAFF017}"/>
              </a:ext>
            </a:extLst>
          </p:cNvPr>
          <p:cNvSpPr txBox="1">
            <a:spLocks noChangeArrowheads="1"/>
          </p:cNvSpPr>
          <p:nvPr/>
        </p:nvSpPr>
        <p:spPr bwMode="auto">
          <a:xfrm>
            <a:off x="9509124" y="1759839"/>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6</a:t>
            </a:r>
            <a:r>
              <a:rPr lang="en-US" altLang="en-US" sz="1400">
                <a:solidFill>
                  <a:srgbClr val="00B050"/>
                </a:solidFill>
              </a:rPr>
              <a:t>.3</a:t>
            </a:r>
          </a:p>
        </p:txBody>
      </p:sp>
      <p:sp>
        <p:nvSpPr>
          <p:cNvPr id="82949" name="Line 5">
            <a:extLst>
              <a:ext uri="{FF2B5EF4-FFF2-40B4-BE49-F238E27FC236}">
                <a16:creationId xmlns:a16="http://schemas.microsoft.com/office/drawing/2014/main" id="{54723697-CBBD-4104-BC87-93A1F9054CD3}"/>
              </a:ext>
            </a:extLst>
          </p:cNvPr>
          <p:cNvSpPr>
            <a:spLocks noChangeShapeType="1"/>
          </p:cNvSpPr>
          <p:nvPr/>
        </p:nvSpPr>
        <p:spPr bwMode="auto">
          <a:xfrm>
            <a:off x="9069387" y="1764404"/>
            <a:ext cx="266702" cy="3517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50" name="Text Box 6">
            <a:extLst>
              <a:ext uri="{FF2B5EF4-FFF2-40B4-BE49-F238E27FC236}">
                <a16:creationId xmlns:a16="http://schemas.microsoft.com/office/drawing/2014/main" id="{D735FF8A-3100-40DB-854D-7746ECF39CCC}"/>
              </a:ext>
            </a:extLst>
          </p:cNvPr>
          <p:cNvSpPr txBox="1">
            <a:spLocks noChangeArrowheads="1"/>
          </p:cNvSpPr>
          <p:nvPr/>
        </p:nvSpPr>
        <p:spPr bwMode="auto">
          <a:xfrm>
            <a:off x="8637588" y="748742"/>
            <a:ext cx="113188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solidFill>
                  <a:srgbClr val="00B050"/>
                </a:solidFill>
              </a:rPr>
              <a:t>Fasilitas</a:t>
            </a:r>
            <a:r>
              <a:rPr lang="id-ID" altLang="en-US" sz="1200" dirty="0">
                <a:solidFill>
                  <a:srgbClr val="00B050"/>
                </a:solidFill>
              </a:rPr>
              <a:t> &amp; kondisi</a:t>
            </a:r>
          </a:p>
          <a:p>
            <a:pPr eaLnBrk="1" hangingPunct="1"/>
            <a:r>
              <a:rPr lang="id-ID" altLang="en-US" sz="1200" dirty="0">
                <a:solidFill>
                  <a:srgbClr val="00B050"/>
                </a:solidFill>
              </a:rPr>
              <a:t>Lingk.</a:t>
            </a:r>
            <a:r>
              <a:rPr lang="en-US" altLang="en-US" sz="1200" dirty="0">
                <a:solidFill>
                  <a:srgbClr val="00B050"/>
                </a:solidFill>
              </a:rPr>
              <a:t>Lab </a:t>
            </a:r>
            <a:r>
              <a:rPr lang="id-ID" altLang="en-US" sz="1200" dirty="0">
                <a:solidFill>
                  <a:srgbClr val="00B050"/>
                </a:solidFill>
              </a:rPr>
              <a:t>. yang</a:t>
            </a:r>
          </a:p>
          <a:p>
            <a:pPr eaLnBrk="1" hangingPunct="1"/>
            <a:r>
              <a:rPr lang="id-ID" altLang="en-US" sz="1200" dirty="0">
                <a:solidFill>
                  <a:srgbClr val="00B050"/>
                </a:solidFill>
              </a:rPr>
              <a:t>cocok</a:t>
            </a:r>
            <a:r>
              <a:rPr lang="en-US" altLang="en-US" sz="1200" dirty="0">
                <a:solidFill>
                  <a:srgbClr val="00B050"/>
                </a:solidFill>
              </a:rPr>
              <a:t> (</a:t>
            </a:r>
            <a:r>
              <a:rPr lang="id-ID" altLang="en-US" sz="1200" dirty="0">
                <a:solidFill>
                  <a:srgbClr val="00B050"/>
                </a:solidFill>
              </a:rPr>
              <a:t>6</a:t>
            </a:r>
            <a:r>
              <a:rPr lang="en-US" altLang="en-US" sz="1200" dirty="0">
                <a:solidFill>
                  <a:srgbClr val="00B050"/>
                </a:solidFill>
              </a:rPr>
              <a:t>.3.1) </a:t>
            </a:r>
          </a:p>
        </p:txBody>
      </p:sp>
      <p:sp>
        <p:nvSpPr>
          <p:cNvPr id="82951" name="Line 7">
            <a:extLst>
              <a:ext uri="{FF2B5EF4-FFF2-40B4-BE49-F238E27FC236}">
                <a16:creationId xmlns:a16="http://schemas.microsoft.com/office/drawing/2014/main" id="{FBB4E3B8-E9D2-45F5-BABA-7A7C9BE0243B}"/>
              </a:ext>
            </a:extLst>
          </p:cNvPr>
          <p:cNvSpPr>
            <a:spLocks noChangeShapeType="1"/>
          </p:cNvSpPr>
          <p:nvPr/>
        </p:nvSpPr>
        <p:spPr bwMode="auto">
          <a:xfrm>
            <a:off x="8212136" y="1725614"/>
            <a:ext cx="260353" cy="3905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52" name="Text Box 8">
            <a:extLst>
              <a:ext uri="{FF2B5EF4-FFF2-40B4-BE49-F238E27FC236}">
                <a16:creationId xmlns:a16="http://schemas.microsoft.com/office/drawing/2014/main" id="{EAD25855-1E9A-4DB4-B2E6-A673D04B08CD}"/>
              </a:ext>
            </a:extLst>
          </p:cNvPr>
          <p:cNvSpPr txBox="1">
            <a:spLocks noChangeArrowheads="1"/>
          </p:cNvSpPr>
          <p:nvPr/>
        </p:nvSpPr>
        <p:spPr bwMode="auto">
          <a:xfrm>
            <a:off x="7607300" y="762000"/>
            <a:ext cx="12969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Rekaman persyaratan fasilitas &amp; kondisi lingk.</a:t>
            </a:r>
            <a:endParaRPr lang="en-US" altLang="en-US" sz="1200" dirty="0">
              <a:solidFill>
                <a:srgbClr val="00B050"/>
              </a:solidFill>
            </a:endParaRPr>
          </a:p>
          <a:p>
            <a:pPr eaLnBrk="1" hangingPunct="1"/>
            <a:r>
              <a:rPr lang="en-US" altLang="en-US" sz="1200" dirty="0">
                <a:solidFill>
                  <a:srgbClr val="00B050"/>
                </a:solidFill>
              </a:rPr>
              <a:t>(</a:t>
            </a:r>
            <a:r>
              <a:rPr lang="id-ID" altLang="en-US" sz="1200" dirty="0">
                <a:solidFill>
                  <a:srgbClr val="00B050"/>
                </a:solidFill>
              </a:rPr>
              <a:t>6</a:t>
            </a:r>
            <a:r>
              <a:rPr lang="en-US" altLang="en-US" sz="1200" dirty="0">
                <a:solidFill>
                  <a:srgbClr val="00B050"/>
                </a:solidFill>
              </a:rPr>
              <a:t>.3.2)</a:t>
            </a:r>
          </a:p>
        </p:txBody>
      </p:sp>
      <p:sp>
        <p:nvSpPr>
          <p:cNvPr id="82953" name="Text Box 9">
            <a:extLst>
              <a:ext uri="{FF2B5EF4-FFF2-40B4-BE49-F238E27FC236}">
                <a16:creationId xmlns:a16="http://schemas.microsoft.com/office/drawing/2014/main" id="{25310F37-28E6-4933-9F23-5B34DFD0B9D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82954" name="Line 10">
            <a:extLst>
              <a:ext uri="{FF2B5EF4-FFF2-40B4-BE49-F238E27FC236}">
                <a16:creationId xmlns:a16="http://schemas.microsoft.com/office/drawing/2014/main" id="{09547BD9-530B-4CD4-960F-835B882BC3E0}"/>
              </a:ext>
            </a:extLst>
          </p:cNvPr>
          <p:cNvSpPr>
            <a:spLocks noChangeShapeType="1"/>
          </p:cNvSpPr>
          <p:nvPr/>
        </p:nvSpPr>
        <p:spPr bwMode="auto">
          <a:xfrm>
            <a:off x="5669721" y="803276"/>
            <a:ext cx="0" cy="6092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8861" name="Text Box 11">
            <a:extLst>
              <a:ext uri="{FF2B5EF4-FFF2-40B4-BE49-F238E27FC236}">
                <a16:creationId xmlns:a16="http://schemas.microsoft.com/office/drawing/2014/main" id="{8D08B64B-FF0E-4242-AF05-CEA7C7296817}"/>
              </a:ext>
            </a:extLst>
          </p:cNvPr>
          <p:cNvSpPr txBox="1">
            <a:spLocks noChangeArrowheads="1"/>
          </p:cNvSpPr>
          <p:nvPr/>
        </p:nvSpPr>
        <p:spPr bwMode="auto">
          <a:xfrm>
            <a:off x="834494" y="939404"/>
            <a:ext cx="4321175" cy="5403850"/>
          </a:xfrm>
          <a:prstGeom prst="rect">
            <a:avLst/>
          </a:prstGeom>
          <a:noFill/>
          <a:ln>
            <a:noFill/>
          </a:ln>
        </p:spPr>
        <p:txBody>
          <a:bodyPr>
            <a:spAutoFit/>
          </a:bodyPr>
          <a:lstStyle>
            <a:lvl1pPr marL="342900" indent="-342900" eaLnBrk="0" hangingPunct="0">
              <a:spcAft>
                <a:spcPct val="20000"/>
              </a:spcAft>
              <a:buClr>
                <a:srgbClr val="8C88DB"/>
              </a:buClr>
              <a:buSzPct val="70000"/>
              <a:buFont typeface="Webdings" pitchFamily="18" charset="2"/>
              <a:buChar char="="/>
              <a:defRPr sz="2600">
                <a:solidFill>
                  <a:srgbClr val="663300"/>
                </a:solidFill>
                <a:latin typeface="Arial" pitchFamily="34" charset="0"/>
              </a:defRPr>
            </a:lvl1pPr>
            <a:lvl2pPr marL="742950" indent="-285750" eaLnBrk="0" hangingPunct="0">
              <a:spcAft>
                <a:spcPct val="10000"/>
              </a:spcAft>
              <a:buChar char="–"/>
              <a:defRPr sz="2000">
                <a:solidFill>
                  <a:srgbClr val="663300"/>
                </a:solidFill>
                <a:latin typeface="Arial" pitchFamily="34" charset="0"/>
              </a:defRPr>
            </a:lvl2pPr>
            <a:lvl3pPr marL="1143000" indent="-228600" eaLnBrk="0" hangingPunct="0">
              <a:spcAft>
                <a:spcPct val="10000"/>
              </a:spcAft>
              <a:buChar char="-"/>
              <a:defRPr sz="2400">
                <a:solidFill>
                  <a:srgbClr val="663300"/>
                </a:solidFill>
                <a:latin typeface="Arial" pitchFamily="34" charset="0"/>
              </a:defRPr>
            </a:lvl3pPr>
            <a:lvl4pPr marL="1600200" indent="-228600" eaLnBrk="0" hangingPunct="0">
              <a:spcAft>
                <a:spcPct val="10000"/>
              </a:spcAft>
              <a:buChar char="-"/>
              <a:defRPr sz="2000">
                <a:solidFill>
                  <a:srgbClr val="663300"/>
                </a:solidFill>
                <a:latin typeface="Arial" pitchFamily="34" charset="0"/>
              </a:defRPr>
            </a:lvl4pPr>
            <a:lvl5pPr marL="2057400" indent="-228600" eaLnBrk="0" hangingPunct="0">
              <a:spcAft>
                <a:spcPct val="10000"/>
              </a:spcAft>
              <a:buChar char="-"/>
              <a:defRPr sz="2000">
                <a:solidFill>
                  <a:srgbClr val="663300"/>
                </a:solidFill>
                <a:latin typeface="Arial" pitchFamily="34" charset="0"/>
              </a:defRPr>
            </a:lvl5pPr>
            <a:lvl6pPr marL="2514600" indent="-228600" eaLnBrk="0" fontAlgn="base" hangingPunct="0">
              <a:spcBef>
                <a:spcPct val="0"/>
              </a:spcBef>
              <a:spcAft>
                <a:spcPct val="10000"/>
              </a:spcAft>
              <a:buChar char="-"/>
              <a:defRPr sz="2000">
                <a:solidFill>
                  <a:srgbClr val="663300"/>
                </a:solidFill>
                <a:latin typeface="Arial" pitchFamily="34" charset="0"/>
              </a:defRPr>
            </a:lvl6pPr>
            <a:lvl7pPr marL="2971800" indent="-228600" eaLnBrk="0" fontAlgn="base" hangingPunct="0">
              <a:spcBef>
                <a:spcPct val="0"/>
              </a:spcBef>
              <a:spcAft>
                <a:spcPct val="10000"/>
              </a:spcAft>
              <a:buChar char="-"/>
              <a:defRPr sz="2000">
                <a:solidFill>
                  <a:srgbClr val="663300"/>
                </a:solidFill>
                <a:latin typeface="Arial" pitchFamily="34" charset="0"/>
              </a:defRPr>
            </a:lvl7pPr>
            <a:lvl8pPr marL="3429000" indent="-228600" eaLnBrk="0" fontAlgn="base" hangingPunct="0">
              <a:spcBef>
                <a:spcPct val="0"/>
              </a:spcBef>
              <a:spcAft>
                <a:spcPct val="10000"/>
              </a:spcAft>
              <a:buChar char="-"/>
              <a:defRPr sz="2000">
                <a:solidFill>
                  <a:srgbClr val="663300"/>
                </a:solidFill>
                <a:latin typeface="Arial" pitchFamily="34" charset="0"/>
              </a:defRPr>
            </a:lvl8pPr>
            <a:lvl9pPr marL="3886200" indent="-228600" eaLnBrk="0" fontAlgn="base" hangingPunct="0">
              <a:spcBef>
                <a:spcPct val="0"/>
              </a:spcBef>
              <a:spcAft>
                <a:spcPct val="10000"/>
              </a:spcAft>
              <a:buChar char="-"/>
              <a:defRPr sz="2000">
                <a:solidFill>
                  <a:srgbClr val="663300"/>
                </a:solidFill>
                <a:latin typeface="Arial" pitchFamily="34" charset="0"/>
              </a:defRPr>
            </a:lvl9pPr>
          </a:lstStyle>
          <a:p>
            <a:pPr algn="ctr" eaLnBrk="1" hangingPunct="1">
              <a:spcAft>
                <a:spcPct val="0"/>
              </a:spcAft>
              <a:buClrTx/>
              <a:buSzTx/>
              <a:buFontTx/>
              <a:buNone/>
              <a:defRPr/>
            </a:pPr>
            <a:r>
              <a:rPr lang="en-US" altLang="id-ID" sz="1600" b="1" dirty="0" err="1">
                <a:solidFill>
                  <a:srgbClr val="0070C0"/>
                </a:solidFill>
                <a:cs typeface="Arial" panose="020B0604020202020204" pitchFamily="34" charset="0"/>
              </a:rPr>
              <a:t>Bukti</a:t>
            </a:r>
            <a:r>
              <a:rPr lang="en-US" altLang="id-ID" sz="1600" b="1" dirty="0">
                <a:solidFill>
                  <a:srgbClr val="0070C0"/>
                </a:solidFill>
                <a:cs typeface="Arial" panose="020B0604020202020204" pitchFamily="34" charset="0"/>
              </a:rPr>
              <a:t> </a:t>
            </a:r>
            <a:r>
              <a:rPr lang="en-US" altLang="id-ID" sz="1600" b="1" dirty="0" err="1">
                <a:solidFill>
                  <a:srgbClr val="0070C0"/>
                </a:solidFill>
                <a:cs typeface="Arial" panose="020B0604020202020204" pitchFamily="34" charset="0"/>
              </a:rPr>
              <a:t>Dokumen</a:t>
            </a:r>
            <a:r>
              <a:rPr lang="en-US" altLang="id-ID" sz="1600" b="1" dirty="0">
                <a:solidFill>
                  <a:srgbClr val="0070C0"/>
                </a:solidFill>
                <a:cs typeface="Arial" panose="020B0604020202020204" pitchFamily="34" charset="0"/>
              </a:rPr>
              <a:t>:</a:t>
            </a:r>
          </a:p>
          <a:p>
            <a:pPr eaLnBrk="1" hangingPunct="1">
              <a:spcAft>
                <a:spcPct val="0"/>
              </a:spcAft>
              <a:buClrTx/>
              <a:buSzTx/>
              <a:buFontTx/>
              <a:buNone/>
              <a:defRPr/>
            </a:pPr>
            <a:endParaRPr lang="en-US" altLang="id-ID" sz="1000" b="1" dirty="0">
              <a:solidFill>
                <a:srgbClr val="0070C0"/>
              </a:solidFill>
              <a:cs typeface="Arial" panose="020B0604020202020204" pitchFamily="34" charset="0"/>
            </a:endParaRPr>
          </a:p>
          <a:p>
            <a:pPr eaLnBrk="1" hangingPunct="1">
              <a:lnSpc>
                <a:spcPct val="120000"/>
              </a:lnSpc>
              <a:spcAft>
                <a:spcPct val="0"/>
              </a:spcAft>
              <a:buClrTx/>
              <a:buSzTx/>
              <a:buFontTx/>
              <a:buNone/>
              <a:defRPr/>
            </a:pPr>
            <a:r>
              <a:rPr lang="en-US" altLang="id-ID" sz="1600" dirty="0" err="1">
                <a:solidFill>
                  <a:srgbClr val="0070C0"/>
                </a:solidFill>
                <a:cs typeface="Arial" panose="020B0604020202020204" pitchFamily="34" charset="0"/>
              </a:rPr>
              <a:t>Dokumen</a:t>
            </a:r>
            <a:r>
              <a:rPr lang="en-US" altLang="id-ID" sz="1600" dirty="0">
                <a:solidFill>
                  <a:srgbClr val="0070C0"/>
                </a:solidFill>
                <a:cs typeface="Arial" panose="020B0604020202020204" pitchFamily="34" charset="0"/>
              </a:rPr>
              <a:t> level 1: </a:t>
            </a:r>
          </a:p>
          <a:p>
            <a:pPr eaLnBrk="1" hangingPunct="1">
              <a:lnSpc>
                <a:spcPct val="120000"/>
              </a:lnSpc>
              <a:spcAft>
                <a:spcPct val="0"/>
              </a:spcAft>
              <a:buClrTx/>
              <a:buSzTx/>
              <a:buFontTx/>
              <a:buChar char="•"/>
              <a:defRPr/>
            </a:pP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Kebijakan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dan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komitmen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untuk</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memenuhi</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memantau</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dan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mengendalikan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kondisi</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lingkungan</a:t>
            </a:r>
            <a:r>
              <a:rPr lang="id-ID" altLang="id-ID" sz="1600" dirty="0">
                <a:solidFill>
                  <a:srgbClr val="0070C0"/>
                </a:solidFill>
                <a:cs typeface="Arial" panose="020B0604020202020204" pitchFamily="34" charset="0"/>
              </a:rPr>
              <a:t>.</a:t>
            </a:r>
          </a:p>
          <a:p>
            <a:pPr eaLnBrk="1" hangingPunct="1">
              <a:lnSpc>
                <a:spcPct val="120000"/>
              </a:lnSpc>
              <a:spcAft>
                <a:spcPct val="0"/>
              </a:spcAft>
              <a:buClrTx/>
              <a:buSzTx/>
              <a:buFontTx/>
              <a:buChar char="•"/>
              <a:defRPr/>
            </a:pPr>
            <a:r>
              <a:rPr lang="id-ID" altLang="id-ID" sz="1600" dirty="0">
                <a:solidFill>
                  <a:srgbClr val="0070C0"/>
                </a:solidFill>
                <a:cs typeface="Arial" panose="020B0604020202020204" pitchFamily="34" charset="0"/>
              </a:rPr>
              <a:t>Fasilitas lab yang memenuhi persyaratan &amp; sesuai dengan standard</a:t>
            </a:r>
            <a:endParaRPr lang="en-US" altLang="id-ID" sz="1000" dirty="0">
              <a:solidFill>
                <a:srgbClr val="0070C0"/>
              </a:solidFill>
              <a:cs typeface="Arial" panose="020B0604020202020204" pitchFamily="34" charset="0"/>
            </a:endParaRPr>
          </a:p>
          <a:p>
            <a:pPr eaLnBrk="1" hangingPunct="1">
              <a:lnSpc>
                <a:spcPct val="120000"/>
              </a:lnSpc>
              <a:spcAft>
                <a:spcPct val="0"/>
              </a:spcAft>
              <a:buClrTx/>
              <a:buSzTx/>
              <a:buFontTx/>
              <a:buNone/>
              <a:defRPr/>
            </a:pPr>
            <a:r>
              <a:rPr lang="en-US" altLang="id-ID" sz="1600" dirty="0" err="1">
                <a:solidFill>
                  <a:srgbClr val="0070C0"/>
                </a:solidFill>
                <a:cs typeface="Arial" panose="020B0604020202020204" pitchFamily="34" charset="0"/>
              </a:rPr>
              <a:t>Dokumen</a:t>
            </a:r>
            <a:r>
              <a:rPr lang="en-US" altLang="id-ID" sz="1600" dirty="0">
                <a:solidFill>
                  <a:srgbClr val="0070C0"/>
                </a:solidFill>
                <a:cs typeface="Arial" panose="020B0604020202020204" pitchFamily="34" charset="0"/>
              </a:rPr>
              <a:t> level 2:</a:t>
            </a:r>
          </a:p>
          <a:p>
            <a:pPr eaLnBrk="1" hangingPunct="1">
              <a:lnSpc>
                <a:spcPct val="120000"/>
              </a:lnSpc>
              <a:spcAft>
                <a:spcPct val="0"/>
              </a:spcAft>
              <a:buClrTx/>
              <a:buSzTx/>
              <a:buFontTx/>
              <a:buChar char="•"/>
              <a:defRPr/>
            </a:pPr>
            <a:r>
              <a:rPr lang="id-ID" altLang="id-ID" sz="1600" dirty="0">
                <a:solidFill>
                  <a:srgbClr val="0070C0"/>
                </a:solidFill>
                <a:cs typeface="Arial" panose="020B0604020202020204" pitchFamily="34" charset="0"/>
              </a:rPr>
              <a:t>Aturan pemantauan fasilitas dan kondisi lingkungan yang dipersyaratkan didokumentasikan.</a:t>
            </a:r>
          </a:p>
          <a:p>
            <a:pPr marL="0" indent="0" eaLnBrk="1" hangingPunct="1">
              <a:lnSpc>
                <a:spcPct val="120000"/>
              </a:lnSpc>
              <a:spcAft>
                <a:spcPct val="0"/>
              </a:spcAft>
              <a:buClrTx/>
              <a:buSzTx/>
              <a:buNone/>
              <a:defRPr/>
            </a:pPr>
            <a:endParaRPr lang="en-US" altLang="id-ID" sz="1000" b="1" dirty="0">
              <a:solidFill>
                <a:srgbClr val="0070C0"/>
              </a:solidFill>
              <a:cs typeface="Arial" panose="020B0604020202020204" pitchFamily="34" charset="0"/>
            </a:endParaRPr>
          </a:p>
          <a:p>
            <a:pPr algn="ctr" eaLnBrk="1" hangingPunct="1">
              <a:lnSpc>
                <a:spcPct val="120000"/>
              </a:lnSpc>
              <a:spcAft>
                <a:spcPct val="0"/>
              </a:spcAft>
              <a:buClrTx/>
              <a:buSzTx/>
              <a:buFontTx/>
              <a:buNone/>
              <a:defRPr/>
            </a:pPr>
            <a:r>
              <a:rPr lang="en-US" altLang="id-ID" sz="1600" b="1" dirty="0" err="1">
                <a:solidFill>
                  <a:srgbClr val="0070C0"/>
                </a:solidFill>
                <a:cs typeface="Arial" panose="020B0604020202020204" pitchFamily="34" charset="0"/>
              </a:rPr>
              <a:t>Bukti</a:t>
            </a:r>
            <a:r>
              <a:rPr lang="en-US" altLang="id-ID" sz="1600" b="1" dirty="0">
                <a:solidFill>
                  <a:srgbClr val="0070C0"/>
                </a:solidFill>
                <a:cs typeface="Arial" panose="020B0604020202020204" pitchFamily="34" charset="0"/>
              </a:rPr>
              <a:t> </a:t>
            </a:r>
            <a:r>
              <a:rPr lang="en-US" altLang="id-ID" sz="1600" b="1" dirty="0" err="1">
                <a:solidFill>
                  <a:srgbClr val="0070C0"/>
                </a:solidFill>
                <a:cs typeface="Arial" panose="020B0604020202020204" pitchFamily="34" charset="0"/>
              </a:rPr>
              <a:t>Kerja</a:t>
            </a:r>
            <a:r>
              <a:rPr lang="en-US" altLang="id-ID" sz="1600" b="1" dirty="0">
                <a:solidFill>
                  <a:srgbClr val="0070C0"/>
                </a:solidFill>
                <a:cs typeface="Arial" panose="020B0604020202020204" pitchFamily="34" charset="0"/>
              </a:rPr>
              <a:t>:</a:t>
            </a:r>
          </a:p>
          <a:p>
            <a:pPr algn="ctr" eaLnBrk="1" hangingPunct="1">
              <a:lnSpc>
                <a:spcPct val="120000"/>
              </a:lnSpc>
              <a:spcAft>
                <a:spcPct val="0"/>
              </a:spcAft>
              <a:buClrTx/>
              <a:buSzTx/>
              <a:buFontTx/>
              <a:buNone/>
              <a:defRPr/>
            </a:pPr>
            <a:endParaRPr lang="en-US" altLang="id-ID" sz="1000" b="1" dirty="0">
              <a:solidFill>
                <a:srgbClr val="0070C0"/>
              </a:solidFill>
              <a:cs typeface="Arial" panose="020B0604020202020204" pitchFamily="34" charset="0"/>
            </a:endParaRPr>
          </a:p>
          <a:p>
            <a:pPr eaLnBrk="1" hangingPunct="1">
              <a:lnSpc>
                <a:spcPct val="120000"/>
              </a:lnSpc>
              <a:spcAft>
                <a:spcPct val="0"/>
              </a:spcAft>
              <a:buClrTx/>
              <a:buSzTx/>
              <a:buFontTx/>
              <a:buChar char="•"/>
              <a:defRPr/>
            </a:pPr>
            <a:r>
              <a:rPr lang="en-US" altLang="id-ID" sz="1600" dirty="0" err="1">
                <a:solidFill>
                  <a:srgbClr val="0070C0"/>
                </a:solidFill>
                <a:cs typeface="Arial" panose="020B0604020202020204" pitchFamily="34" charset="0"/>
              </a:rPr>
              <a:t>Rekaman</a:t>
            </a:r>
            <a:r>
              <a:rPr lang="id-ID" altLang="id-ID" sz="1600" dirty="0">
                <a:solidFill>
                  <a:srgbClr val="0070C0"/>
                </a:solidFill>
                <a:cs typeface="Arial" panose="020B0604020202020204" pitchFamily="34" charset="0"/>
              </a:rPr>
              <a:t> pemantauan</a:t>
            </a:r>
            <a:r>
              <a:rPr lang="en-US" altLang="id-ID" sz="1600" dirty="0">
                <a:solidFill>
                  <a:srgbClr val="0070C0"/>
                </a:solidFill>
                <a:cs typeface="Arial" panose="020B0604020202020204" pitchFamily="34" charset="0"/>
              </a:rPr>
              <a:t> </a:t>
            </a:r>
            <a:r>
              <a:rPr lang="id-ID" altLang="id-ID" sz="1600" dirty="0">
                <a:solidFill>
                  <a:srgbClr val="0070C0"/>
                </a:solidFill>
                <a:cs typeface="Arial" panose="020B0604020202020204" pitchFamily="34" charset="0"/>
              </a:rPr>
              <a:t>fasilitas dan </a:t>
            </a:r>
            <a:r>
              <a:rPr lang="en-US" altLang="id-ID" sz="1600" dirty="0" err="1">
                <a:solidFill>
                  <a:srgbClr val="0070C0"/>
                </a:solidFill>
                <a:cs typeface="Arial" panose="020B0604020202020204" pitchFamily="34" charset="0"/>
              </a:rPr>
              <a:t>kondisi</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lingkungan</a:t>
            </a:r>
            <a:r>
              <a:rPr lang="en-US" altLang="id-ID" sz="1600" dirty="0">
                <a:solidFill>
                  <a:srgbClr val="0070C0"/>
                </a:solidFill>
                <a:cs typeface="Arial" panose="020B0604020202020204" pitchFamily="34" charset="0"/>
              </a:rPr>
              <a:t> yang </a:t>
            </a:r>
            <a:r>
              <a:rPr lang="en-US" altLang="id-ID" sz="1600" dirty="0" err="1">
                <a:solidFill>
                  <a:srgbClr val="0070C0"/>
                </a:solidFill>
                <a:cs typeface="Arial" panose="020B0604020202020204" pitchFamily="34" charset="0"/>
              </a:rPr>
              <a:t>dipersyaratkan</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oleh</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metode</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uji</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atau</a:t>
            </a:r>
            <a:r>
              <a:rPr lang="en-US" altLang="id-ID" sz="1600" dirty="0">
                <a:solidFill>
                  <a:srgbClr val="0070C0"/>
                </a:solidFill>
                <a:cs typeface="Arial" panose="020B0604020202020204" pitchFamily="34" charset="0"/>
              </a:rPr>
              <a:t> </a:t>
            </a:r>
            <a:r>
              <a:rPr lang="en-US" altLang="id-ID" sz="1600" dirty="0" err="1">
                <a:solidFill>
                  <a:srgbClr val="0070C0"/>
                </a:solidFill>
                <a:cs typeface="Arial" panose="020B0604020202020204" pitchFamily="34" charset="0"/>
              </a:rPr>
              <a:t>prosedur</a:t>
            </a:r>
            <a:r>
              <a:rPr lang="id-ID" altLang="id-ID" sz="1600" dirty="0">
                <a:solidFill>
                  <a:srgbClr val="0070C0"/>
                </a:solidFill>
                <a:cs typeface="Arial" panose="020B0604020202020204" pitchFamily="34" charset="0"/>
              </a:rPr>
              <a:t> yang relevan dan kajiulang secara periodik</a:t>
            </a:r>
            <a:endParaRPr lang="en-US" altLang="id-ID" sz="1600" dirty="0">
              <a:solidFill>
                <a:srgbClr val="0070C0"/>
              </a:solidFill>
              <a:cs typeface="Arial" panose="020B0604020202020204" pitchFamily="34" charset="0"/>
            </a:endParaRPr>
          </a:p>
        </p:txBody>
      </p:sp>
      <p:sp>
        <p:nvSpPr>
          <p:cNvPr id="82956" name="Line 12">
            <a:extLst>
              <a:ext uri="{FF2B5EF4-FFF2-40B4-BE49-F238E27FC236}">
                <a16:creationId xmlns:a16="http://schemas.microsoft.com/office/drawing/2014/main" id="{04D3CFB1-5F0A-4902-B41B-A28543F94874}"/>
              </a:ext>
            </a:extLst>
          </p:cNvPr>
          <p:cNvSpPr>
            <a:spLocks noChangeShapeType="1"/>
          </p:cNvSpPr>
          <p:nvPr/>
        </p:nvSpPr>
        <p:spPr bwMode="auto">
          <a:xfrm flipV="1">
            <a:off x="8075613" y="2138363"/>
            <a:ext cx="106362" cy="368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57" name="Text Box 13">
            <a:extLst>
              <a:ext uri="{FF2B5EF4-FFF2-40B4-BE49-F238E27FC236}">
                <a16:creationId xmlns:a16="http://schemas.microsoft.com/office/drawing/2014/main" id="{2B4C4F38-BF99-4862-A53C-AC03F48479BC}"/>
              </a:ext>
            </a:extLst>
          </p:cNvPr>
          <p:cNvSpPr txBox="1">
            <a:spLocks noChangeArrowheads="1"/>
          </p:cNvSpPr>
          <p:nvPr/>
        </p:nvSpPr>
        <p:spPr bwMode="auto">
          <a:xfrm>
            <a:off x="8904289" y="2298513"/>
            <a:ext cx="147684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Kendali atas: akses ke</a:t>
            </a:r>
          </a:p>
          <a:p>
            <a:pPr eaLnBrk="1" hangingPunct="1"/>
            <a:r>
              <a:rPr lang="id-ID" altLang="en-US" sz="1200" dirty="0">
                <a:solidFill>
                  <a:srgbClr val="00B050"/>
                </a:solidFill>
              </a:rPr>
              <a:t>ruang lab, cegah </a:t>
            </a:r>
          </a:p>
          <a:p>
            <a:pPr eaLnBrk="1" hangingPunct="1"/>
            <a:r>
              <a:rPr lang="id-ID" altLang="en-US" sz="1200" dirty="0">
                <a:solidFill>
                  <a:srgbClr val="00B050"/>
                </a:solidFill>
              </a:rPr>
              <a:t>kontaminasi, ganguan,</a:t>
            </a:r>
          </a:p>
          <a:p>
            <a:pPr eaLnBrk="1" hangingPunct="1"/>
            <a:r>
              <a:rPr lang="id-ID" altLang="en-US" sz="1200" dirty="0">
                <a:solidFill>
                  <a:srgbClr val="00B050"/>
                </a:solidFill>
              </a:rPr>
              <a:t>&amp; kontaminasi silang 6</a:t>
            </a:r>
            <a:r>
              <a:rPr lang="en-US" altLang="en-US" sz="1200" dirty="0">
                <a:solidFill>
                  <a:srgbClr val="00B050"/>
                </a:solidFill>
              </a:rPr>
              <a:t>.3.</a:t>
            </a:r>
            <a:r>
              <a:rPr lang="id-ID" altLang="en-US" sz="1200" dirty="0">
                <a:solidFill>
                  <a:srgbClr val="00B050"/>
                </a:solidFill>
              </a:rPr>
              <a:t>4</a:t>
            </a:r>
            <a:r>
              <a:rPr lang="en-US" altLang="en-US" sz="1200" dirty="0">
                <a:solidFill>
                  <a:srgbClr val="00B050"/>
                </a:solidFill>
              </a:rPr>
              <a:t>)</a:t>
            </a:r>
          </a:p>
        </p:txBody>
      </p:sp>
      <p:sp>
        <p:nvSpPr>
          <p:cNvPr id="82958" name="Line 14">
            <a:extLst>
              <a:ext uri="{FF2B5EF4-FFF2-40B4-BE49-F238E27FC236}">
                <a16:creationId xmlns:a16="http://schemas.microsoft.com/office/drawing/2014/main" id="{90AF376A-A90F-4025-8127-77479EBFBB98}"/>
              </a:ext>
            </a:extLst>
          </p:cNvPr>
          <p:cNvSpPr>
            <a:spLocks noChangeShapeType="1"/>
          </p:cNvSpPr>
          <p:nvPr/>
        </p:nvSpPr>
        <p:spPr bwMode="auto">
          <a:xfrm>
            <a:off x="7104064" y="1633539"/>
            <a:ext cx="287337"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59" name="Text Box 15">
            <a:extLst>
              <a:ext uri="{FF2B5EF4-FFF2-40B4-BE49-F238E27FC236}">
                <a16:creationId xmlns:a16="http://schemas.microsoft.com/office/drawing/2014/main" id="{09F73210-7370-4F39-8B5F-1F9D10C01CA3}"/>
              </a:ext>
            </a:extLst>
          </p:cNvPr>
          <p:cNvSpPr txBox="1">
            <a:spLocks noChangeArrowheads="1"/>
          </p:cNvSpPr>
          <p:nvPr/>
        </p:nvSpPr>
        <p:spPr bwMode="auto">
          <a:xfrm>
            <a:off x="6096000" y="803276"/>
            <a:ext cx="16319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Kendali, monitor</a:t>
            </a:r>
          </a:p>
          <a:p>
            <a:pPr eaLnBrk="1" hangingPunct="1"/>
            <a:r>
              <a:rPr lang="id-ID" altLang="en-US" sz="1200" dirty="0">
                <a:solidFill>
                  <a:srgbClr val="00B050"/>
                </a:solidFill>
              </a:rPr>
              <a:t>&amp; periodik dievaluasi </a:t>
            </a:r>
          </a:p>
          <a:p>
            <a:pPr eaLnBrk="1" hangingPunct="1"/>
            <a:r>
              <a:rPr lang="id-ID" altLang="en-US" sz="1200" dirty="0">
                <a:solidFill>
                  <a:srgbClr val="00B050"/>
                </a:solidFill>
              </a:rPr>
              <a:t>atas fasilitas</a:t>
            </a:r>
          </a:p>
          <a:p>
            <a:pPr eaLnBrk="1" hangingPunct="1"/>
            <a:r>
              <a:rPr lang="en-US" altLang="en-US" sz="1200" dirty="0">
                <a:solidFill>
                  <a:srgbClr val="00B050"/>
                </a:solidFill>
              </a:rPr>
              <a:t>(</a:t>
            </a:r>
            <a:r>
              <a:rPr lang="id-ID" altLang="en-US" sz="1200" dirty="0">
                <a:solidFill>
                  <a:srgbClr val="00B050"/>
                </a:solidFill>
              </a:rPr>
              <a:t>6.</a:t>
            </a:r>
            <a:r>
              <a:rPr lang="en-US" altLang="en-US" sz="1200" dirty="0">
                <a:solidFill>
                  <a:srgbClr val="00B050"/>
                </a:solidFill>
              </a:rPr>
              <a:t>3.3) </a:t>
            </a:r>
          </a:p>
        </p:txBody>
      </p:sp>
      <p:sp>
        <p:nvSpPr>
          <p:cNvPr id="82960" name="Line 16">
            <a:extLst>
              <a:ext uri="{FF2B5EF4-FFF2-40B4-BE49-F238E27FC236}">
                <a16:creationId xmlns:a16="http://schemas.microsoft.com/office/drawing/2014/main" id="{6D25D3E4-330F-426C-B0A8-74875FC09257}"/>
              </a:ext>
            </a:extLst>
          </p:cNvPr>
          <p:cNvSpPr>
            <a:spLocks noChangeShapeType="1"/>
          </p:cNvSpPr>
          <p:nvPr/>
        </p:nvSpPr>
        <p:spPr bwMode="auto">
          <a:xfrm flipV="1">
            <a:off x="8763000" y="2138363"/>
            <a:ext cx="21590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82961" name="Text Box 17">
            <a:extLst>
              <a:ext uri="{FF2B5EF4-FFF2-40B4-BE49-F238E27FC236}">
                <a16:creationId xmlns:a16="http://schemas.microsoft.com/office/drawing/2014/main" id="{AC6E0AB0-DBF8-49B8-B5B5-4D2E65914FCD}"/>
              </a:ext>
            </a:extLst>
          </p:cNvPr>
          <p:cNvSpPr txBox="1">
            <a:spLocks noChangeArrowheads="1"/>
          </p:cNvSpPr>
          <p:nvPr/>
        </p:nvSpPr>
        <p:spPr bwMode="auto">
          <a:xfrm>
            <a:off x="7075488" y="2506663"/>
            <a:ext cx="142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Aktivitas lab </a:t>
            </a:r>
          </a:p>
          <a:p>
            <a:pPr eaLnBrk="1" hangingPunct="1"/>
            <a:r>
              <a:rPr lang="id-ID" altLang="en-US" sz="1200" dirty="0">
                <a:solidFill>
                  <a:srgbClr val="00B050"/>
                </a:solidFill>
              </a:rPr>
              <a:t>di lapangan atau</a:t>
            </a:r>
          </a:p>
          <a:p>
            <a:pPr eaLnBrk="1" hangingPunct="1"/>
            <a:r>
              <a:rPr lang="id-ID" altLang="en-US" sz="1200" dirty="0">
                <a:solidFill>
                  <a:srgbClr val="00B050"/>
                </a:solidFill>
              </a:rPr>
              <a:t>di luar kendali</a:t>
            </a:r>
          </a:p>
          <a:p>
            <a:pPr eaLnBrk="1" hangingPunct="1"/>
            <a:r>
              <a:rPr lang="id-ID" altLang="en-US" sz="1200" dirty="0">
                <a:solidFill>
                  <a:srgbClr val="00B050"/>
                </a:solidFill>
              </a:rPr>
              <a:t>Permanen </a:t>
            </a:r>
            <a:r>
              <a:rPr lang="en-US" altLang="en-US" sz="1200" dirty="0">
                <a:solidFill>
                  <a:srgbClr val="00B050"/>
                </a:solidFill>
              </a:rPr>
              <a:t>(</a:t>
            </a:r>
            <a:r>
              <a:rPr lang="id-ID" altLang="en-US" sz="1200" dirty="0">
                <a:solidFill>
                  <a:srgbClr val="00B050"/>
                </a:solidFill>
              </a:rPr>
              <a:t>6</a:t>
            </a:r>
            <a:r>
              <a:rPr lang="en-US" altLang="en-US" sz="1200" dirty="0">
                <a:solidFill>
                  <a:srgbClr val="00B050"/>
                </a:solidFill>
              </a:rPr>
              <a:t>.3.</a:t>
            </a:r>
            <a:r>
              <a:rPr lang="id-ID" altLang="en-US" sz="1200" dirty="0">
                <a:solidFill>
                  <a:srgbClr val="00B050"/>
                </a:solidFill>
              </a:rPr>
              <a:t>5</a:t>
            </a:r>
            <a:r>
              <a:rPr lang="en-US" altLang="en-US" sz="1200" dirty="0">
                <a:solidFill>
                  <a:srgbClr val="00B050"/>
                </a:solidFill>
              </a:rPr>
              <a:t>) </a:t>
            </a:r>
          </a:p>
        </p:txBody>
      </p:sp>
      <p:sp>
        <p:nvSpPr>
          <p:cNvPr id="82962" name="Text Box 18">
            <a:extLst>
              <a:ext uri="{FF2B5EF4-FFF2-40B4-BE49-F238E27FC236}">
                <a16:creationId xmlns:a16="http://schemas.microsoft.com/office/drawing/2014/main" id="{47F96F90-6D02-4A2A-B4A4-B3284C65EA2D}"/>
              </a:ext>
            </a:extLst>
          </p:cNvPr>
          <p:cNvSpPr txBox="1">
            <a:spLocks noChangeArrowheads="1"/>
          </p:cNvSpPr>
          <p:nvPr/>
        </p:nvSpPr>
        <p:spPr bwMode="auto">
          <a:xfrm>
            <a:off x="6194425" y="3646208"/>
            <a:ext cx="4321174" cy="3050579"/>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10000"/>
              </a:lnSpc>
            </a:pPr>
            <a:r>
              <a:rPr lang="en-US" altLang="en-US" sz="1600" dirty="0" err="1">
                <a:solidFill>
                  <a:srgbClr val="9B3203"/>
                </a:solidFill>
              </a:rPr>
              <a:t>Kondisi</a:t>
            </a:r>
            <a:r>
              <a:rPr lang="en-US" altLang="en-US" sz="1600" dirty="0">
                <a:solidFill>
                  <a:srgbClr val="9B3203"/>
                </a:solidFill>
              </a:rPr>
              <a:t> </a:t>
            </a:r>
            <a:r>
              <a:rPr lang="en-US" altLang="en-US" sz="1600" dirty="0" err="1">
                <a:solidFill>
                  <a:srgbClr val="9B3203"/>
                </a:solidFill>
              </a:rPr>
              <a:t>lingkungan</a:t>
            </a:r>
            <a:r>
              <a:rPr lang="en-US" altLang="en-US" sz="1600" dirty="0">
                <a:solidFill>
                  <a:srgbClr val="9B3203"/>
                </a:solidFill>
              </a:rPr>
              <a:t> </a:t>
            </a:r>
            <a:r>
              <a:rPr lang="en-US" altLang="en-US" sz="1600" dirty="0" err="1">
                <a:solidFill>
                  <a:srgbClr val="9B3203"/>
                </a:solidFill>
              </a:rPr>
              <a:t>laboratorium</a:t>
            </a:r>
            <a:r>
              <a:rPr lang="en-US" altLang="en-US" sz="1600" dirty="0">
                <a:solidFill>
                  <a:srgbClr val="9B3203"/>
                </a:solidFill>
              </a:rPr>
              <a:t>:</a:t>
            </a:r>
          </a:p>
          <a:p>
            <a:pPr eaLnBrk="1" hangingPunct="1">
              <a:lnSpc>
                <a:spcPct val="110000"/>
              </a:lnSpc>
              <a:buFontTx/>
              <a:buChar char="•"/>
            </a:pPr>
            <a:r>
              <a:rPr lang="en-US" altLang="en-US" sz="1600" dirty="0">
                <a:solidFill>
                  <a:srgbClr val="9B3203"/>
                </a:solidFill>
              </a:rPr>
              <a:t> </a:t>
            </a:r>
            <a:r>
              <a:rPr lang="en-US" altLang="en-US" sz="1600" dirty="0" err="1">
                <a:solidFill>
                  <a:srgbClr val="9B3203"/>
                </a:solidFill>
              </a:rPr>
              <a:t>kondisi</a:t>
            </a:r>
            <a:r>
              <a:rPr lang="en-US" altLang="en-US" sz="1600" dirty="0">
                <a:solidFill>
                  <a:srgbClr val="9B3203"/>
                </a:solidFill>
              </a:rPr>
              <a:t> </a:t>
            </a:r>
            <a:r>
              <a:rPr lang="en-US" altLang="en-US" sz="1600" dirty="0" err="1">
                <a:solidFill>
                  <a:srgbClr val="9B3203"/>
                </a:solidFill>
              </a:rPr>
              <a:t>lingkungan</a:t>
            </a:r>
            <a:r>
              <a:rPr lang="en-US" altLang="en-US" sz="1600" dirty="0">
                <a:solidFill>
                  <a:srgbClr val="9B3203"/>
                </a:solidFill>
              </a:rPr>
              <a:t> yang </a:t>
            </a:r>
            <a:r>
              <a:rPr lang="en-US" altLang="en-US" sz="1600" dirty="0" err="1">
                <a:solidFill>
                  <a:srgbClr val="9B3203"/>
                </a:solidFill>
              </a:rPr>
              <a:t>dipersyaratkan</a:t>
            </a:r>
            <a:r>
              <a:rPr lang="en-US" altLang="en-US" sz="1600" dirty="0">
                <a:solidFill>
                  <a:srgbClr val="9B3203"/>
                </a:solidFill>
              </a:rPr>
              <a:t> oleh </a:t>
            </a:r>
            <a:r>
              <a:rPr lang="en-US" altLang="en-US" sz="1600" dirty="0" err="1">
                <a:solidFill>
                  <a:srgbClr val="9B3203"/>
                </a:solidFill>
              </a:rPr>
              <a:t>metode</a:t>
            </a:r>
            <a:r>
              <a:rPr lang="en-US" altLang="en-US" sz="1600" dirty="0">
                <a:solidFill>
                  <a:srgbClr val="9B3203"/>
                </a:solidFill>
              </a:rPr>
              <a:t> uji </a:t>
            </a:r>
            <a:r>
              <a:rPr lang="en-US" altLang="en-US" sz="1600" dirty="0" err="1">
                <a:solidFill>
                  <a:srgbClr val="9B3203"/>
                </a:solidFill>
              </a:rPr>
              <a:t>atau</a:t>
            </a:r>
            <a:r>
              <a:rPr lang="en-US" altLang="en-US" sz="1600" dirty="0">
                <a:solidFill>
                  <a:srgbClr val="9B3203"/>
                </a:solidFill>
              </a:rPr>
              <a:t> </a:t>
            </a:r>
            <a:r>
              <a:rPr lang="en-US" altLang="en-US" sz="1600" dirty="0" err="1">
                <a:solidFill>
                  <a:srgbClr val="9B3203"/>
                </a:solidFill>
              </a:rPr>
              <a:t>prosedur</a:t>
            </a:r>
            <a:r>
              <a:rPr lang="en-US" altLang="en-US" sz="1600" dirty="0">
                <a:solidFill>
                  <a:srgbClr val="9B3203"/>
                </a:solidFill>
              </a:rPr>
              <a:t> </a:t>
            </a:r>
            <a:r>
              <a:rPr lang="en-US" altLang="en-US" sz="1600" dirty="0" err="1">
                <a:solidFill>
                  <a:srgbClr val="9B3203"/>
                </a:solidFill>
              </a:rPr>
              <a:t>harus</a:t>
            </a:r>
            <a:r>
              <a:rPr lang="en-US" altLang="en-US" sz="1600" dirty="0">
                <a:solidFill>
                  <a:srgbClr val="9B3203"/>
                </a:solidFill>
              </a:rPr>
              <a:t> </a:t>
            </a:r>
            <a:r>
              <a:rPr lang="en-US" altLang="en-US" sz="1600" dirty="0" err="1">
                <a:solidFill>
                  <a:srgbClr val="9B3203"/>
                </a:solidFill>
              </a:rPr>
              <a:t>dikendalikan</a:t>
            </a:r>
            <a:r>
              <a:rPr lang="en-US" altLang="en-US" sz="1600" dirty="0">
                <a:solidFill>
                  <a:srgbClr val="9B3203"/>
                </a:solidFill>
              </a:rPr>
              <a:t>, </a:t>
            </a:r>
            <a:r>
              <a:rPr lang="en-US" altLang="en-US" sz="1600" dirty="0" err="1">
                <a:solidFill>
                  <a:srgbClr val="9B3203"/>
                </a:solidFill>
              </a:rPr>
              <a:t>dipantau</a:t>
            </a:r>
            <a:r>
              <a:rPr lang="en-US" altLang="en-US" sz="1600" dirty="0">
                <a:solidFill>
                  <a:srgbClr val="9B3203"/>
                </a:solidFill>
              </a:rPr>
              <a:t> dan </a:t>
            </a:r>
            <a:r>
              <a:rPr lang="en-US" altLang="en-US" sz="1600" dirty="0" err="1">
                <a:solidFill>
                  <a:srgbClr val="9B3203"/>
                </a:solidFill>
              </a:rPr>
              <a:t>direkam</a:t>
            </a:r>
            <a:r>
              <a:rPr lang="en-US" altLang="en-US" sz="1600" dirty="0">
                <a:solidFill>
                  <a:srgbClr val="9B3203"/>
                </a:solidFill>
              </a:rPr>
              <a:t>.</a:t>
            </a:r>
          </a:p>
          <a:p>
            <a:pPr eaLnBrk="1" hangingPunct="1">
              <a:lnSpc>
                <a:spcPct val="110000"/>
              </a:lnSpc>
              <a:buFontTx/>
              <a:buChar char="•"/>
            </a:pPr>
            <a:r>
              <a:rPr lang="en-US" altLang="en-US" sz="1600" dirty="0">
                <a:solidFill>
                  <a:srgbClr val="9B3203"/>
                </a:solidFill>
              </a:rPr>
              <a:t> </a:t>
            </a:r>
            <a:r>
              <a:rPr lang="en-US" altLang="en-US" sz="1600" dirty="0" err="1">
                <a:solidFill>
                  <a:srgbClr val="9B3203"/>
                </a:solidFill>
              </a:rPr>
              <a:t>bila</a:t>
            </a:r>
            <a:r>
              <a:rPr lang="en-US" altLang="en-US" sz="1600" dirty="0">
                <a:solidFill>
                  <a:srgbClr val="9B3203"/>
                </a:solidFill>
              </a:rPr>
              <a:t> </a:t>
            </a:r>
            <a:r>
              <a:rPr lang="en-US" altLang="en-US" sz="1600" dirty="0" err="1">
                <a:solidFill>
                  <a:srgbClr val="9B3203"/>
                </a:solidFill>
              </a:rPr>
              <a:t>kondisi</a:t>
            </a:r>
            <a:r>
              <a:rPr lang="en-US" altLang="en-US" sz="1600" dirty="0">
                <a:solidFill>
                  <a:srgbClr val="9B3203"/>
                </a:solidFill>
              </a:rPr>
              <a:t> </a:t>
            </a:r>
            <a:r>
              <a:rPr lang="en-US" altLang="en-US" sz="1600" dirty="0" err="1">
                <a:solidFill>
                  <a:srgbClr val="9B3203"/>
                </a:solidFill>
              </a:rPr>
              <a:t>dapat</a:t>
            </a:r>
            <a:r>
              <a:rPr lang="en-US" altLang="en-US" sz="1600" dirty="0">
                <a:solidFill>
                  <a:srgbClr val="9B3203"/>
                </a:solidFill>
              </a:rPr>
              <a:t> </a:t>
            </a:r>
            <a:r>
              <a:rPr lang="en-US" altLang="en-US" sz="1600" dirty="0" err="1">
                <a:solidFill>
                  <a:srgbClr val="9B3203"/>
                </a:solidFill>
              </a:rPr>
              <a:t>merusak</a:t>
            </a:r>
            <a:r>
              <a:rPr lang="en-US" altLang="en-US" sz="1600" dirty="0">
                <a:solidFill>
                  <a:srgbClr val="9B3203"/>
                </a:solidFill>
              </a:rPr>
              <a:t> </a:t>
            </a:r>
            <a:r>
              <a:rPr lang="en-US" altLang="en-US" sz="1600" dirty="0" err="1">
                <a:solidFill>
                  <a:srgbClr val="9B3203"/>
                </a:solidFill>
              </a:rPr>
              <a:t>hasil</a:t>
            </a:r>
            <a:r>
              <a:rPr lang="en-US" altLang="en-US" sz="1600" dirty="0">
                <a:solidFill>
                  <a:srgbClr val="9B3203"/>
                </a:solidFill>
              </a:rPr>
              <a:t>, </a:t>
            </a:r>
            <a:r>
              <a:rPr lang="en-US" altLang="en-US" sz="1600" dirty="0" err="1">
                <a:solidFill>
                  <a:srgbClr val="9B3203"/>
                </a:solidFill>
              </a:rPr>
              <a:t>pengujian</a:t>
            </a:r>
            <a:r>
              <a:rPr lang="en-US" altLang="en-US" sz="1600" dirty="0">
                <a:solidFill>
                  <a:srgbClr val="9B3203"/>
                </a:solidFill>
              </a:rPr>
              <a:t> </a:t>
            </a:r>
            <a:r>
              <a:rPr lang="en-US" altLang="en-US" sz="1600" dirty="0" err="1">
                <a:solidFill>
                  <a:srgbClr val="9B3203"/>
                </a:solidFill>
              </a:rPr>
              <a:t>harus</a:t>
            </a:r>
            <a:r>
              <a:rPr lang="en-US" altLang="en-US" sz="1600" dirty="0">
                <a:solidFill>
                  <a:srgbClr val="9B3203"/>
                </a:solidFill>
              </a:rPr>
              <a:t> </a:t>
            </a:r>
            <a:r>
              <a:rPr lang="en-US" altLang="en-US" sz="1600" dirty="0" err="1">
                <a:solidFill>
                  <a:srgbClr val="9B3203"/>
                </a:solidFill>
              </a:rPr>
              <a:t>dihentikan</a:t>
            </a:r>
            <a:r>
              <a:rPr lang="en-US" altLang="en-US" sz="1600" dirty="0">
                <a:solidFill>
                  <a:srgbClr val="9B3203"/>
                </a:solidFill>
              </a:rPr>
              <a:t>.</a:t>
            </a:r>
          </a:p>
          <a:p>
            <a:pPr eaLnBrk="1" hangingPunct="1">
              <a:lnSpc>
                <a:spcPct val="110000"/>
              </a:lnSpc>
              <a:buFontTx/>
              <a:buChar char="•"/>
            </a:pPr>
            <a:r>
              <a:rPr lang="en-US" altLang="en-US" sz="1600" dirty="0">
                <a:solidFill>
                  <a:srgbClr val="9B3203"/>
                </a:solidFill>
              </a:rPr>
              <a:t> </a:t>
            </a:r>
            <a:r>
              <a:rPr lang="en-US" altLang="en-US" sz="1600" dirty="0" err="1">
                <a:solidFill>
                  <a:srgbClr val="9B3203"/>
                </a:solidFill>
              </a:rPr>
              <a:t>perhatian</a:t>
            </a:r>
            <a:r>
              <a:rPr lang="en-US" altLang="en-US" sz="1600" dirty="0">
                <a:solidFill>
                  <a:srgbClr val="9B3203"/>
                </a:solidFill>
              </a:rPr>
              <a:t> </a:t>
            </a:r>
            <a:r>
              <a:rPr lang="en-US" altLang="en-US" sz="1600" dirty="0" err="1">
                <a:solidFill>
                  <a:srgbClr val="9B3203"/>
                </a:solidFill>
              </a:rPr>
              <a:t>khusus</a:t>
            </a:r>
            <a:r>
              <a:rPr lang="en-US" altLang="en-US" sz="1600" dirty="0">
                <a:solidFill>
                  <a:srgbClr val="9B3203"/>
                </a:solidFill>
              </a:rPr>
              <a:t> </a:t>
            </a:r>
            <a:r>
              <a:rPr lang="en-US" altLang="en-US" sz="1600" dirty="0" err="1">
                <a:solidFill>
                  <a:srgbClr val="9B3203"/>
                </a:solidFill>
              </a:rPr>
              <a:t>harus</a:t>
            </a:r>
            <a:r>
              <a:rPr lang="en-US" altLang="en-US" sz="1600" dirty="0">
                <a:solidFill>
                  <a:srgbClr val="9B3203"/>
                </a:solidFill>
              </a:rPr>
              <a:t> </a:t>
            </a:r>
            <a:r>
              <a:rPr lang="en-US" altLang="en-US" sz="1600" dirty="0" err="1">
                <a:solidFill>
                  <a:srgbClr val="9B3203"/>
                </a:solidFill>
              </a:rPr>
              <a:t>diberikan</a:t>
            </a:r>
            <a:r>
              <a:rPr lang="en-US" altLang="en-US" sz="1600" dirty="0">
                <a:solidFill>
                  <a:srgbClr val="9B3203"/>
                </a:solidFill>
              </a:rPr>
              <a:t> </a:t>
            </a:r>
            <a:r>
              <a:rPr lang="en-US" altLang="en-US" sz="1600" dirty="0" err="1">
                <a:solidFill>
                  <a:srgbClr val="9B3203"/>
                </a:solidFill>
              </a:rPr>
              <a:t>bila</a:t>
            </a:r>
            <a:r>
              <a:rPr lang="en-US" altLang="en-US" sz="1600" dirty="0">
                <a:solidFill>
                  <a:srgbClr val="9B3203"/>
                </a:solidFill>
              </a:rPr>
              <a:t> proses </a:t>
            </a:r>
            <a:r>
              <a:rPr lang="en-US" altLang="en-US" sz="1600" dirty="0" err="1">
                <a:solidFill>
                  <a:srgbClr val="9B3203"/>
                </a:solidFill>
              </a:rPr>
              <a:t>pengujian</a:t>
            </a:r>
            <a:r>
              <a:rPr lang="en-US" altLang="en-US" sz="1600" dirty="0">
                <a:solidFill>
                  <a:srgbClr val="9B3203"/>
                </a:solidFill>
              </a:rPr>
              <a:t>, </a:t>
            </a:r>
            <a:r>
              <a:rPr lang="en-US" altLang="en-US" sz="1600" dirty="0" err="1">
                <a:solidFill>
                  <a:srgbClr val="9B3203"/>
                </a:solidFill>
              </a:rPr>
              <a:t>termasuk</a:t>
            </a:r>
            <a:r>
              <a:rPr lang="en-US" altLang="en-US" sz="1600" dirty="0">
                <a:solidFill>
                  <a:srgbClr val="9B3203"/>
                </a:solidFill>
              </a:rPr>
              <a:t> sampling, </a:t>
            </a:r>
            <a:r>
              <a:rPr lang="en-US" altLang="en-US" sz="1600" dirty="0" err="1">
                <a:solidFill>
                  <a:srgbClr val="9B3203"/>
                </a:solidFill>
              </a:rPr>
              <a:t>dilakukan</a:t>
            </a:r>
            <a:r>
              <a:rPr lang="en-US" altLang="en-US" sz="1600" dirty="0">
                <a:solidFill>
                  <a:srgbClr val="9B3203"/>
                </a:solidFill>
              </a:rPr>
              <a:t> </a:t>
            </a:r>
            <a:r>
              <a:rPr lang="en-US" altLang="en-US" sz="1600" dirty="0" err="1">
                <a:solidFill>
                  <a:srgbClr val="9B3203"/>
                </a:solidFill>
              </a:rPr>
              <a:t>diluar</a:t>
            </a:r>
            <a:r>
              <a:rPr lang="en-US" altLang="en-US" sz="1600" dirty="0">
                <a:solidFill>
                  <a:srgbClr val="9B3203"/>
                </a:solidFill>
              </a:rPr>
              <a:t> </a:t>
            </a:r>
            <a:r>
              <a:rPr lang="en-US" altLang="en-US" sz="1600" dirty="0" err="1">
                <a:solidFill>
                  <a:srgbClr val="9B3203"/>
                </a:solidFill>
              </a:rPr>
              <a:t>fasilitas</a:t>
            </a:r>
            <a:r>
              <a:rPr lang="en-US" altLang="en-US" sz="1600" dirty="0">
                <a:solidFill>
                  <a:srgbClr val="9B3203"/>
                </a:solidFill>
              </a:rPr>
              <a:t> lab yang </a:t>
            </a:r>
            <a:r>
              <a:rPr lang="en-US" altLang="en-US" sz="1600" dirty="0" err="1">
                <a:solidFill>
                  <a:srgbClr val="9B3203"/>
                </a:solidFill>
              </a:rPr>
              <a:t>permanen</a:t>
            </a:r>
            <a:r>
              <a:rPr lang="en-US" altLang="en-US" sz="1600" dirty="0">
                <a:solidFill>
                  <a:srgbClr val="9B3203"/>
                </a:solidFill>
              </a:rPr>
              <a:t>.</a:t>
            </a:r>
          </a:p>
          <a:p>
            <a:pPr eaLnBrk="1" hangingPunct="1">
              <a:lnSpc>
                <a:spcPct val="110000"/>
              </a:lnSpc>
              <a:buFontTx/>
              <a:buChar char="•"/>
            </a:pPr>
            <a:r>
              <a:rPr lang="en-US" altLang="en-US" sz="1600" dirty="0">
                <a:solidFill>
                  <a:srgbClr val="9B3203"/>
                </a:solidFill>
              </a:rPr>
              <a:t> </a:t>
            </a:r>
            <a:r>
              <a:rPr lang="id-ID" altLang="en-US" sz="1600" dirty="0">
                <a:solidFill>
                  <a:srgbClr val="9B3203"/>
                </a:solidFill>
              </a:rPr>
              <a:t>menggunakan fasilitas diluar kendali langsung, persyaratan harus dipenuhi.</a:t>
            </a:r>
            <a:endParaRPr lang="en-US" altLang="en-US" sz="1600" dirty="0">
              <a:solidFill>
                <a:srgbClr val="9B3203"/>
              </a:solidFill>
            </a:endParaRPr>
          </a:p>
        </p:txBody>
      </p:sp>
      <p:pic>
        <p:nvPicPr>
          <p:cNvPr id="82963" name="Picture 19" descr="j0230358">
            <a:extLst>
              <a:ext uri="{FF2B5EF4-FFF2-40B4-BE49-F238E27FC236}">
                <a16:creationId xmlns:a16="http://schemas.microsoft.com/office/drawing/2014/main" id="{58212AB3-4EE7-4631-B0E8-2A22C63C7B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93657" y="950516"/>
            <a:ext cx="731837" cy="787400"/>
          </a:xfrm>
        </p:spPr>
      </p:pic>
      <p:grpSp>
        <p:nvGrpSpPr>
          <p:cNvPr id="82964" name="Group 22">
            <a:extLst>
              <a:ext uri="{FF2B5EF4-FFF2-40B4-BE49-F238E27FC236}">
                <a16:creationId xmlns:a16="http://schemas.microsoft.com/office/drawing/2014/main" id="{7CC22A62-B8A3-4FE6-8635-F77AFB5A8618}"/>
              </a:ext>
            </a:extLst>
          </p:cNvPr>
          <p:cNvGrpSpPr>
            <a:grpSpLocks/>
          </p:cNvGrpSpPr>
          <p:nvPr/>
        </p:nvGrpSpPr>
        <p:grpSpPr bwMode="auto">
          <a:xfrm>
            <a:off x="4166657" y="4252516"/>
            <a:ext cx="935037" cy="503238"/>
            <a:chOff x="4059" y="3110"/>
            <a:chExt cx="1413" cy="590"/>
          </a:xfrm>
        </p:grpSpPr>
        <p:sp>
          <p:nvSpPr>
            <p:cNvPr id="82969" name="AutoShape 23">
              <a:extLst>
                <a:ext uri="{FF2B5EF4-FFF2-40B4-BE49-F238E27FC236}">
                  <a16:creationId xmlns:a16="http://schemas.microsoft.com/office/drawing/2014/main" id="{64717F67-4BF7-4AAF-8C2B-F185D17F5BF2}"/>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82970" name="Freeform 24">
              <a:extLst>
                <a:ext uri="{FF2B5EF4-FFF2-40B4-BE49-F238E27FC236}">
                  <a16:creationId xmlns:a16="http://schemas.microsoft.com/office/drawing/2014/main" id="{5E3F40A2-C5B5-43AC-809F-A9335834D0CC}"/>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82971" name="Freeform 25">
              <a:extLst>
                <a:ext uri="{FF2B5EF4-FFF2-40B4-BE49-F238E27FC236}">
                  <a16:creationId xmlns:a16="http://schemas.microsoft.com/office/drawing/2014/main" id="{55BA037B-8C0E-4021-8179-F45D14E0D50E}"/>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82972" name="Freeform 26">
              <a:extLst>
                <a:ext uri="{FF2B5EF4-FFF2-40B4-BE49-F238E27FC236}">
                  <a16:creationId xmlns:a16="http://schemas.microsoft.com/office/drawing/2014/main" id="{292B53D7-8CF7-44AE-863B-52A9E41155CC}"/>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82973" name="Freeform 27">
              <a:extLst>
                <a:ext uri="{FF2B5EF4-FFF2-40B4-BE49-F238E27FC236}">
                  <a16:creationId xmlns:a16="http://schemas.microsoft.com/office/drawing/2014/main" id="{A75FC118-D551-4575-A3D3-75ABEDBC1092}"/>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82974" name="Freeform 28">
              <a:extLst>
                <a:ext uri="{FF2B5EF4-FFF2-40B4-BE49-F238E27FC236}">
                  <a16:creationId xmlns:a16="http://schemas.microsoft.com/office/drawing/2014/main" id="{0C8253BD-0DA8-4238-903B-C8E4CBD7EE0C}"/>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82975" name="Freeform 29">
              <a:extLst>
                <a:ext uri="{FF2B5EF4-FFF2-40B4-BE49-F238E27FC236}">
                  <a16:creationId xmlns:a16="http://schemas.microsoft.com/office/drawing/2014/main" id="{D9F17A97-5C21-4D97-8371-9FF168708D67}"/>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82976" name="Freeform 30">
              <a:extLst>
                <a:ext uri="{FF2B5EF4-FFF2-40B4-BE49-F238E27FC236}">
                  <a16:creationId xmlns:a16="http://schemas.microsoft.com/office/drawing/2014/main" id="{CA25B085-8478-4DDF-A2EF-D7B6EF6F8388}"/>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82977" name="Freeform 31">
              <a:extLst>
                <a:ext uri="{FF2B5EF4-FFF2-40B4-BE49-F238E27FC236}">
                  <a16:creationId xmlns:a16="http://schemas.microsoft.com/office/drawing/2014/main" id="{695BEBE0-C8E1-4AB6-8899-801962B1CDC0}"/>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82978" name="Freeform 32">
              <a:extLst>
                <a:ext uri="{FF2B5EF4-FFF2-40B4-BE49-F238E27FC236}">
                  <a16:creationId xmlns:a16="http://schemas.microsoft.com/office/drawing/2014/main" id="{3471A70B-A46E-43E7-8552-04B0E63AC4A4}"/>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82979" name="Freeform 33">
              <a:extLst>
                <a:ext uri="{FF2B5EF4-FFF2-40B4-BE49-F238E27FC236}">
                  <a16:creationId xmlns:a16="http://schemas.microsoft.com/office/drawing/2014/main" id="{21CFBE5E-F1C3-4AAF-90A6-0C778B11D462}"/>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82980" name="Freeform 34">
              <a:extLst>
                <a:ext uri="{FF2B5EF4-FFF2-40B4-BE49-F238E27FC236}">
                  <a16:creationId xmlns:a16="http://schemas.microsoft.com/office/drawing/2014/main" id="{AEAA2F0B-55BD-4E3E-8E29-AD121F092B59}"/>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82981" name="Freeform 35">
              <a:extLst>
                <a:ext uri="{FF2B5EF4-FFF2-40B4-BE49-F238E27FC236}">
                  <a16:creationId xmlns:a16="http://schemas.microsoft.com/office/drawing/2014/main" id="{B9D041B1-DBFF-4C0F-98AD-E350AB65423B}"/>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82982" name="Freeform 36">
              <a:extLst>
                <a:ext uri="{FF2B5EF4-FFF2-40B4-BE49-F238E27FC236}">
                  <a16:creationId xmlns:a16="http://schemas.microsoft.com/office/drawing/2014/main" id="{6116A5DB-28DB-4DE0-B592-73935343512B}"/>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82983" name="Freeform 37">
              <a:extLst>
                <a:ext uri="{FF2B5EF4-FFF2-40B4-BE49-F238E27FC236}">
                  <a16:creationId xmlns:a16="http://schemas.microsoft.com/office/drawing/2014/main" id="{555CA938-7D2C-48E0-A33C-0FCE43E24E0A}"/>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82984" name="Freeform 38">
              <a:extLst>
                <a:ext uri="{FF2B5EF4-FFF2-40B4-BE49-F238E27FC236}">
                  <a16:creationId xmlns:a16="http://schemas.microsoft.com/office/drawing/2014/main" id="{6AF130A6-E0A6-420A-89A5-65D0210C956C}"/>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82985" name="Freeform 39">
              <a:extLst>
                <a:ext uri="{FF2B5EF4-FFF2-40B4-BE49-F238E27FC236}">
                  <a16:creationId xmlns:a16="http://schemas.microsoft.com/office/drawing/2014/main" id="{080BEF1E-8061-44BD-B39E-D81B39F3AF41}"/>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82986" name="Freeform 40">
              <a:extLst>
                <a:ext uri="{FF2B5EF4-FFF2-40B4-BE49-F238E27FC236}">
                  <a16:creationId xmlns:a16="http://schemas.microsoft.com/office/drawing/2014/main" id="{B535A5F1-E372-4269-B13D-4C70B5FAFA0F}"/>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82987" name="Freeform 41">
              <a:extLst>
                <a:ext uri="{FF2B5EF4-FFF2-40B4-BE49-F238E27FC236}">
                  <a16:creationId xmlns:a16="http://schemas.microsoft.com/office/drawing/2014/main" id="{7155E30E-1240-4EA3-B490-61E88AA3EC16}"/>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82988" name="Freeform 42">
              <a:extLst>
                <a:ext uri="{FF2B5EF4-FFF2-40B4-BE49-F238E27FC236}">
                  <a16:creationId xmlns:a16="http://schemas.microsoft.com/office/drawing/2014/main" id="{3D16F428-30F8-4F3A-A591-D6D74EC368BC}"/>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82989" name="Freeform 43">
              <a:extLst>
                <a:ext uri="{FF2B5EF4-FFF2-40B4-BE49-F238E27FC236}">
                  <a16:creationId xmlns:a16="http://schemas.microsoft.com/office/drawing/2014/main" id="{552C3313-5745-40A1-98C8-13175343FB68}"/>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82990" name="Freeform 44">
              <a:extLst>
                <a:ext uri="{FF2B5EF4-FFF2-40B4-BE49-F238E27FC236}">
                  <a16:creationId xmlns:a16="http://schemas.microsoft.com/office/drawing/2014/main" id="{B65EDB31-9462-4E62-95AE-653BBF47119E}"/>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82991" name="Freeform 45">
              <a:extLst>
                <a:ext uri="{FF2B5EF4-FFF2-40B4-BE49-F238E27FC236}">
                  <a16:creationId xmlns:a16="http://schemas.microsoft.com/office/drawing/2014/main" id="{243D62FA-9386-46D8-9ABB-975A9E991AF0}"/>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82992" name="Freeform 46">
              <a:extLst>
                <a:ext uri="{FF2B5EF4-FFF2-40B4-BE49-F238E27FC236}">
                  <a16:creationId xmlns:a16="http://schemas.microsoft.com/office/drawing/2014/main" id="{75318DDF-7B92-4A8F-8AF5-6304E0974164}"/>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82993" name="Freeform 47">
              <a:extLst>
                <a:ext uri="{FF2B5EF4-FFF2-40B4-BE49-F238E27FC236}">
                  <a16:creationId xmlns:a16="http://schemas.microsoft.com/office/drawing/2014/main" id="{2A2360D3-CDEA-41F4-9306-6D668B46AAD6}"/>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82994" name="Freeform 48">
              <a:extLst>
                <a:ext uri="{FF2B5EF4-FFF2-40B4-BE49-F238E27FC236}">
                  <a16:creationId xmlns:a16="http://schemas.microsoft.com/office/drawing/2014/main" id="{75E44427-5BCF-450B-83BE-4AFF6D65FFEC}"/>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82995" name="Freeform 49">
              <a:extLst>
                <a:ext uri="{FF2B5EF4-FFF2-40B4-BE49-F238E27FC236}">
                  <a16:creationId xmlns:a16="http://schemas.microsoft.com/office/drawing/2014/main" id="{2CADFBF2-E0B7-4C43-8A34-C67A638676B4}"/>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82996" name="Freeform 50">
              <a:extLst>
                <a:ext uri="{FF2B5EF4-FFF2-40B4-BE49-F238E27FC236}">
                  <a16:creationId xmlns:a16="http://schemas.microsoft.com/office/drawing/2014/main" id="{78B8F9D0-AD54-4EB9-86BB-6578D10AD9D1}"/>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82997" name="Freeform 51">
              <a:extLst>
                <a:ext uri="{FF2B5EF4-FFF2-40B4-BE49-F238E27FC236}">
                  <a16:creationId xmlns:a16="http://schemas.microsoft.com/office/drawing/2014/main" id="{254DA4EE-D2EA-44B3-BB88-290603FACE93}"/>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82998" name="Freeform 52">
              <a:extLst>
                <a:ext uri="{FF2B5EF4-FFF2-40B4-BE49-F238E27FC236}">
                  <a16:creationId xmlns:a16="http://schemas.microsoft.com/office/drawing/2014/main" id="{7367BAB8-8DA2-4A09-88B7-0FFBF5AF39FA}"/>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82999" name="Freeform 53">
              <a:extLst>
                <a:ext uri="{FF2B5EF4-FFF2-40B4-BE49-F238E27FC236}">
                  <a16:creationId xmlns:a16="http://schemas.microsoft.com/office/drawing/2014/main" id="{A2184735-B352-4350-B605-2401926444E6}"/>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83000" name="Freeform 54">
              <a:extLst>
                <a:ext uri="{FF2B5EF4-FFF2-40B4-BE49-F238E27FC236}">
                  <a16:creationId xmlns:a16="http://schemas.microsoft.com/office/drawing/2014/main" id="{C4772A8D-A238-432E-A07E-4D164DE78BE8}"/>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83001" name="Freeform 55">
              <a:extLst>
                <a:ext uri="{FF2B5EF4-FFF2-40B4-BE49-F238E27FC236}">
                  <a16:creationId xmlns:a16="http://schemas.microsoft.com/office/drawing/2014/main" id="{29534479-C91A-42F1-99E6-EF0F6F692593}"/>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83002" name="Freeform 56">
              <a:extLst>
                <a:ext uri="{FF2B5EF4-FFF2-40B4-BE49-F238E27FC236}">
                  <a16:creationId xmlns:a16="http://schemas.microsoft.com/office/drawing/2014/main" id="{32509B7E-1820-4ED8-8C16-2E7F8C101A59}"/>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83003" name="Freeform 57">
              <a:extLst>
                <a:ext uri="{FF2B5EF4-FFF2-40B4-BE49-F238E27FC236}">
                  <a16:creationId xmlns:a16="http://schemas.microsoft.com/office/drawing/2014/main" id="{7C031918-2C17-4327-9B2E-4F2DBB5AFDD8}"/>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83004" name="Freeform 58">
              <a:extLst>
                <a:ext uri="{FF2B5EF4-FFF2-40B4-BE49-F238E27FC236}">
                  <a16:creationId xmlns:a16="http://schemas.microsoft.com/office/drawing/2014/main" id="{70DB2C8C-5BBB-46FB-B9C0-0722D2091B0C}"/>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83005" name="Freeform 59">
              <a:extLst>
                <a:ext uri="{FF2B5EF4-FFF2-40B4-BE49-F238E27FC236}">
                  <a16:creationId xmlns:a16="http://schemas.microsoft.com/office/drawing/2014/main" id="{6127637B-843E-4389-9112-E1F6A1953488}"/>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82966" name="Group 6">
            <a:extLst>
              <a:ext uri="{FF2B5EF4-FFF2-40B4-BE49-F238E27FC236}">
                <a16:creationId xmlns:a16="http://schemas.microsoft.com/office/drawing/2014/main" id="{7F878D02-4F39-4016-A5BF-72083FBB4DB2}"/>
              </a:ext>
            </a:extLst>
          </p:cNvPr>
          <p:cNvGrpSpPr>
            <a:grpSpLocks/>
          </p:cNvGrpSpPr>
          <p:nvPr/>
        </p:nvGrpSpPr>
        <p:grpSpPr bwMode="auto">
          <a:xfrm>
            <a:off x="2362200" y="685800"/>
            <a:ext cx="7162800" cy="46038"/>
            <a:chOff x="904875" y="914400"/>
            <a:chExt cx="4184650" cy="0"/>
          </a:xfrm>
        </p:grpSpPr>
        <p:sp>
          <p:nvSpPr>
            <p:cNvPr id="82967" name="Line 8">
              <a:extLst>
                <a:ext uri="{FF2B5EF4-FFF2-40B4-BE49-F238E27FC236}">
                  <a16:creationId xmlns:a16="http://schemas.microsoft.com/office/drawing/2014/main" id="{AB0505DE-3037-43BF-8564-6FC7CCF7B28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2968" name="Line 9">
              <a:extLst>
                <a:ext uri="{FF2B5EF4-FFF2-40B4-BE49-F238E27FC236}">
                  <a16:creationId xmlns:a16="http://schemas.microsoft.com/office/drawing/2014/main" id="{2D92D311-3D4A-4852-82E6-4EA34E2806E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AE9E3679-8E2E-46F5-88DC-77DAF5B34A4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F1B45A27-FA2C-4AC4-8070-FB95ED0FADF4}"/>
              </a:ext>
            </a:extLst>
          </p:cNvPr>
          <p:cNvSpPr>
            <a:spLocks noGrp="1"/>
          </p:cNvSpPr>
          <p:nvPr>
            <p:ph type="sldNum" sz="quarter" idx="12"/>
          </p:nvPr>
        </p:nvSpPr>
        <p:spPr/>
        <p:txBody>
          <a:bodyPr/>
          <a:lstStyle/>
          <a:p>
            <a:fld id="{D613E84E-F90B-4997-BEAD-0068A8707C75}"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Content Placeholder 2">
            <a:extLst>
              <a:ext uri="{FF2B5EF4-FFF2-40B4-BE49-F238E27FC236}">
                <a16:creationId xmlns:a16="http://schemas.microsoft.com/office/drawing/2014/main" id="{5FAEC03D-B859-4F0A-8E30-71EFF7500125}"/>
              </a:ext>
            </a:extLst>
          </p:cNvPr>
          <p:cNvSpPr>
            <a:spLocks noGrp="1" noChangeArrowheads="1"/>
          </p:cNvSpPr>
          <p:nvPr>
            <p:ph idx="1"/>
          </p:nvPr>
        </p:nvSpPr>
        <p:spPr>
          <a:xfrm>
            <a:off x="655100" y="964804"/>
            <a:ext cx="8542338" cy="5197475"/>
          </a:xfrm>
        </p:spPr>
        <p:txBody>
          <a:bodyPr>
            <a:normAutofit lnSpcReduction="10000"/>
          </a:bodyPr>
          <a:lstStyle/>
          <a:p>
            <a:pPr marL="712788" indent="-712788" algn="ctr">
              <a:buClrTx/>
              <a:buSzPct val="100000"/>
              <a:buNone/>
            </a:pPr>
            <a:r>
              <a:rPr lang="id-ID" altLang="en-US" sz="2000" b="1" u="sng" dirty="0">
                <a:solidFill>
                  <a:srgbClr val="3615FB"/>
                </a:solidFill>
              </a:rPr>
              <a:t>6.4 Peralatan</a:t>
            </a:r>
          </a:p>
          <a:p>
            <a:pPr marL="712788" indent="-712788" algn="just">
              <a:buClrTx/>
              <a:buSzPct val="100000"/>
              <a:buNone/>
            </a:pPr>
            <a:endParaRPr lang="id-ID" altLang="en-US" sz="900" b="1" dirty="0"/>
          </a:p>
          <a:p>
            <a:pPr marL="712788" indent="-712788" algn="just">
              <a:buClrTx/>
              <a:buSzPct val="100000"/>
              <a:buNone/>
            </a:pPr>
            <a:r>
              <a:rPr lang="id-ID" altLang="en-US" sz="1800" b="1" dirty="0"/>
              <a:t>6.4.1</a:t>
            </a:r>
            <a:r>
              <a:rPr lang="id-ID" altLang="en-US" sz="1800" dirty="0"/>
              <a:t> Laboratorium harus memiliki akses ke semua peralatan yang diperlukan untuk kinerja yang benar dari kegiatan laboratorium. Peralatan meliputi software, standar pengukuran, bahan referensi, reagen dan bahan habis pakai atau peralatan bantu atau gabungannya yang diperlukan untuk merealisasikan proses pengukuran dan yang dapat mempengaruhi hasil pengukuran.</a:t>
            </a:r>
          </a:p>
          <a:p>
            <a:pPr marL="712788" indent="-712788" algn="just">
              <a:buClrTx/>
              <a:buSzPct val="100000"/>
              <a:buNone/>
            </a:pPr>
            <a:endParaRPr lang="id-ID" altLang="en-US" sz="900" dirty="0"/>
          </a:p>
          <a:p>
            <a:pPr marL="712788" indent="-712788" algn="just">
              <a:buClrTx/>
              <a:buSzPct val="100000"/>
              <a:buNone/>
            </a:pPr>
            <a:r>
              <a:rPr lang="id-ID" altLang="en-US" sz="1800" b="1" dirty="0"/>
              <a:t>6.4.2</a:t>
            </a:r>
            <a:r>
              <a:rPr lang="id-ID" altLang="en-US" sz="1800" dirty="0"/>
              <a:t> Dalam hal laboratorium perlu menggunakan peralatan diluar kendali permanen, harus dipastikan bahwa persyaratan Standar ini terpenuhi.</a:t>
            </a:r>
          </a:p>
          <a:p>
            <a:pPr marL="712788" indent="-712788" algn="just">
              <a:buClrTx/>
              <a:buSzPct val="100000"/>
              <a:buNone/>
            </a:pPr>
            <a:endParaRPr lang="id-ID" altLang="en-US" sz="900" dirty="0"/>
          </a:p>
          <a:p>
            <a:pPr marL="712788" indent="-712788" algn="just">
              <a:buClrTx/>
              <a:buSzPct val="100000"/>
              <a:buNone/>
            </a:pPr>
            <a:r>
              <a:rPr lang="id-ID" altLang="en-US" sz="1800" dirty="0"/>
              <a:t>6.4.3 Laboratorium harus memiliki </a:t>
            </a:r>
            <a:r>
              <a:rPr lang="id-ID" altLang="en-US" sz="1800" dirty="0">
                <a:solidFill>
                  <a:srgbClr val="3615FB"/>
                </a:solidFill>
              </a:rPr>
              <a:t>prosedur</a:t>
            </a:r>
            <a:r>
              <a:rPr lang="id-ID" altLang="en-US" sz="1800" dirty="0"/>
              <a:t> untuk penanganan yang tepat, transportasi, penyimpanan, penggunaan dan pemeliharaan peralatan yang direncanakan untuk memastikan berfungsinya dan untuk mencegah kontaminasi atau kerusakan (deteriorasi)</a:t>
            </a:r>
            <a:r>
              <a:rPr lang="id-ID" altLang="en-US" sz="2000" dirty="0"/>
              <a:t>.</a:t>
            </a:r>
          </a:p>
          <a:p>
            <a:pPr marL="712788" indent="-712788" algn="just">
              <a:buClrTx/>
              <a:buSzPct val="100000"/>
              <a:buNone/>
            </a:pPr>
            <a:endParaRPr lang="id-ID" altLang="en-US" sz="700" dirty="0"/>
          </a:p>
          <a:p>
            <a:pPr marL="712788" indent="-712788" algn="just">
              <a:buClrTx/>
              <a:buSzPct val="100000"/>
              <a:buNone/>
            </a:pPr>
            <a:r>
              <a:rPr lang="id-ID" altLang="en-US" sz="1400" b="1" dirty="0"/>
              <a:t>CATATAN</a:t>
            </a:r>
            <a:r>
              <a:rPr lang="id-ID" altLang="en-US" sz="1400" dirty="0"/>
              <a:t> Perhatian khusus harus diberikan dengan standar referensi pengukuran.</a:t>
            </a:r>
          </a:p>
        </p:txBody>
      </p:sp>
      <p:grpSp>
        <p:nvGrpSpPr>
          <p:cNvPr id="83973" name="Group 6">
            <a:extLst>
              <a:ext uri="{FF2B5EF4-FFF2-40B4-BE49-F238E27FC236}">
                <a16:creationId xmlns:a16="http://schemas.microsoft.com/office/drawing/2014/main" id="{C0D2E772-0E3A-42B4-952A-23298BB360CB}"/>
              </a:ext>
            </a:extLst>
          </p:cNvPr>
          <p:cNvGrpSpPr>
            <a:grpSpLocks/>
          </p:cNvGrpSpPr>
          <p:nvPr/>
        </p:nvGrpSpPr>
        <p:grpSpPr bwMode="auto">
          <a:xfrm>
            <a:off x="2362200" y="914400"/>
            <a:ext cx="4876800" cy="152400"/>
            <a:chOff x="904875" y="914400"/>
            <a:chExt cx="4184650" cy="0"/>
          </a:xfrm>
        </p:grpSpPr>
        <p:sp>
          <p:nvSpPr>
            <p:cNvPr id="83974" name="Line 8">
              <a:extLst>
                <a:ext uri="{FF2B5EF4-FFF2-40B4-BE49-F238E27FC236}">
                  <a16:creationId xmlns:a16="http://schemas.microsoft.com/office/drawing/2014/main" id="{542DD57D-4917-49D9-90DC-46EB7B4A51F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3975" name="Line 9">
              <a:extLst>
                <a:ext uri="{FF2B5EF4-FFF2-40B4-BE49-F238E27FC236}">
                  <a16:creationId xmlns:a16="http://schemas.microsoft.com/office/drawing/2014/main" id="{8F2B6583-4891-407E-AAD4-613A88673B8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832D724-8145-42AB-AE47-F2EECC24667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0E046D5-36D7-427E-A500-F4BD15972FF8}"/>
              </a:ext>
            </a:extLst>
          </p:cNvPr>
          <p:cNvSpPr>
            <a:spLocks noGrp="1"/>
          </p:cNvSpPr>
          <p:nvPr>
            <p:ph type="sldNum" sz="quarter" idx="12"/>
          </p:nvPr>
        </p:nvSpPr>
        <p:spPr/>
        <p:txBody>
          <a:bodyPr/>
          <a:lstStyle/>
          <a:p>
            <a:fld id="{D613E84E-F90B-4997-BEAD-0068A8707C75}" type="slidenum">
              <a:rPr lang="en-US" smtClean="0"/>
              <a:t>46</a:t>
            </a:fld>
            <a:endParaRPr lang="en-US" dirty="0"/>
          </a:p>
        </p:txBody>
      </p:sp>
      <p:sp>
        <p:nvSpPr>
          <p:cNvPr id="5" name="Title 4">
            <a:extLst>
              <a:ext uri="{FF2B5EF4-FFF2-40B4-BE49-F238E27FC236}">
                <a16:creationId xmlns:a16="http://schemas.microsoft.com/office/drawing/2014/main" id="{40351942-C5AF-47B8-8F8B-FC3F5C3BD069}"/>
              </a:ext>
            </a:extLst>
          </p:cNvPr>
          <p:cNvSpPr>
            <a:spLocks noGrp="1"/>
          </p:cNvSpPr>
          <p:nvPr>
            <p:ph type="title"/>
          </p:nvPr>
        </p:nvSpPr>
        <p:spPr>
          <a:xfrm>
            <a:off x="2362200" y="0"/>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Content Placeholder 2">
            <a:extLst>
              <a:ext uri="{FF2B5EF4-FFF2-40B4-BE49-F238E27FC236}">
                <a16:creationId xmlns:a16="http://schemas.microsoft.com/office/drawing/2014/main" id="{AE9E5AE9-B083-4EFC-8722-B4DADF33E37C}"/>
              </a:ext>
            </a:extLst>
          </p:cNvPr>
          <p:cNvSpPr>
            <a:spLocks noGrp="1"/>
          </p:cNvSpPr>
          <p:nvPr>
            <p:ph idx="1"/>
          </p:nvPr>
        </p:nvSpPr>
        <p:spPr>
          <a:xfrm>
            <a:off x="800125" y="964804"/>
            <a:ext cx="8542337" cy="5197475"/>
          </a:xfrm>
        </p:spPr>
        <p:txBody>
          <a:bodyPr>
            <a:normAutofit fontScale="92500" lnSpcReduction="10000"/>
          </a:bodyPr>
          <a:lstStyle/>
          <a:p>
            <a:pPr marL="808038" indent="-808038" algn="ctr">
              <a:buClrTx/>
              <a:buSzPct val="100000"/>
              <a:buNone/>
              <a:defRPr/>
            </a:pPr>
            <a:r>
              <a:rPr lang="id-ID" sz="2000" b="1" u="sng" dirty="0">
                <a:solidFill>
                  <a:srgbClr val="3615FB"/>
                </a:solidFill>
              </a:rPr>
              <a:t>6.4 Peralatan</a:t>
            </a:r>
          </a:p>
          <a:p>
            <a:pPr marL="0" indent="0" algn="just">
              <a:buClrTx/>
              <a:buSzPct val="100000"/>
              <a:buNone/>
              <a:defRPr/>
            </a:pPr>
            <a:r>
              <a:rPr lang="id-ID" sz="1800" b="1" dirty="0"/>
              <a:t>6.4.4</a:t>
            </a:r>
            <a:r>
              <a:rPr lang="id-ID" sz="1800" dirty="0"/>
              <a:t> Laboratorium harus memverifikasi peralatan yang sesuai dengan persyaratan yang ditentukan sebelum ditempatkan ke dalam layanan atau kembali masuk dalam pelayanan.</a:t>
            </a:r>
          </a:p>
          <a:p>
            <a:pPr marL="808038" indent="-808038" algn="just">
              <a:buClrTx/>
              <a:buSzPct val="100000"/>
              <a:buNone/>
              <a:defRPr/>
            </a:pPr>
            <a:endParaRPr lang="id-ID" sz="700" dirty="0"/>
          </a:p>
          <a:p>
            <a:pPr marL="0" indent="0" algn="just">
              <a:buClrTx/>
              <a:buSzPct val="100000"/>
              <a:buNone/>
              <a:defRPr/>
            </a:pPr>
            <a:r>
              <a:rPr lang="id-ID" sz="1800" b="1" dirty="0"/>
              <a:t>6.4.5</a:t>
            </a:r>
            <a:r>
              <a:rPr lang="id-ID" sz="1800" dirty="0"/>
              <a:t> Peralatan yang digunakan harus mampu menghasilkan akurasi atau ketidakpastian yang diperlukan untuk mendapatkan hasil uji yang valid. </a:t>
            </a:r>
          </a:p>
          <a:p>
            <a:pPr marL="0" indent="0" algn="just">
              <a:buClrTx/>
              <a:buSzPct val="100000"/>
              <a:buNone/>
              <a:defRPr/>
            </a:pPr>
            <a:endParaRPr lang="id-ID" sz="900" dirty="0"/>
          </a:p>
          <a:p>
            <a:pPr marL="0" indent="0" algn="just">
              <a:buClrTx/>
              <a:buSzPct val="100000"/>
              <a:buNone/>
              <a:defRPr/>
            </a:pPr>
            <a:r>
              <a:rPr lang="id-ID" sz="1800" b="1" dirty="0"/>
              <a:t>6.4.6</a:t>
            </a:r>
            <a:r>
              <a:rPr lang="id-ID" sz="1800" dirty="0"/>
              <a:t> Peralatan pengukuran harus bila dikalibrasi bila:</a:t>
            </a:r>
          </a:p>
          <a:p>
            <a:pPr algn="just">
              <a:buClrTx/>
              <a:buSzPct val="100000"/>
              <a:buFont typeface="Wingdings" panose="05000000000000000000" pitchFamily="2" charset="2"/>
              <a:buChar char="v"/>
              <a:defRPr/>
            </a:pPr>
            <a:r>
              <a:rPr lang="id-ID" sz="1800" dirty="0"/>
              <a:t>akurasi pengukuran dan ketidakpastian  pengukuran mempengaruhi validitas hasil atau </a:t>
            </a:r>
          </a:p>
          <a:p>
            <a:pPr algn="just">
              <a:buClrTx/>
              <a:buSzPct val="100000"/>
              <a:buFont typeface="Wingdings" panose="05000000000000000000" pitchFamily="2" charset="2"/>
              <a:buChar char="v"/>
              <a:defRPr/>
            </a:pPr>
            <a:r>
              <a:rPr lang="id-ID" sz="1800" dirty="0"/>
              <a:t>kalibrasi peralatan dipersyaratkan untuk ketelusuran metrologi hasil yang dilaporkan.</a:t>
            </a:r>
          </a:p>
          <a:p>
            <a:pPr algn="just">
              <a:buClrTx/>
              <a:buSzPct val="100000"/>
              <a:buFont typeface="Wingdings" panose="05000000000000000000" pitchFamily="2" charset="2"/>
              <a:buChar char="v"/>
              <a:defRPr/>
            </a:pPr>
            <a:r>
              <a:rPr lang="id-ID" sz="1800" dirty="0"/>
              <a:t>peralatan digunakan untuk pengukuran langsung</a:t>
            </a:r>
          </a:p>
          <a:p>
            <a:pPr algn="just">
              <a:buClrTx/>
              <a:buSzPct val="100000"/>
              <a:buFont typeface="Wingdings" panose="05000000000000000000" pitchFamily="2" charset="2"/>
              <a:buChar char="v"/>
              <a:defRPr/>
            </a:pPr>
            <a:r>
              <a:rPr lang="id-ID" sz="1800" dirty="0"/>
              <a:t>peralatan digunakan untuk menetapkan faktor koreksi pada nilai pengukuran.</a:t>
            </a:r>
          </a:p>
          <a:p>
            <a:pPr algn="just">
              <a:buClrTx/>
              <a:buSzPct val="100000"/>
              <a:buFont typeface="Wingdings" panose="05000000000000000000" pitchFamily="2" charset="2"/>
              <a:buChar char="v"/>
              <a:defRPr/>
            </a:pPr>
            <a:r>
              <a:rPr lang="id-ID" sz="1800" dirty="0"/>
              <a:t>digunakan untuk mendapatkan hasil pengukuran yang dihitung dari multiple kuantitas.</a:t>
            </a:r>
          </a:p>
          <a:p>
            <a:pPr marL="0" indent="0" algn="just">
              <a:buClrTx/>
              <a:buSzPct val="100000"/>
              <a:buNone/>
              <a:defRPr/>
            </a:pPr>
            <a:endParaRPr lang="id-ID" sz="1200" dirty="0"/>
          </a:p>
        </p:txBody>
      </p:sp>
      <p:grpSp>
        <p:nvGrpSpPr>
          <p:cNvPr id="84997" name="Group 6">
            <a:extLst>
              <a:ext uri="{FF2B5EF4-FFF2-40B4-BE49-F238E27FC236}">
                <a16:creationId xmlns:a16="http://schemas.microsoft.com/office/drawing/2014/main" id="{8A453961-5FAE-4BD6-B48A-4DE70AE52126}"/>
              </a:ext>
            </a:extLst>
          </p:cNvPr>
          <p:cNvGrpSpPr>
            <a:grpSpLocks/>
          </p:cNvGrpSpPr>
          <p:nvPr/>
        </p:nvGrpSpPr>
        <p:grpSpPr bwMode="auto">
          <a:xfrm>
            <a:off x="2362200" y="838200"/>
            <a:ext cx="4876800" cy="122238"/>
            <a:chOff x="904875" y="914400"/>
            <a:chExt cx="4184650" cy="0"/>
          </a:xfrm>
        </p:grpSpPr>
        <p:sp>
          <p:nvSpPr>
            <p:cNvPr id="84998" name="Line 8">
              <a:extLst>
                <a:ext uri="{FF2B5EF4-FFF2-40B4-BE49-F238E27FC236}">
                  <a16:creationId xmlns:a16="http://schemas.microsoft.com/office/drawing/2014/main" id="{75010DEB-B5D3-41E3-9ACC-C4AE6378B11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4999" name="Line 9">
              <a:extLst>
                <a:ext uri="{FF2B5EF4-FFF2-40B4-BE49-F238E27FC236}">
                  <a16:creationId xmlns:a16="http://schemas.microsoft.com/office/drawing/2014/main" id="{F18EA6DC-5C04-48D3-B085-D3A009B0F1F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00C01A07-B22F-4CE6-BE2E-8A3E743A18E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DB7A9BDF-9362-480A-B17C-3FE5F75712DB}"/>
              </a:ext>
            </a:extLst>
          </p:cNvPr>
          <p:cNvSpPr>
            <a:spLocks noGrp="1"/>
          </p:cNvSpPr>
          <p:nvPr>
            <p:ph type="sldNum" sz="quarter" idx="12"/>
          </p:nvPr>
        </p:nvSpPr>
        <p:spPr/>
        <p:txBody>
          <a:bodyPr/>
          <a:lstStyle/>
          <a:p>
            <a:fld id="{D613E84E-F90B-4997-BEAD-0068A8707C75}" type="slidenum">
              <a:rPr lang="en-US" smtClean="0"/>
              <a:t>47</a:t>
            </a:fld>
            <a:endParaRPr lang="en-US" dirty="0"/>
          </a:p>
        </p:txBody>
      </p:sp>
      <p:sp>
        <p:nvSpPr>
          <p:cNvPr id="6" name="Title 5">
            <a:extLst>
              <a:ext uri="{FF2B5EF4-FFF2-40B4-BE49-F238E27FC236}">
                <a16:creationId xmlns:a16="http://schemas.microsoft.com/office/drawing/2014/main" id="{61665470-2BF4-40FB-84D7-EA1B7F66E736}"/>
              </a:ext>
            </a:extLst>
          </p:cNvPr>
          <p:cNvSpPr>
            <a:spLocks noGrp="1"/>
          </p:cNvSpPr>
          <p:nvPr>
            <p:ph type="title"/>
          </p:nvPr>
        </p:nvSpPr>
        <p:spPr>
          <a:xfrm>
            <a:off x="2464570" y="0"/>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Content Placeholder 2">
            <a:extLst>
              <a:ext uri="{FF2B5EF4-FFF2-40B4-BE49-F238E27FC236}">
                <a16:creationId xmlns:a16="http://schemas.microsoft.com/office/drawing/2014/main" id="{7CB4DF65-DB98-42B3-80A9-A5773DF746BE}"/>
              </a:ext>
            </a:extLst>
          </p:cNvPr>
          <p:cNvSpPr>
            <a:spLocks noGrp="1" noChangeArrowheads="1"/>
          </p:cNvSpPr>
          <p:nvPr>
            <p:ph idx="1"/>
          </p:nvPr>
        </p:nvSpPr>
        <p:spPr>
          <a:xfrm>
            <a:off x="800125" y="858441"/>
            <a:ext cx="8542337" cy="5197475"/>
          </a:xfrm>
        </p:spPr>
        <p:txBody>
          <a:bodyPr/>
          <a:lstStyle/>
          <a:p>
            <a:pPr marL="627063" indent="-627063" algn="ctr">
              <a:buClrTx/>
              <a:buSzPct val="100000"/>
              <a:buNone/>
            </a:pPr>
            <a:r>
              <a:rPr lang="id-ID" altLang="en-US" b="1" u="sng" dirty="0">
                <a:solidFill>
                  <a:srgbClr val="3615FB"/>
                </a:solidFill>
              </a:rPr>
              <a:t>6.4 Peralatan</a:t>
            </a:r>
          </a:p>
          <a:p>
            <a:pPr marL="627063" indent="-627063" algn="ctr">
              <a:buClrTx/>
              <a:buSzPct val="100000"/>
              <a:buNone/>
            </a:pPr>
            <a:endParaRPr lang="id-ID" altLang="en-US" sz="1000" b="1" dirty="0"/>
          </a:p>
          <a:p>
            <a:pPr marL="627063" indent="-627063" algn="just">
              <a:buClrTx/>
              <a:buSzPct val="100000"/>
              <a:buNone/>
            </a:pPr>
            <a:r>
              <a:rPr lang="id-ID" altLang="en-US" sz="2200" b="1" dirty="0"/>
              <a:t>6.4.7</a:t>
            </a:r>
            <a:r>
              <a:rPr lang="id-ID" altLang="en-US" sz="2200" dirty="0"/>
              <a:t> Laboratorium harus menetapkan program kalibrasi yang hasilnya dikajiulang dan disesuaikan sebagaimana keharusannya untuk menjaga kepercayaan pada status kalibrasinya.</a:t>
            </a:r>
            <a:r>
              <a:rPr lang="en-US" altLang="en-US" sz="2200" dirty="0"/>
              <a:t> (</a:t>
            </a:r>
            <a:r>
              <a:rPr lang="en-US" altLang="en-US" sz="2200" dirty="0" err="1"/>
              <a:t>acuan</a:t>
            </a:r>
            <a:r>
              <a:rPr lang="en-US" altLang="en-US" sz="2200" dirty="0"/>
              <a:t> </a:t>
            </a:r>
            <a:r>
              <a:rPr lang="en-US" altLang="en-US" sz="2200" dirty="0" err="1"/>
              <a:t>untuk</a:t>
            </a:r>
            <a:r>
              <a:rPr lang="en-US" altLang="en-US" sz="2200" dirty="0"/>
              <a:t> </a:t>
            </a:r>
            <a:r>
              <a:rPr lang="en-US" altLang="en-US" sz="2200" dirty="0" err="1"/>
              <a:t>kalibrasi</a:t>
            </a:r>
            <a:r>
              <a:rPr lang="en-US" altLang="en-US" sz="2200" dirty="0"/>
              <a:t> </a:t>
            </a:r>
            <a:r>
              <a:rPr lang="en-US" altLang="en-US" sz="2200" dirty="0" err="1"/>
              <a:t>secra</a:t>
            </a:r>
            <a:r>
              <a:rPr lang="en-US" altLang="en-US" sz="2200" dirty="0"/>
              <a:t> </a:t>
            </a:r>
            <a:r>
              <a:rPr lang="en-US" altLang="en-US" sz="2200" dirty="0" err="1"/>
              <a:t>periodik</a:t>
            </a:r>
            <a:r>
              <a:rPr lang="en-US" altLang="en-US" sz="2200" dirty="0"/>
              <a:t> SR 02 dan 03 KAN)</a:t>
            </a:r>
            <a:endParaRPr lang="id-ID" altLang="en-US" sz="2200" dirty="0"/>
          </a:p>
          <a:p>
            <a:pPr marL="477838" lvl="1" indent="0" algn="just">
              <a:buNone/>
            </a:pPr>
            <a:endParaRPr lang="id-ID" altLang="en-US" sz="1400" dirty="0"/>
          </a:p>
          <a:p>
            <a:pPr marL="627063" indent="-627063" algn="just">
              <a:buClrTx/>
              <a:buSzPct val="100000"/>
              <a:buNone/>
            </a:pPr>
            <a:r>
              <a:rPr lang="id-ID" altLang="en-US" sz="2200" b="1" dirty="0"/>
              <a:t>6.4.8 </a:t>
            </a:r>
            <a:r>
              <a:rPr lang="id-ID" altLang="en-US" sz="2200" dirty="0"/>
              <a:t>Semua peralatan yang memerlukan kalibrasi atau padanya dikenakan priode validitasnya harus dilabel, diberi kode, atau identifikasi lain untuk diikuti oleh oleh pengguna peralatan yang menunjukan keterbacaan identitas status kalibrasinya atau periode validitasnya.</a:t>
            </a:r>
          </a:p>
          <a:p>
            <a:pPr marL="627063" indent="-627063" algn="just">
              <a:buClrTx/>
              <a:buSzPct val="100000"/>
              <a:buNone/>
            </a:pPr>
            <a:endParaRPr lang="id-ID" altLang="en-US" sz="2200" dirty="0"/>
          </a:p>
        </p:txBody>
      </p:sp>
      <p:grpSp>
        <p:nvGrpSpPr>
          <p:cNvPr id="86021" name="Group 6">
            <a:extLst>
              <a:ext uri="{FF2B5EF4-FFF2-40B4-BE49-F238E27FC236}">
                <a16:creationId xmlns:a16="http://schemas.microsoft.com/office/drawing/2014/main" id="{F84A1C86-9B07-4E20-978F-852BED4C5632}"/>
              </a:ext>
            </a:extLst>
          </p:cNvPr>
          <p:cNvGrpSpPr>
            <a:grpSpLocks/>
          </p:cNvGrpSpPr>
          <p:nvPr/>
        </p:nvGrpSpPr>
        <p:grpSpPr bwMode="auto">
          <a:xfrm>
            <a:off x="2362200" y="914400"/>
            <a:ext cx="4876800" cy="152400"/>
            <a:chOff x="904875" y="914400"/>
            <a:chExt cx="4184650" cy="0"/>
          </a:xfrm>
        </p:grpSpPr>
        <p:sp>
          <p:nvSpPr>
            <p:cNvPr id="86022" name="Line 8">
              <a:extLst>
                <a:ext uri="{FF2B5EF4-FFF2-40B4-BE49-F238E27FC236}">
                  <a16:creationId xmlns:a16="http://schemas.microsoft.com/office/drawing/2014/main" id="{02679221-F74B-4F73-8D7D-612F280F8FB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6023" name="Line 9">
              <a:extLst>
                <a:ext uri="{FF2B5EF4-FFF2-40B4-BE49-F238E27FC236}">
                  <a16:creationId xmlns:a16="http://schemas.microsoft.com/office/drawing/2014/main" id="{7E4534ED-4636-4B8B-968F-3FB18F33B6B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202F0539-A5B5-4846-8A87-A6B5642D489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6799C36-FF1B-4B4C-8425-17DD71D5A99D}"/>
              </a:ext>
            </a:extLst>
          </p:cNvPr>
          <p:cNvSpPr>
            <a:spLocks noGrp="1"/>
          </p:cNvSpPr>
          <p:nvPr>
            <p:ph type="sldNum" sz="quarter" idx="12"/>
          </p:nvPr>
        </p:nvSpPr>
        <p:spPr/>
        <p:txBody>
          <a:bodyPr/>
          <a:lstStyle/>
          <a:p>
            <a:fld id="{D613E84E-F90B-4997-BEAD-0068A8707C75}" type="slidenum">
              <a:rPr lang="en-US" smtClean="0"/>
              <a:t>48</a:t>
            </a:fld>
            <a:endParaRPr lang="en-US" dirty="0"/>
          </a:p>
        </p:txBody>
      </p:sp>
      <p:sp>
        <p:nvSpPr>
          <p:cNvPr id="5" name="Title 4">
            <a:extLst>
              <a:ext uri="{FF2B5EF4-FFF2-40B4-BE49-F238E27FC236}">
                <a16:creationId xmlns:a16="http://schemas.microsoft.com/office/drawing/2014/main" id="{595EF208-8599-407B-AD42-47232E50C172}"/>
              </a:ext>
            </a:extLst>
          </p:cNvPr>
          <p:cNvSpPr>
            <a:spLocks noGrp="1"/>
          </p:cNvSpPr>
          <p:nvPr>
            <p:ph type="title"/>
          </p:nvPr>
        </p:nvSpPr>
        <p:spPr>
          <a:xfrm>
            <a:off x="2362200" y="10587"/>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1207C47-2607-4DCE-A1F6-CE9E38E73ADC}"/>
              </a:ext>
            </a:extLst>
          </p:cNvPr>
          <p:cNvSpPr>
            <a:spLocks noGrp="1"/>
          </p:cNvSpPr>
          <p:nvPr>
            <p:ph idx="1"/>
          </p:nvPr>
        </p:nvSpPr>
        <p:spPr>
          <a:xfrm>
            <a:off x="765863" y="914400"/>
            <a:ext cx="8540750" cy="5197475"/>
          </a:xfrm>
        </p:spPr>
        <p:txBody>
          <a:bodyPr>
            <a:normAutofit lnSpcReduction="10000"/>
          </a:bodyPr>
          <a:lstStyle/>
          <a:p>
            <a:pPr marL="627063" indent="-627063" algn="ctr">
              <a:buClrTx/>
              <a:buSzPct val="100000"/>
              <a:buNone/>
              <a:defRPr/>
            </a:pPr>
            <a:r>
              <a:rPr lang="id-ID" altLang="en-US" sz="2000" b="1" u="sng" dirty="0">
                <a:solidFill>
                  <a:srgbClr val="3615FB"/>
                </a:solidFill>
              </a:rPr>
              <a:t>6.4 Peralatan</a:t>
            </a:r>
          </a:p>
          <a:p>
            <a:pPr marL="627063" indent="-627063" algn="ctr">
              <a:buClrTx/>
              <a:buSzPct val="100000"/>
              <a:buNone/>
              <a:defRPr/>
            </a:pPr>
            <a:endParaRPr lang="id-ID" altLang="en-US" sz="900" b="1" dirty="0"/>
          </a:p>
          <a:p>
            <a:pPr marL="719138" indent="-627063" algn="just">
              <a:buNone/>
              <a:defRPr/>
            </a:pPr>
            <a:r>
              <a:rPr lang="id-ID" altLang="en-US" sz="2000" b="1" dirty="0"/>
              <a:t>6.4.9</a:t>
            </a:r>
            <a:r>
              <a:rPr lang="en-US" altLang="en-US" sz="2000" b="1" dirty="0"/>
              <a:t>	</a:t>
            </a:r>
            <a:r>
              <a:rPr lang="id-ID" altLang="en-US" sz="2000" dirty="0"/>
              <a:t>Peralatan yang telah mengalami overloading atau kesalahan penanganan, memberikan hasil yang dipertanyakan, atau telah terbukti rusak atau diluar persyaratan yang ditentukan, harus dibawa keluar dari pelayanan. Alat diisolasi untuk mencegah penggunaan atau diberi label yang jelas atau ditandai sebagai keluar dari pelayanan sampai diambil tindakan perbaikan dan menampilkan kinerja yang benar. </a:t>
            </a:r>
            <a:endParaRPr lang="en-US" altLang="en-US" sz="2000" dirty="0"/>
          </a:p>
          <a:p>
            <a:pPr marL="719138" indent="-627063" algn="just">
              <a:buNone/>
              <a:defRPr/>
            </a:pPr>
            <a:r>
              <a:rPr lang="en-US" altLang="en-US" sz="2000" dirty="0"/>
              <a:t>	</a:t>
            </a:r>
            <a:r>
              <a:rPr lang="id-ID" altLang="en-US" sz="2000" dirty="0"/>
              <a:t>Laboratorium harus memeriksa pengaruh cacat atau penyimpangan dari persyaratan yang ditentukan dan harus menerapkan “</a:t>
            </a:r>
            <a:r>
              <a:rPr lang="en-US" altLang="ja-JP" sz="2000" dirty="0"/>
              <a:t> </a:t>
            </a:r>
            <a:r>
              <a:rPr lang="en-US" altLang="ja-JP" sz="2000" dirty="0" err="1"/>
              <a:t>Pengendalian</a:t>
            </a:r>
            <a:r>
              <a:rPr lang="id-ID" altLang="ja-JP" sz="2000" dirty="0"/>
              <a:t> pekerjaan yang tidak sesuai" sesuai prosedur (lihat 7.10).</a:t>
            </a:r>
            <a:endParaRPr lang="en-US" altLang="ja-JP" sz="2000" dirty="0"/>
          </a:p>
          <a:p>
            <a:pPr marL="627063" indent="-627063" algn="just">
              <a:buNone/>
              <a:defRPr/>
            </a:pPr>
            <a:r>
              <a:rPr lang="id-ID" altLang="en-US" sz="2000" b="1" dirty="0"/>
              <a:t>6.4.10</a:t>
            </a:r>
            <a:r>
              <a:rPr lang="id-ID" altLang="en-US" sz="2000" dirty="0"/>
              <a:t> Ketika pemeriksaan antara diperlukan untuk menjaga kepercayaan untuk kinerja peralatan, pemeriksaan ini harus dilakukan sesuai dengan </a:t>
            </a:r>
            <a:r>
              <a:rPr lang="id-ID" altLang="en-US" sz="2000" dirty="0">
                <a:solidFill>
                  <a:srgbClr val="3615FB"/>
                </a:solidFill>
              </a:rPr>
              <a:t>prosedur</a:t>
            </a:r>
            <a:r>
              <a:rPr lang="id-ID" altLang="en-US" sz="2000" dirty="0"/>
              <a:t> yang ditetapkan.</a:t>
            </a:r>
          </a:p>
          <a:p>
            <a:pPr marL="627063" indent="-627063" algn="just">
              <a:buNone/>
              <a:defRPr/>
            </a:pPr>
            <a:endParaRPr lang="id-ID" altLang="en-US" sz="2000" dirty="0"/>
          </a:p>
          <a:p>
            <a:pPr marL="627063" indent="-627063" algn="just">
              <a:buClrTx/>
              <a:buSzPct val="100000"/>
              <a:buNone/>
              <a:defRPr/>
            </a:pPr>
            <a:endParaRPr lang="id-ID" altLang="en-US" sz="2000" dirty="0"/>
          </a:p>
        </p:txBody>
      </p:sp>
      <p:grpSp>
        <p:nvGrpSpPr>
          <p:cNvPr id="87045" name="Group 6">
            <a:extLst>
              <a:ext uri="{FF2B5EF4-FFF2-40B4-BE49-F238E27FC236}">
                <a16:creationId xmlns:a16="http://schemas.microsoft.com/office/drawing/2014/main" id="{C7EC829C-1DAC-4A81-AEB6-5CF82B83B1C8}"/>
              </a:ext>
            </a:extLst>
          </p:cNvPr>
          <p:cNvGrpSpPr>
            <a:grpSpLocks/>
          </p:cNvGrpSpPr>
          <p:nvPr/>
        </p:nvGrpSpPr>
        <p:grpSpPr bwMode="auto">
          <a:xfrm>
            <a:off x="2362200" y="914400"/>
            <a:ext cx="4876800" cy="152400"/>
            <a:chOff x="904875" y="914400"/>
            <a:chExt cx="4184650" cy="0"/>
          </a:xfrm>
        </p:grpSpPr>
        <p:sp>
          <p:nvSpPr>
            <p:cNvPr id="87046" name="Line 8">
              <a:extLst>
                <a:ext uri="{FF2B5EF4-FFF2-40B4-BE49-F238E27FC236}">
                  <a16:creationId xmlns:a16="http://schemas.microsoft.com/office/drawing/2014/main" id="{515AE7B6-F9BA-4C63-8B84-4A9D825C08C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7047" name="Line 9">
              <a:extLst>
                <a:ext uri="{FF2B5EF4-FFF2-40B4-BE49-F238E27FC236}">
                  <a16:creationId xmlns:a16="http://schemas.microsoft.com/office/drawing/2014/main" id="{955AA736-8CB4-4DDB-B972-FF6035ED4E1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B9A0E0EF-7215-44D9-9001-7DF339A787B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A3BA4173-A775-4EDE-A888-AA2D2FA35162}"/>
              </a:ext>
            </a:extLst>
          </p:cNvPr>
          <p:cNvSpPr>
            <a:spLocks noGrp="1"/>
          </p:cNvSpPr>
          <p:nvPr>
            <p:ph type="sldNum" sz="quarter" idx="12"/>
          </p:nvPr>
        </p:nvSpPr>
        <p:spPr/>
        <p:txBody>
          <a:bodyPr/>
          <a:lstStyle/>
          <a:p>
            <a:fld id="{D613E84E-F90B-4997-BEAD-0068A8707C75}" type="slidenum">
              <a:rPr lang="en-US" smtClean="0"/>
              <a:t>49</a:t>
            </a:fld>
            <a:endParaRPr lang="en-US" dirty="0"/>
          </a:p>
        </p:txBody>
      </p:sp>
      <p:sp>
        <p:nvSpPr>
          <p:cNvPr id="6" name="Title 5">
            <a:extLst>
              <a:ext uri="{FF2B5EF4-FFF2-40B4-BE49-F238E27FC236}">
                <a16:creationId xmlns:a16="http://schemas.microsoft.com/office/drawing/2014/main" id="{C175C02F-57B0-412E-8462-519A3267D81C}"/>
              </a:ext>
            </a:extLst>
          </p:cNvPr>
          <p:cNvSpPr>
            <a:spLocks noGrp="1"/>
          </p:cNvSpPr>
          <p:nvPr>
            <p:ph type="title"/>
          </p:nvPr>
        </p:nvSpPr>
        <p:spPr>
          <a:xfrm>
            <a:off x="2362200" y="16541"/>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p:txBody>
          <a:bodyPr/>
          <a:lstStyle/>
          <a:p>
            <a:r>
              <a:rPr lang="en-US" dirty="0"/>
              <a:t>Merupakan </a:t>
            </a:r>
            <a:r>
              <a:rPr lang="en-US" dirty="0" err="1"/>
              <a:t>pengakuan</a:t>
            </a:r>
            <a:r>
              <a:rPr lang="en-US" dirty="0"/>
              <a:t> </a:t>
            </a:r>
            <a:r>
              <a:rPr lang="en-US" dirty="0" err="1"/>
              <a:t>dari</a:t>
            </a:r>
            <a:r>
              <a:rPr lang="en-US" dirty="0"/>
              <a:t> </a:t>
            </a:r>
            <a:r>
              <a:rPr lang="en-US" dirty="0" err="1"/>
              <a:t>Komite</a:t>
            </a:r>
            <a:r>
              <a:rPr lang="en-US" dirty="0"/>
              <a:t> </a:t>
            </a:r>
            <a:r>
              <a:rPr lang="en-US" dirty="0" err="1"/>
              <a:t>Akreditasi</a:t>
            </a:r>
            <a:r>
              <a:rPr lang="en-US" dirty="0"/>
              <a:t> Nasional </a:t>
            </a:r>
            <a:r>
              <a:rPr lang="en-US" dirty="0" err="1"/>
              <a:t>bahwa</a:t>
            </a:r>
            <a:r>
              <a:rPr lang="en-US" dirty="0"/>
              <a:t> </a:t>
            </a:r>
            <a:r>
              <a:rPr lang="en-US" dirty="0" err="1"/>
              <a:t>laboratorium</a:t>
            </a:r>
            <a:r>
              <a:rPr lang="en-US" dirty="0"/>
              <a:t> </a:t>
            </a:r>
            <a:r>
              <a:rPr lang="en-US" dirty="0" err="1"/>
              <a:t>memiliki</a:t>
            </a:r>
            <a:r>
              <a:rPr lang="en-US" dirty="0"/>
              <a:t> </a:t>
            </a:r>
            <a:r>
              <a:rPr lang="en-US" dirty="0" err="1">
                <a:solidFill>
                  <a:srgbClr val="0070C0"/>
                </a:solidFill>
              </a:rPr>
              <a:t>Sistem</a:t>
            </a:r>
            <a:r>
              <a:rPr lang="en-US" dirty="0">
                <a:solidFill>
                  <a:srgbClr val="0070C0"/>
                </a:solidFill>
              </a:rPr>
              <a:t> Management </a:t>
            </a:r>
            <a:r>
              <a:rPr lang="en-US" dirty="0" err="1">
                <a:solidFill>
                  <a:srgbClr val="0070C0"/>
                </a:solidFill>
              </a:rPr>
              <a:t>Mutu</a:t>
            </a:r>
            <a:r>
              <a:rPr lang="en-US" dirty="0">
                <a:solidFill>
                  <a:srgbClr val="0070C0"/>
                </a:solidFill>
              </a:rPr>
              <a:t> yang </a:t>
            </a:r>
            <a:r>
              <a:rPr lang="en-US" dirty="0" err="1">
                <a:solidFill>
                  <a:srgbClr val="0070C0"/>
                </a:solidFill>
              </a:rPr>
              <a:t>terupdate</a:t>
            </a:r>
            <a:r>
              <a:rPr lang="en-US" dirty="0">
                <a:solidFill>
                  <a:srgbClr val="0070C0"/>
                </a:solidFill>
              </a:rPr>
              <a:t>, dan </a:t>
            </a:r>
            <a:r>
              <a:rPr lang="en-US" dirty="0" err="1">
                <a:solidFill>
                  <a:srgbClr val="0070C0"/>
                </a:solidFill>
              </a:rPr>
              <a:t>kompetensi</a:t>
            </a:r>
            <a:r>
              <a:rPr lang="en-US" dirty="0">
                <a:solidFill>
                  <a:srgbClr val="0070C0"/>
                </a:solidFill>
              </a:rPr>
              <a:t> yang </a:t>
            </a:r>
            <a:r>
              <a:rPr lang="en-US" dirty="0" err="1">
                <a:solidFill>
                  <a:srgbClr val="0070C0"/>
                </a:solidFill>
              </a:rPr>
              <a:t>Komprehensif</a:t>
            </a:r>
            <a:r>
              <a:rPr lang="en-US" dirty="0">
                <a:solidFill>
                  <a:srgbClr val="0070C0"/>
                </a:solidFill>
              </a:rPr>
              <a:t>.</a:t>
            </a:r>
          </a:p>
          <a:p>
            <a:r>
              <a:rPr lang="en-US" dirty="0"/>
              <a:t>Memberi </a:t>
            </a:r>
            <a:r>
              <a:rPr lang="en-US" dirty="0" err="1"/>
              <a:t>keyakinan</a:t>
            </a:r>
            <a:r>
              <a:rPr lang="en-US" dirty="0"/>
              <a:t> pada customer </a:t>
            </a:r>
            <a:r>
              <a:rPr lang="en-US" dirty="0" err="1"/>
              <a:t>bahwa</a:t>
            </a:r>
            <a:r>
              <a:rPr lang="en-US" dirty="0"/>
              <a:t> </a:t>
            </a:r>
            <a:r>
              <a:rPr lang="en-US" dirty="0" err="1"/>
              <a:t>hasil</a:t>
            </a:r>
            <a:r>
              <a:rPr lang="en-US" dirty="0"/>
              <a:t> </a:t>
            </a:r>
            <a:r>
              <a:rPr lang="en-US" dirty="0" err="1"/>
              <a:t>pengujian</a:t>
            </a:r>
            <a:r>
              <a:rPr lang="en-US" dirty="0"/>
              <a:t> / </a:t>
            </a:r>
            <a:r>
              <a:rPr lang="en-US" dirty="0" err="1"/>
              <a:t>kalibrasi</a:t>
            </a:r>
            <a:r>
              <a:rPr lang="en-US" dirty="0"/>
              <a:t> </a:t>
            </a:r>
            <a:r>
              <a:rPr lang="en-US" dirty="0" err="1">
                <a:solidFill>
                  <a:srgbClr val="0070C0"/>
                </a:solidFill>
              </a:rPr>
              <a:t>dapat</a:t>
            </a:r>
            <a:r>
              <a:rPr lang="en-US" dirty="0">
                <a:solidFill>
                  <a:srgbClr val="0070C0"/>
                </a:solidFill>
              </a:rPr>
              <a:t> </a:t>
            </a:r>
            <a:r>
              <a:rPr lang="en-US" dirty="0" err="1">
                <a:solidFill>
                  <a:srgbClr val="0070C0"/>
                </a:solidFill>
              </a:rPr>
              <a:t>diandalkan</a:t>
            </a:r>
            <a:r>
              <a:rPr lang="en-US" dirty="0">
                <a:solidFill>
                  <a:srgbClr val="0070C0"/>
                </a:solidFill>
              </a:rPr>
              <a:t> dan </a:t>
            </a:r>
            <a:r>
              <a:rPr lang="en-US" dirty="0" err="1">
                <a:solidFill>
                  <a:srgbClr val="0070C0"/>
                </a:solidFill>
              </a:rPr>
              <a:t>sesuai</a:t>
            </a:r>
            <a:r>
              <a:rPr lang="en-US" dirty="0">
                <a:solidFill>
                  <a:srgbClr val="0070C0"/>
                </a:solidFill>
              </a:rPr>
              <a:t> </a:t>
            </a:r>
            <a:r>
              <a:rPr lang="en-US" dirty="0" err="1">
                <a:solidFill>
                  <a:srgbClr val="0070C0"/>
                </a:solidFill>
              </a:rPr>
              <a:t>dengan</a:t>
            </a:r>
            <a:r>
              <a:rPr lang="en-US" dirty="0">
                <a:solidFill>
                  <a:srgbClr val="0070C0"/>
                </a:solidFill>
              </a:rPr>
              <a:t> </a:t>
            </a:r>
            <a:r>
              <a:rPr lang="en-US" dirty="0" err="1">
                <a:solidFill>
                  <a:srgbClr val="0070C0"/>
                </a:solidFill>
              </a:rPr>
              <a:t>standar</a:t>
            </a:r>
            <a:r>
              <a:rPr lang="en-US" dirty="0">
                <a:solidFill>
                  <a:srgbClr val="0070C0"/>
                </a:solidFill>
              </a:rPr>
              <a:t> </a:t>
            </a:r>
            <a:r>
              <a:rPr lang="en-US" dirty="0" err="1">
                <a:solidFill>
                  <a:srgbClr val="0070C0"/>
                </a:solidFill>
              </a:rPr>
              <a:t>mutu</a:t>
            </a:r>
            <a:r>
              <a:rPr lang="en-US" dirty="0">
                <a:solidFill>
                  <a:srgbClr val="0070C0"/>
                </a:solidFill>
              </a:rPr>
              <a:t> </a:t>
            </a:r>
            <a:r>
              <a:rPr lang="en-US" dirty="0" err="1">
                <a:solidFill>
                  <a:srgbClr val="0070C0"/>
                </a:solidFill>
              </a:rPr>
              <a:t>internasional</a:t>
            </a:r>
            <a:r>
              <a:rPr lang="en-US" dirty="0">
                <a:solidFill>
                  <a:srgbClr val="0070C0"/>
                </a:solidFill>
              </a:rPr>
              <a:t>.</a:t>
            </a:r>
          </a:p>
          <a:p>
            <a:r>
              <a:rPr lang="en-US" dirty="0"/>
              <a:t>Semakin </a:t>
            </a:r>
            <a:r>
              <a:rPr lang="en-US" dirty="0" err="1"/>
              <a:t>banyak</a:t>
            </a:r>
            <a:r>
              <a:rPr lang="en-US" dirty="0"/>
              <a:t> customer yang </a:t>
            </a:r>
            <a:r>
              <a:rPr lang="en-US" dirty="0" err="1"/>
              <a:t>mewajibkan</a:t>
            </a:r>
            <a:r>
              <a:rPr lang="en-US" dirty="0"/>
              <a:t> </a:t>
            </a:r>
            <a:r>
              <a:rPr lang="en-US" dirty="0" err="1"/>
              <a:t>kalibrasi</a:t>
            </a:r>
            <a:r>
              <a:rPr lang="en-US" dirty="0"/>
              <a:t> / </a:t>
            </a:r>
            <a:r>
              <a:rPr lang="en-US" dirty="0" err="1"/>
              <a:t>pengujian</a:t>
            </a:r>
            <a:r>
              <a:rPr lang="en-US" dirty="0"/>
              <a:t> </a:t>
            </a:r>
            <a:r>
              <a:rPr lang="en-US" dirty="0" err="1"/>
              <a:t>terakreditasi</a:t>
            </a:r>
            <a:r>
              <a:rPr lang="en-US" dirty="0"/>
              <a:t> ISO 17025 </a:t>
            </a:r>
            <a:r>
              <a:rPr lang="en-US" dirty="0" err="1"/>
              <a:t>karena</a:t>
            </a:r>
            <a:r>
              <a:rPr lang="en-US" dirty="0"/>
              <a:t> lebih </a:t>
            </a:r>
            <a:r>
              <a:rPr lang="en-US" dirty="0" err="1"/>
              <a:t>praktis</a:t>
            </a:r>
            <a:r>
              <a:rPr lang="en-US" dirty="0"/>
              <a:t>, </a:t>
            </a:r>
            <a:r>
              <a:rPr lang="en-US" dirty="0" err="1"/>
              <a:t>terjamin</a:t>
            </a:r>
            <a:r>
              <a:rPr lang="en-US" dirty="0"/>
              <a:t>, </a:t>
            </a:r>
            <a:r>
              <a:rPr lang="en-US" dirty="0" err="1"/>
              <a:t>atau</a:t>
            </a:r>
            <a:r>
              <a:rPr lang="en-US" dirty="0"/>
              <a:t> </a:t>
            </a:r>
            <a:r>
              <a:rPr lang="en-US" dirty="0" err="1">
                <a:solidFill>
                  <a:srgbClr val="0070C0"/>
                </a:solidFill>
              </a:rPr>
              <a:t>dipersyaratkan</a:t>
            </a:r>
            <a:r>
              <a:rPr lang="en-US" dirty="0">
                <a:solidFill>
                  <a:srgbClr val="0070C0"/>
                </a:solidFill>
              </a:rPr>
              <a:t> oleh </a:t>
            </a:r>
            <a:r>
              <a:rPr lang="en-US" dirty="0" err="1">
                <a:solidFill>
                  <a:srgbClr val="0070C0"/>
                </a:solidFill>
              </a:rPr>
              <a:t>standar</a:t>
            </a:r>
            <a:r>
              <a:rPr lang="en-US" dirty="0">
                <a:solidFill>
                  <a:srgbClr val="0070C0"/>
                </a:solidFill>
              </a:rPr>
              <a:t> / </a:t>
            </a:r>
            <a:r>
              <a:rPr lang="en-US" dirty="0" err="1">
                <a:solidFill>
                  <a:srgbClr val="0070C0"/>
                </a:solidFill>
              </a:rPr>
              <a:t>aturan</a:t>
            </a:r>
            <a:r>
              <a:rPr lang="en-US" dirty="0">
                <a:solidFill>
                  <a:srgbClr val="0070C0"/>
                </a:solidFill>
              </a:rPr>
              <a:t> </a:t>
            </a:r>
            <a:r>
              <a:rPr lang="en-US" dirty="0" err="1">
                <a:solidFill>
                  <a:srgbClr val="0070C0"/>
                </a:solidFill>
              </a:rPr>
              <a:t>sesuai</a:t>
            </a:r>
            <a:r>
              <a:rPr lang="en-US" dirty="0">
                <a:solidFill>
                  <a:srgbClr val="0070C0"/>
                </a:solidFill>
              </a:rPr>
              <a:t> </a:t>
            </a:r>
            <a:r>
              <a:rPr lang="en-US" dirty="0" err="1">
                <a:solidFill>
                  <a:srgbClr val="0070C0"/>
                </a:solidFill>
              </a:rPr>
              <a:t>bidangnya</a:t>
            </a:r>
            <a:r>
              <a:rPr lang="en-US" dirty="0">
                <a:solidFill>
                  <a:srgbClr val="0070C0"/>
                </a:solidFill>
              </a:rPr>
              <a:t>.</a:t>
            </a:r>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p:txBody>
          <a:bodyPr/>
          <a:lstStyle/>
          <a:p>
            <a:r>
              <a:rPr lang="en-US" dirty="0"/>
              <a:t>Mengapa </a:t>
            </a:r>
            <a:r>
              <a:rPr lang="en-US" dirty="0" err="1"/>
              <a:t>Akreditasi</a:t>
            </a:r>
            <a:r>
              <a:rPr lang="en-US" dirty="0"/>
              <a:t> ISO 17025?</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F06E7479-609C-46B9-9CDD-39ABCDF49C28}"/>
              </a:ext>
            </a:extLst>
          </p:cNvPr>
          <p:cNvSpPr>
            <a:spLocks noGrp="1"/>
          </p:cNvSpPr>
          <p:nvPr>
            <p:ph type="sldNum" sz="quarter" idx="12"/>
          </p:nvPr>
        </p:nvSpPr>
        <p:spPr/>
        <p:txBody>
          <a:bodyPr/>
          <a:lstStyle/>
          <a:p>
            <a:fld id="{D613E84E-F90B-4997-BEAD-0068A8707C75}" type="slidenum">
              <a:rPr lang="en-US" smtClean="0"/>
              <a:t>5</a:t>
            </a:fld>
            <a:endParaRPr lang="en-US" dirty="0"/>
          </a:p>
        </p:txBody>
      </p:sp>
    </p:spTree>
    <p:extLst>
      <p:ext uri="{BB962C8B-B14F-4D97-AF65-F5344CB8AC3E}">
        <p14:creationId xmlns:p14="http://schemas.microsoft.com/office/powerpoint/2010/main" val="4258422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B01EB81-9BD9-4F57-BBDF-5D2C4BA148FC}"/>
              </a:ext>
            </a:extLst>
          </p:cNvPr>
          <p:cNvSpPr>
            <a:spLocks noGrp="1"/>
          </p:cNvSpPr>
          <p:nvPr>
            <p:ph idx="1"/>
          </p:nvPr>
        </p:nvSpPr>
        <p:spPr>
          <a:xfrm>
            <a:off x="900113" y="1015207"/>
            <a:ext cx="8091487" cy="5197475"/>
          </a:xfrm>
        </p:spPr>
        <p:txBody>
          <a:bodyPr/>
          <a:lstStyle/>
          <a:p>
            <a:pPr marL="627063" indent="-627063" algn="ctr">
              <a:buClrTx/>
              <a:buSzPct val="100000"/>
              <a:buNone/>
              <a:defRPr/>
            </a:pPr>
            <a:r>
              <a:rPr lang="id-ID" altLang="en-US" sz="2000" b="1" u="sng" dirty="0">
                <a:solidFill>
                  <a:srgbClr val="3615FB"/>
                </a:solidFill>
              </a:rPr>
              <a:t>6.4 Peralatan</a:t>
            </a:r>
          </a:p>
          <a:p>
            <a:pPr marL="627063" indent="-627063" algn="ctr">
              <a:buClrTx/>
              <a:buSzPct val="100000"/>
              <a:buNone/>
              <a:defRPr/>
            </a:pPr>
            <a:endParaRPr lang="id-ID" altLang="en-US" sz="900" b="1" dirty="0"/>
          </a:p>
          <a:p>
            <a:pPr marL="989013" indent="-989013" algn="just">
              <a:buClrTx/>
              <a:buSzPct val="100000"/>
              <a:buNone/>
              <a:defRPr/>
            </a:pPr>
            <a:r>
              <a:rPr lang="id-ID" altLang="en-US" sz="2000" b="1" dirty="0"/>
              <a:t>6.4.11</a:t>
            </a:r>
            <a:r>
              <a:rPr lang="en-US" altLang="en-US" sz="2000" b="1" dirty="0"/>
              <a:t>	</a:t>
            </a:r>
            <a:r>
              <a:rPr lang="id-ID" altLang="en-US" sz="2000" dirty="0"/>
              <a:t>Ketika kalibrasi dan data material acuan termasuk nilai acuan atau faktor koreksi, laboratorium harus menjamin nilai acuan dan factor koreksi dimutakhirkan, diterapkan sebagaimana mestinya, untuk memenuhi persyaratan spesifik yang ditentukan.</a:t>
            </a:r>
          </a:p>
          <a:p>
            <a:pPr marL="627063" indent="-627063" algn="just">
              <a:buClrTx/>
              <a:buSzPct val="100000"/>
              <a:buNone/>
              <a:defRPr/>
            </a:pPr>
            <a:endParaRPr lang="id-ID" altLang="en-US" sz="2000" dirty="0"/>
          </a:p>
          <a:p>
            <a:pPr marL="989013" indent="-989013" algn="just">
              <a:buClrTx/>
              <a:buSzPct val="100000"/>
              <a:buNone/>
              <a:defRPr/>
            </a:pPr>
            <a:r>
              <a:rPr lang="id-ID" altLang="en-US" sz="2000" b="1" dirty="0"/>
              <a:t>6.4.12</a:t>
            </a:r>
            <a:r>
              <a:rPr lang="en-US" altLang="en-US" sz="2000" b="1" dirty="0"/>
              <a:t>	</a:t>
            </a:r>
            <a:r>
              <a:rPr lang="id-ID" altLang="en-US" sz="2000" dirty="0"/>
              <a:t>Lab harus melakukan tindakan yang praktis untuk mencegah dari penyesuaian/penyetelan yang akan membatalkan (tidak validnya) hasil pengujian dan kalibrasi</a:t>
            </a:r>
            <a:r>
              <a:rPr lang="id-ID" altLang="en-US" sz="1800" dirty="0"/>
              <a:t>.</a:t>
            </a:r>
            <a:endParaRPr lang="id-ID" altLang="en-US" sz="2000" dirty="0"/>
          </a:p>
          <a:p>
            <a:pPr marL="627063" indent="-627063" algn="just">
              <a:buClrTx/>
              <a:buSzPct val="100000"/>
              <a:buFont typeface="Arial" panose="020B0604020202020204" pitchFamily="34" charset="0"/>
              <a:buAutoNum type="alphaLcParenR"/>
              <a:defRPr/>
            </a:pPr>
            <a:endParaRPr lang="id-ID" altLang="en-US" sz="2000" dirty="0"/>
          </a:p>
        </p:txBody>
      </p:sp>
      <p:grpSp>
        <p:nvGrpSpPr>
          <p:cNvPr id="88069" name="Group 6">
            <a:extLst>
              <a:ext uri="{FF2B5EF4-FFF2-40B4-BE49-F238E27FC236}">
                <a16:creationId xmlns:a16="http://schemas.microsoft.com/office/drawing/2014/main" id="{B9B4F3D8-49C6-4A17-A4E0-CED4915E9DC6}"/>
              </a:ext>
            </a:extLst>
          </p:cNvPr>
          <p:cNvGrpSpPr>
            <a:grpSpLocks/>
          </p:cNvGrpSpPr>
          <p:nvPr/>
        </p:nvGrpSpPr>
        <p:grpSpPr bwMode="auto">
          <a:xfrm>
            <a:off x="2362200" y="914400"/>
            <a:ext cx="4876800" cy="152400"/>
            <a:chOff x="904875" y="914400"/>
            <a:chExt cx="4184650" cy="0"/>
          </a:xfrm>
        </p:grpSpPr>
        <p:sp>
          <p:nvSpPr>
            <p:cNvPr id="88070" name="Line 8">
              <a:extLst>
                <a:ext uri="{FF2B5EF4-FFF2-40B4-BE49-F238E27FC236}">
                  <a16:creationId xmlns:a16="http://schemas.microsoft.com/office/drawing/2014/main" id="{20D6E92D-5290-4591-A11C-86919AD4882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8071" name="Line 9">
              <a:extLst>
                <a:ext uri="{FF2B5EF4-FFF2-40B4-BE49-F238E27FC236}">
                  <a16:creationId xmlns:a16="http://schemas.microsoft.com/office/drawing/2014/main" id="{BAC17BBC-3903-405D-8B1B-08BB8BF46AA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0DC58309-A49B-432E-8741-A55630763152}"/>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8752136A-B7FF-4881-9F7E-0FC311D4F948}"/>
              </a:ext>
            </a:extLst>
          </p:cNvPr>
          <p:cNvSpPr>
            <a:spLocks noGrp="1"/>
          </p:cNvSpPr>
          <p:nvPr>
            <p:ph type="sldNum" sz="quarter" idx="12"/>
          </p:nvPr>
        </p:nvSpPr>
        <p:spPr/>
        <p:txBody>
          <a:bodyPr/>
          <a:lstStyle/>
          <a:p>
            <a:fld id="{D613E84E-F90B-4997-BEAD-0068A8707C75}" type="slidenum">
              <a:rPr lang="en-US" smtClean="0"/>
              <a:t>50</a:t>
            </a:fld>
            <a:endParaRPr lang="en-US" dirty="0"/>
          </a:p>
        </p:txBody>
      </p:sp>
      <p:sp>
        <p:nvSpPr>
          <p:cNvPr id="6" name="Title 5">
            <a:extLst>
              <a:ext uri="{FF2B5EF4-FFF2-40B4-BE49-F238E27FC236}">
                <a16:creationId xmlns:a16="http://schemas.microsoft.com/office/drawing/2014/main" id="{D857D745-FCDA-40E6-87F2-19B0B64BB07A}"/>
              </a:ext>
            </a:extLst>
          </p:cNvPr>
          <p:cNvSpPr>
            <a:spLocks noGrp="1"/>
          </p:cNvSpPr>
          <p:nvPr>
            <p:ph type="title"/>
          </p:nvPr>
        </p:nvSpPr>
        <p:spPr>
          <a:xfrm>
            <a:off x="2492280" y="26461"/>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Content Placeholder 2">
            <a:extLst>
              <a:ext uri="{FF2B5EF4-FFF2-40B4-BE49-F238E27FC236}">
                <a16:creationId xmlns:a16="http://schemas.microsoft.com/office/drawing/2014/main" id="{4CE6A0B3-E47C-4C56-807D-9253457AF78B}"/>
              </a:ext>
            </a:extLst>
          </p:cNvPr>
          <p:cNvSpPr>
            <a:spLocks noGrp="1" noChangeArrowheads="1"/>
          </p:cNvSpPr>
          <p:nvPr>
            <p:ph idx="1"/>
          </p:nvPr>
        </p:nvSpPr>
        <p:spPr>
          <a:xfrm>
            <a:off x="792471" y="1037828"/>
            <a:ext cx="8542338" cy="5197475"/>
          </a:xfrm>
        </p:spPr>
        <p:txBody>
          <a:bodyPr/>
          <a:lstStyle/>
          <a:p>
            <a:pPr marL="627063" indent="-627063" algn="ctr">
              <a:buClrTx/>
              <a:buSzPct val="100000"/>
              <a:buNone/>
            </a:pPr>
            <a:r>
              <a:rPr lang="id-ID" altLang="en-US" sz="2000" b="1" u="sng" dirty="0">
                <a:solidFill>
                  <a:srgbClr val="3615FB"/>
                </a:solidFill>
              </a:rPr>
              <a:t>6.4 Peralatan</a:t>
            </a:r>
          </a:p>
          <a:p>
            <a:pPr marL="627063" indent="-627063" algn="ctr">
              <a:buClrTx/>
              <a:buSzPct val="100000"/>
              <a:buNone/>
            </a:pPr>
            <a:endParaRPr lang="id-ID" altLang="en-US" sz="900" b="1" dirty="0"/>
          </a:p>
          <a:p>
            <a:pPr marL="627063" indent="-627063" algn="just">
              <a:buClrTx/>
              <a:buSzPct val="100000"/>
              <a:buNone/>
            </a:pPr>
            <a:r>
              <a:rPr lang="id-ID" altLang="en-US" sz="2000" b="1" dirty="0"/>
              <a:t>6.4.13</a:t>
            </a:r>
            <a:r>
              <a:rPr lang="id-ID" altLang="en-US" sz="2000" dirty="0"/>
              <a:t> Rekaman harus dipelihara untuk peralatan yang signifikan terhadap kegiatan laboratorium. Rekaman harus mencakup setidaknya berikut:</a:t>
            </a:r>
          </a:p>
          <a:p>
            <a:pPr marL="627063" indent="-627063" algn="just">
              <a:buClrTx/>
              <a:buSzPct val="100000"/>
              <a:buNone/>
            </a:pPr>
            <a:endParaRPr lang="id-ID" altLang="en-US" sz="700" dirty="0"/>
          </a:p>
          <a:p>
            <a:pPr marL="627063" indent="-627063" algn="just">
              <a:buClrTx/>
              <a:buSzPct val="100000"/>
              <a:buFont typeface="Arial" panose="020B0604020202020204" pitchFamily="34" charset="0"/>
              <a:buAutoNum type="alphaLcParenR"/>
            </a:pPr>
            <a:r>
              <a:rPr lang="id-ID" altLang="en-US" sz="2000" dirty="0">
                <a:solidFill>
                  <a:srgbClr val="002060"/>
                </a:solidFill>
              </a:rPr>
              <a:t>identitas peralatan, perangkat lunak dan versi </a:t>
            </a:r>
            <a:r>
              <a:rPr lang="id-ID" altLang="en-US" sz="2000" i="1" dirty="0">
                <a:solidFill>
                  <a:srgbClr val="002060"/>
                </a:solidFill>
              </a:rPr>
              <a:t>firmware (bila tersedia)</a:t>
            </a:r>
            <a:r>
              <a:rPr lang="id-ID" altLang="en-US" sz="2000" dirty="0">
                <a:solidFill>
                  <a:srgbClr val="002060"/>
                </a:solidFill>
              </a:rPr>
              <a:t>;</a:t>
            </a:r>
          </a:p>
          <a:p>
            <a:pPr marL="627063" indent="-627063" algn="just">
              <a:buClrTx/>
              <a:buSzPct val="100000"/>
              <a:buFont typeface="Arial" panose="020B0604020202020204" pitchFamily="34" charset="0"/>
              <a:buAutoNum type="alphaLcParenR"/>
            </a:pPr>
            <a:r>
              <a:rPr lang="id-ID" altLang="en-US" sz="2000" dirty="0">
                <a:solidFill>
                  <a:srgbClr val="002060"/>
                </a:solidFill>
              </a:rPr>
              <a:t>nama produsen, identifikasi jenis, dan nomor seri atau identifikasi unik lainnya;</a:t>
            </a:r>
          </a:p>
          <a:p>
            <a:pPr marL="627063" indent="-627063" algn="just">
              <a:buClrTx/>
              <a:buSzPct val="100000"/>
              <a:buFont typeface="Arial" panose="020B0604020202020204" pitchFamily="34" charset="0"/>
              <a:buAutoNum type="alphaLcParenR"/>
            </a:pPr>
            <a:r>
              <a:rPr lang="id-ID" altLang="en-US" sz="2000" dirty="0">
                <a:solidFill>
                  <a:srgbClr val="002060"/>
                </a:solidFill>
              </a:rPr>
              <a:t>bukti verifikasi bahwa peralatan sesuai dengan persyaratan spesifik yang ditetapkan;</a:t>
            </a:r>
          </a:p>
          <a:p>
            <a:pPr marL="627063" indent="-627063" algn="just">
              <a:buClrTx/>
              <a:buSzPct val="100000"/>
              <a:buFont typeface="Arial" panose="020B0604020202020204" pitchFamily="34" charset="0"/>
              <a:buAutoNum type="alphaLcParenR"/>
            </a:pPr>
            <a:r>
              <a:rPr lang="id-ID" altLang="en-US" sz="2000" dirty="0">
                <a:solidFill>
                  <a:srgbClr val="002060"/>
                </a:solidFill>
              </a:rPr>
              <a:t>lokasi saat ini, bila sesuai;</a:t>
            </a:r>
          </a:p>
          <a:p>
            <a:pPr marL="627063" indent="-627063" algn="just">
              <a:buClrTx/>
              <a:buSzPct val="100000"/>
              <a:buFont typeface="Arial" panose="020B0604020202020204" pitchFamily="34" charset="0"/>
              <a:buAutoNum type="alphaLcParenR"/>
            </a:pPr>
            <a:endParaRPr lang="id-ID" altLang="en-US" sz="2000" dirty="0"/>
          </a:p>
        </p:txBody>
      </p:sp>
      <p:grpSp>
        <p:nvGrpSpPr>
          <p:cNvPr id="89093" name="Group 6">
            <a:extLst>
              <a:ext uri="{FF2B5EF4-FFF2-40B4-BE49-F238E27FC236}">
                <a16:creationId xmlns:a16="http://schemas.microsoft.com/office/drawing/2014/main" id="{176DCD58-0B45-4317-8AC2-D02FE27F2BE8}"/>
              </a:ext>
            </a:extLst>
          </p:cNvPr>
          <p:cNvGrpSpPr>
            <a:grpSpLocks/>
          </p:cNvGrpSpPr>
          <p:nvPr/>
        </p:nvGrpSpPr>
        <p:grpSpPr bwMode="auto">
          <a:xfrm>
            <a:off x="2362200" y="914400"/>
            <a:ext cx="4876800" cy="152400"/>
            <a:chOff x="904875" y="914400"/>
            <a:chExt cx="4184650" cy="0"/>
          </a:xfrm>
        </p:grpSpPr>
        <p:sp>
          <p:nvSpPr>
            <p:cNvPr id="89094" name="Line 8">
              <a:extLst>
                <a:ext uri="{FF2B5EF4-FFF2-40B4-BE49-F238E27FC236}">
                  <a16:creationId xmlns:a16="http://schemas.microsoft.com/office/drawing/2014/main" id="{397DF02C-3C5E-4A29-A0E1-EA7AC184E11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89095" name="Line 9">
              <a:extLst>
                <a:ext uri="{FF2B5EF4-FFF2-40B4-BE49-F238E27FC236}">
                  <a16:creationId xmlns:a16="http://schemas.microsoft.com/office/drawing/2014/main" id="{B6F4AE22-50CC-4A57-9F54-34206DD3BE3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8F764130-E01F-489A-96FD-48A8D4FD40B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72B1B8A-5F89-43F3-8AAC-E0A97A9C3E27}"/>
              </a:ext>
            </a:extLst>
          </p:cNvPr>
          <p:cNvSpPr>
            <a:spLocks noGrp="1"/>
          </p:cNvSpPr>
          <p:nvPr>
            <p:ph type="sldNum" sz="quarter" idx="12"/>
          </p:nvPr>
        </p:nvSpPr>
        <p:spPr/>
        <p:txBody>
          <a:bodyPr/>
          <a:lstStyle/>
          <a:p>
            <a:fld id="{D613E84E-F90B-4997-BEAD-0068A8707C75}" type="slidenum">
              <a:rPr lang="en-US" smtClean="0"/>
              <a:t>51</a:t>
            </a:fld>
            <a:endParaRPr lang="en-US" dirty="0"/>
          </a:p>
        </p:txBody>
      </p:sp>
      <p:sp>
        <p:nvSpPr>
          <p:cNvPr id="5" name="Title 4">
            <a:extLst>
              <a:ext uri="{FF2B5EF4-FFF2-40B4-BE49-F238E27FC236}">
                <a16:creationId xmlns:a16="http://schemas.microsoft.com/office/drawing/2014/main" id="{5D7BE238-B32B-4023-A4B2-4CC927DEA057}"/>
              </a:ext>
            </a:extLst>
          </p:cNvPr>
          <p:cNvSpPr>
            <a:spLocks noGrp="1"/>
          </p:cNvSpPr>
          <p:nvPr>
            <p:ph type="title"/>
          </p:nvPr>
        </p:nvSpPr>
        <p:spPr>
          <a:xfrm>
            <a:off x="2362200" y="0"/>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Content Placeholder 2">
            <a:extLst>
              <a:ext uri="{FF2B5EF4-FFF2-40B4-BE49-F238E27FC236}">
                <a16:creationId xmlns:a16="http://schemas.microsoft.com/office/drawing/2014/main" id="{C23E28D9-15AC-46EC-AB2A-0185A4B5A9B6}"/>
              </a:ext>
            </a:extLst>
          </p:cNvPr>
          <p:cNvSpPr>
            <a:spLocks noGrp="1" noChangeArrowheads="1"/>
          </p:cNvSpPr>
          <p:nvPr>
            <p:ph idx="1"/>
          </p:nvPr>
        </p:nvSpPr>
        <p:spPr>
          <a:xfrm>
            <a:off x="764869" y="964804"/>
            <a:ext cx="8542337" cy="5197475"/>
          </a:xfrm>
        </p:spPr>
        <p:txBody>
          <a:bodyPr>
            <a:normAutofit lnSpcReduction="10000"/>
          </a:bodyPr>
          <a:lstStyle/>
          <a:p>
            <a:pPr marL="627063" indent="-627063" algn="ctr">
              <a:buClrTx/>
              <a:buSzPct val="100000"/>
              <a:buNone/>
            </a:pPr>
            <a:r>
              <a:rPr lang="id-ID" altLang="en-US" b="1" u="sng" dirty="0">
                <a:solidFill>
                  <a:srgbClr val="3615FB"/>
                </a:solidFill>
              </a:rPr>
              <a:t>6.4 Peralatan</a:t>
            </a:r>
          </a:p>
          <a:p>
            <a:pPr marL="627063" indent="-627063" algn="ctr">
              <a:buClrTx/>
              <a:buSzPct val="100000"/>
              <a:buNone/>
            </a:pPr>
            <a:endParaRPr lang="id-ID" altLang="en-US" sz="1000" dirty="0"/>
          </a:p>
          <a:p>
            <a:pPr marL="627063" indent="-627063" algn="just">
              <a:buClrTx/>
              <a:buSzPct val="100000"/>
              <a:buNone/>
            </a:pPr>
            <a:r>
              <a:rPr lang="id-ID" altLang="en-US" sz="2200" b="1" dirty="0"/>
              <a:t>6.4.13</a:t>
            </a:r>
            <a:r>
              <a:rPr lang="id-ID" altLang="en-US" sz="2200" dirty="0"/>
              <a:t> ................... Rekaman harus mencakup setidaknya berikut:</a:t>
            </a:r>
          </a:p>
          <a:p>
            <a:pPr marL="627063" indent="-627063" algn="just">
              <a:buClrTx/>
              <a:buSzPct val="100000"/>
              <a:buNone/>
            </a:pPr>
            <a:endParaRPr lang="id-ID" altLang="en-US" sz="1000" dirty="0"/>
          </a:p>
          <a:p>
            <a:pPr marL="627063" indent="-627063" algn="just">
              <a:buClrTx/>
              <a:buSzPct val="100000"/>
              <a:buFont typeface="Arial" panose="020B0604020202020204" pitchFamily="34" charset="0"/>
              <a:buAutoNum type="alphaLcParenR" startAt="5"/>
            </a:pPr>
            <a:r>
              <a:rPr lang="id-ID" altLang="en-US" sz="2200" dirty="0">
                <a:solidFill>
                  <a:srgbClr val="002060"/>
                </a:solidFill>
              </a:rPr>
              <a:t>kalibrasi tanggal, hasil dan salinan laporan dan sertifikat dari semua kalibrasi, penyesuaian, kriteria penerimaan, dan tanggal kalibrasi berikutnya;</a:t>
            </a:r>
          </a:p>
          <a:p>
            <a:pPr marL="627063" indent="-627063" algn="just">
              <a:buClrTx/>
              <a:buSzPct val="100000"/>
              <a:buFont typeface="Arial" panose="020B0604020202020204" pitchFamily="34" charset="0"/>
              <a:buAutoNum type="alphaLcParenR" startAt="5"/>
            </a:pPr>
            <a:r>
              <a:rPr lang="id-ID" altLang="en-US" sz="2200" dirty="0">
                <a:solidFill>
                  <a:srgbClr val="002060"/>
                </a:solidFill>
              </a:rPr>
              <a:t>tanggal, hasil dan salinan dokumentasi dan sertifikat dari bahan referensi, kriteria penerimaan, dan masa berlaku;</a:t>
            </a:r>
          </a:p>
          <a:p>
            <a:pPr marL="627063" indent="-627063" algn="just">
              <a:buClrTx/>
              <a:buSzPct val="100000"/>
              <a:buFont typeface="Arial" panose="020B0604020202020204" pitchFamily="34" charset="0"/>
              <a:buAutoNum type="alphaLcParenR" startAt="5"/>
            </a:pPr>
            <a:r>
              <a:rPr lang="id-ID" altLang="en-US" sz="2200" dirty="0">
                <a:solidFill>
                  <a:srgbClr val="002060"/>
                </a:solidFill>
              </a:rPr>
              <a:t>rencana pemeliharaan, dan perawatan dilakukan yang relevan dengan kinerja peralatan;</a:t>
            </a:r>
          </a:p>
          <a:p>
            <a:pPr marL="627063" indent="-627063" algn="just">
              <a:buClrTx/>
              <a:buSzPct val="100000"/>
              <a:buFont typeface="Arial" panose="020B0604020202020204" pitchFamily="34" charset="0"/>
              <a:buAutoNum type="alphaLcParenR" startAt="5"/>
            </a:pPr>
            <a:r>
              <a:rPr lang="id-ID" altLang="en-US" sz="2200" dirty="0">
                <a:solidFill>
                  <a:srgbClr val="002060"/>
                </a:solidFill>
              </a:rPr>
              <a:t>rincian dari kerusakan, malfucntion, modifikasi atau perbaikan peralatan.</a:t>
            </a:r>
          </a:p>
        </p:txBody>
      </p:sp>
      <p:grpSp>
        <p:nvGrpSpPr>
          <p:cNvPr id="90117" name="Group 6">
            <a:extLst>
              <a:ext uri="{FF2B5EF4-FFF2-40B4-BE49-F238E27FC236}">
                <a16:creationId xmlns:a16="http://schemas.microsoft.com/office/drawing/2014/main" id="{61332DBE-FBB8-4187-B59B-618C12010615}"/>
              </a:ext>
            </a:extLst>
          </p:cNvPr>
          <p:cNvGrpSpPr>
            <a:grpSpLocks/>
          </p:cNvGrpSpPr>
          <p:nvPr/>
        </p:nvGrpSpPr>
        <p:grpSpPr bwMode="auto">
          <a:xfrm>
            <a:off x="2362200" y="914400"/>
            <a:ext cx="4876800" cy="152400"/>
            <a:chOff x="904875" y="914400"/>
            <a:chExt cx="4184650" cy="0"/>
          </a:xfrm>
        </p:grpSpPr>
        <p:sp>
          <p:nvSpPr>
            <p:cNvPr id="90118" name="Line 8">
              <a:extLst>
                <a:ext uri="{FF2B5EF4-FFF2-40B4-BE49-F238E27FC236}">
                  <a16:creationId xmlns:a16="http://schemas.microsoft.com/office/drawing/2014/main" id="{CFDC12C8-D68F-4335-8C93-9C918D61FAE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0119" name="Line 9">
              <a:extLst>
                <a:ext uri="{FF2B5EF4-FFF2-40B4-BE49-F238E27FC236}">
                  <a16:creationId xmlns:a16="http://schemas.microsoft.com/office/drawing/2014/main" id="{BD8229B4-A785-4495-B82A-4C866A3C71CF}"/>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5F93AD84-6590-496E-A5FB-6D4BC29200F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72113A4E-8B31-4A62-B4EB-8005AE0861BC}"/>
              </a:ext>
            </a:extLst>
          </p:cNvPr>
          <p:cNvSpPr>
            <a:spLocks noGrp="1"/>
          </p:cNvSpPr>
          <p:nvPr>
            <p:ph type="sldNum" sz="quarter" idx="12"/>
          </p:nvPr>
        </p:nvSpPr>
        <p:spPr/>
        <p:txBody>
          <a:bodyPr/>
          <a:lstStyle/>
          <a:p>
            <a:fld id="{D613E84E-F90B-4997-BEAD-0068A8707C75}" type="slidenum">
              <a:rPr lang="en-US" smtClean="0"/>
              <a:t>52</a:t>
            </a:fld>
            <a:endParaRPr lang="en-US" dirty="0"/>
          </a:p>
        </p:txBody>
      </p:sp>
      <p:sp>
        <p:nvSpPr>
          <p:cNvPr id="5" name="Title 4">
            <a:extLst>
              <a:ext uri="{FF2B5EF4-FFF2-40B4-BE49-F238E27FC236}">
                <a16:creationId xmlns:a16="http://schemas.microsoft.com/office/drawing/2014/main" id="{047A64C7-0442-4C85-96C7-5CCD5F5591D5}"/>
              </a:ext>
            </a:extLst>
          </p:cNvPr>
          <p:cNvSpPr>
            <a:spLocks noGrp="1"/>
          </p:cNvSpPr>
          <p:nvPr>
            <p:ph type="title"/>
          </p:nvPr>
        </p:nvSpPr>
        <p:spPr>
          <a:xfrm>
            <a:off x="2362200" y="51664"/>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Content Placeholder 2">
            <a:extLst>
              <a:ext uri="{FF2B5EF4-FFF2-40B4-BE49-F238E27FC236}">
                <a16:creationId xmlns:a16="http://schemas.microsoft.com/office/drawing/2014/main" id="{D75E383F-55F9-4A9F-9619-D291FA4E1E68}"/>
              </a:ext>
            </a:extLst>
          </p:cNvPr>
          <p:cNvSpPr>
            <a:spLocks noGrp="1" noChangeArrowheads="1"/>
          </p:cNvSpPr>
          <p:nvPr>
            <p:ph idx="1"/>
          </p:nvPr>
        </p:nvSpPr>
        <p:spPr>
          <a:xfrm>
            <a:off x="1211265" y="914400"/>
            <a:ext cx="8542337" cy="609600"/>
          </a:xfrm>
        </p:spPr>
        <p:txBody>
          <a:bodyPr/>
          <a:lstStyle/>
          <a:p>
            <a:pPr marL="627063" indent="-627063" algn="ctr">
              <a:buClrTx/>
              <a:buSzPct val="100000"/>
              <a:buNone/>
            </a:pPr>
            <a:r>
              <a:rPr lang="id-ID" altLang="en-US" b="1" u="sng" dirty="0">
                <a:solidFill>
                  <a:srgbClr val="3615FB"/>
                </a:solidFill>
              </a:rPr>
              <a:t>6.4 Peralatan</a:t>
            </a:r>
          </a:p>
          <a:p>
            <a:pPr marL="627063" indent="-627063" algn="ctr">
              <a:buClrTx/>
              <a:buSzPct val="100000"/>
              <a:buNone/>
            </a:pPr>
            <a:endParaRPr lang="id-ID" altLang="en-US" sz="1000" dirty="0"/>
          </a:p>
        </p:txBody>
      </p:sp>
      <p:grpSp>
        <p:nvGrpSpPr>
          <p:cNvPr id="91141" name="Group 6">
            <a:extLst>
              <a:ext uri="{FF2B5EF4-FFF2-40B4-BE49-F238E27FC236}">
                <a16:creationId xmlns:a16="http://schemas.microsoft.com/office/drawing/2014/main" id="{E5BB6913-C20F-4A19-A6CA-D293736401C0}"/>
              </a:ext>
            </a:extLst>
          </p:cNvPr>
          <p:cNvGrpSpPr>
            <a:grpSpLocks/>
          </p:cNvGrpSpPr>
          <p:nvPr/>
        </p:nvGrpSpPr>
        <p:grpSpPr bwMode="auto">
          <a:xfrm>
            <a:off x="2362200" y="914400"/>
            <a:ext cx="4876800" cy="152400"/>
            <a:chOff x="904875" y="914400"/>
            <a:chExt cx="4184650" cy="0"/>
          </a:xfrm>
        </p:grpSpPr>
        <p:sp>
          <p:nvSpPr>
            <p:cNvPr id="91165" name="Line 8">
              <a:extLst>
                <a:ext uri="{FF2B5EF4-FFF2-40B4-BE49-F238E27FC236}">
                  <a16:creationId xmlns:a16="http://schemas.microsoft.com/office/drawing/2014/main" id="{047FF6CD-2B34-485F-8858-78410F9AFE6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1166" name="Line 9">
              <a:extLst>
                <a:ext uri="{FF2B5EF4-FFF2-40B4-BE49-F238E27FC236}">
                  <a16:creationId xmlns:a16="http://schemas.microsoft.com/office/drawing/2014/main" id="{41630A32-C796-49A7-A158-F28BDC69F650}"/>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2" name="Table 1">
            <a:extLst>
              <a:ext uri="{FF2B5EF4-FFF2-40B4-BE49-F238E27FC236}">
                <a16:creationId xmlns:a16="http://schemas.microsoft.com/office/drawing/2014/main" id="{8A9F7893-8DEC-4DDB-83A8-299FFCD1F9C1}"/>
              </a:ext>
            </a:extLst>
          </p:cNvPr>
          <p:cNvGraphicFramePr>
            <a:graphicFrameLocks noGrp="1"/>
          </p:cNvGraphicFramePr>
          <p:nvPr>
            <p:extLst>
              <p:ext uri="{D42A27DB-BD31-4B8C-83A1-F6EECF244321}">
                <p14:modId xmlns:p14="http://schemas.microsoft.com/office/powerpoint/2010/main" val="1190008092"/>
              </p:ext>
            </p:extLst>
          </p:nvPr>
        </p:nvGraphicFramePr>
        <p:xfrm>
          <a:off x="1600201" y="1533526"/>
          <a:ext cx="7848601" cy="2296621"/>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19401">
                  <a:extLst>
                    <a:ext uri="{9D8B030D-6E8A-4147-A177-3AD203B41FA5}">
                      <a16:colId xmlns:a16="http://schemas.microsoft.com/office/drawing/2014/main" val="20002"/>
                    </a:ext>
                  </a:extLst>
                </a:gridCol>
              </a:tblGrid>
              <a:tr h="370956">
                <a:tc>
                  <a:txBody>
                    <a:bodyPr/>
                    <a:lstStyle/>
                    <a:p>
                      <a:pPr algn="ctr"/>
                      <a:r>
                        <a:rPr lang="en-US" sz="1800" dirty="0" err="1"/>
                        <a:t>Periode</a:t>
                      </a:r>
                      <a:endParaRPr lang="en-US" sz="1800" dirty="0"/>
                    </a:p>
                  </a:txBody>
                  <a:tcPr marT="45734" marB="45734"/>
                </a:tc>
                <a:tc>
                  <a:txBody>
                    <a:bodyPr/>
                    <a:lstStyle/>
                    <a:p>
                      <a:pPr algn="ctr"/>
                      <a:r>
                        <a:rPr lang="en-US" sz="1800" dirty="0" err="1"/>
                        <a:t>Alat</a:t>
                      </a:r>
                      <a:r>
                        <a:rPr lang="en-US" sz="1800" dirty="0"/>
                        <a:t> </a:t>
                      </a:r>
                      <a:r>
                        <a:rPr lang="en-US" sz="1800" dirty="0" err="1"/>
                        <a:t>Ukur</a:t>
                      </a:r>
                      <a:endParaRPr lang="en-US" sz="1800" dirty="0"/>
                    </a:p>
                  </a:txBody>
                  <a:tcPr marT="45734" marB="45734"/>
                </a:tc>
                <a:tc>
                  <a:txBody>
                    <a:bodyPr/>
                    <a:lstStyle/>
                    <a:p>
                      <a:pPr algn="ctr"/>
                      <a:r>
                        <a:rPr lang="en-US" sz="1800" dirty="0" err="1"/>
                        <a:t>Alat</a:t>
                      </a:r>
                      <a:r>
                        <a:rPr lang="en-US" sz="1800" dirty="0"/>
                        <a:t> </a:t>
                      </a:r>
                      <a:r>
                        <a:rPr lang="en-US" sz="1800" dirty="0" err="1"/>
                        <a:t>Uji</a:t>
                      </a:r>
                      <a:endParaRPr lang="en-US" sz="1800" dirty="0"/>
                    </a:p>
                  </a:txBody>
                  <a:tcPr marT="45734" marB="45734"/>
                </a:tc>
                <a:extLst>
                  <a:ext uri="{0D108BD9-81ED-4DB2-BD59-A6C34878D82A}">
                    <a16:rowId xmlns:a16="http://schemas.microsoft.com/office/drawing/2014/main" val="10000"/>
                  </a:ext>
                </a:extLst>
              </a:tr>
              <a:tr h="640281">
                <a:tc>
                  <a:txBody>
                    <a:bodyPr/>
                    <a:lstStyle/>
                    <a:p>
                      <a:pPr algn="ctr"/>
                      <a:r>
                        <a:rPr lang="en-US" sz="1800" dirty="0" err="1"/>
                        <a:t>Sesuai</a:t>
                      </a:r>
                      <a:r>
                        <a:rPr lang="en-US" sz="1800" dirty="0"/>
                        <a:t> </a:t>
                      </a:r>
                      <a:r>
                        <a:rPr lang="en-US" sz="1800" dirty="0" err="1"/>
                        <a:t>ketentuan</a:t>
                      </a:r>
                      <a:r>
                        <a:rPr lang="en-US" sz="1800" dirty="0"/>
                        <a:t> </a:t>
                      </a:r>
                      <a:r>
                        <a:rPr lang="en-US" sz="1800" dirty="0" err="1"/>
                        <a:t>alat</a:t>
                      </a:r>
                      <a:endParaRPr lang="en-US" sz="1800" dirty="0"/>
                    </a:p>
                  </a:txBody>
                  <a:tcPr marT="45734" marB="45734"/>
                </a:tc>
                <a:tc>
                  <a:txBody>
                    <a:bodyPr/>
                    <a:lstStyle/>
                    <a:p>
                      <a:pPr algn="ctr"/>
                      <a:r>
                        <a:rPr lang="en-US" sz="1800" dirty="0"/>
                        <a:t>Kalibrasi</a:t>
                      </a:r>
                    </a:p>
                  </a:txBody>
                  <a:tcPr marT="45734" marB="45734"/>
                </a:tc>
                <a:tc>
                  <a:txBody>
                    <a:bodyPr/>
                    <a:lstStyle/>
                    <a:p>
                      <a:pPr algn="ctr"/>
                      <a:r>
                        <a:rPr lang="en-US" sz="1800" dirty="0" err="1"/>
                        <a:t>Validasi</a:t>
                      </a:r>
                      <a:endParaRPr lang="en-US" sz="1800" dirty="0"/>
                    </a:p>
                  </a:txBody>
                  <a:tcPr marT="45734" marB="45734"/>
                </a:tc>
                <a:extLst>
                  <a:ext uri="{0D108BD9-81ED-4DB2-BD59-A6C34878D82A}">
                    <a16:rowId xmlns:a16="http://schemas.microsoft.com/office/drawing/2014/main" val="10001"/>
                  </a:ext>
                </a:extLst>
              </a:tr>
              <a:tr h="370956">
                <a:tc>
                  <a:txBody>
                    <a:bodyPr/>
                    <a:lstStyle/>
                    <a:p>
                      <a:pPr algn="ctr"/>
                      <a:r>
                        <a:rPr lang="en-US" sz="1800" dirty="0" err="1"/>
                        <a:t>Muncul</a:t>
                      </a:r>
                      <a:r>
                        <a:rPr lang="en-US" sz="1800" dirty="0"/>
                        <a:t> </a:t>
                      </a:r>
                      <a:r>
                        <a:rPr lang="en-US" sz="1800" dirty="0" err="1"/>
                        <a:t>keraguan</a:t>
                      </a:r>
                      <a:r>
                        <a:rPr lang="en-US" sz="1800" dirty="0"/>
                        <a:t> </a:t>
                      </a:r>
                    </a:p>
                  </a:txBody>
                  <a:tcPr marT="45734" marB="45734"/>
                </a:tc>
                <a:tc>
                  <a:txBody>
                    <a:bodyPr/>
                    <a:lstStyle/>
                    <a:p>
                      <a:pPr algn="ctr"/>
                      <a:r>
                        <a:rPr lang="en-US" sz="1800" dirty="0" err="1"/>
                        <a:t>Cek</a:t>
                      </a:r>
                      <a:r>
                        <a:rPr lang="en-US" sz="1800" dirty="0"/>
                        <a:t> Antara</a:t>
                      </a:r>
                    </a:p>
                  </a:txBody>
                  <a:tcPr marT="45734" marB="45734"/>
                </a:tc>
                <a:tc>
                  <a:txBody>
                    <a:bodyPr/>
                    <a:lstStyle/>
                    <a:p>
                      <a:pPr algn="ctr"/>
                      <a:r>
                        <a:rPr lang="en-US" sz="1800" dirty="0" err="1"/>
                        <a:t>Verifikasi</a:t>
                      </a:r>
                      <a:endParaRPr lang="en-US" sz="1800" dirty="0"/>
                    </a:p>
                  </a:txBody>
                  <a:tcPr marT="45734" marB="45734"/>
                </a:tc>
                <a:extLst>
                  <a:ext uri="{0D108BD9-81ED-4DB2-BD59-A6C34878D82A}">
                    <a16:rowId xmlns:a16="http://schemas.microsoft.com/office/drawing/2014/main" val="10002"/>
                  </a:ext>
                </a:extLst>
              </a:tr>
              <a:tr h="640281">
                <a:tc>
                  <a:txBody>
                    <a:bodyPr/>
                    <a:lstStyle/>
                    <a:p>
                      <a:pPr algn="ctr"/>
                      <a:r>
                        <a:rPr lang="en-US" sz="1800" dirty="0" err="1"/>
                        <a:t>Harian</a:t>
                      </a:r>
                      <a:r>
                        <a:rPr lang="en-US" sz="1800" dirty="0"/>
                        <a:t> / </a:t>
                      </a:r>
                      <a:r>
                        <a:rPr lang="en-US" sz="1800" dirty="0" err="1"/>
                        <a:t>pergantian</a:t>
                      </a:r>
                      <a:r>
                        <a:rPr lang="en-US" sz="1800" dirty="0"/>
                        <a:t> </a:t>
                      </a:r>
                      <a:r>
                        <a:rPr lang="en-US" sz="1800" dirty="0" err="1"/>
                        <a:t>metode</a:t>
                      </a:r>
                      <a:endParaRPr lang="en-US" sz="1800" dirty="0"/>
                    </a:p>
                  </a:txBody>
                  <a:tcPr marT="45734" marB="45734"/>
                </a:tc>
                <a:tc>
                  <a:txBody>
                    <a:bodyPr/>
                    <a:lstStyle/>
                    <a:p>
                      <a:pPr algn="ctr"/>
                      <a:r>
                        <a:rPr lang="en-US" sz="1800" dirty="0" err="1"/>
                        <a:t>Cek</a:t>
                      </a:r>
                      <a:r>
                        <a:rPr lang="en-US" sz="1800" dirty="0"/>
                        <a:t> </a:t>
                      </a:r>
                      <a:r>
                        <a:rPr lang="en-US" sz="1800" dirty="0" err="1"/>
                        <a:t>sebelum</a:t>
                      </a:r>
                      <a:r>
                        <a:rPr lang="en-US" sz="1800" dirty="0"/>
                        <a:t> </a:t>
                      </a:r>
                      <a:r>
                        <a:rPr lang="en-US" sz="1800" dirty="0" err="1"/>
                        <a:t>digunakan</a:t>
                      </a:r>
                      <a:endParaRPr lang="en-US" sz="1800" dirty="0"/>
                    </a:p>
                  </a:txBody>
                  <a:tcPr marT="45734" marB="45734"/>
                </a:tc>
                <a:tc>
                  <a:txBody>
                    <a:bodyPr/>
                    <a:lstStyle/>
                    <a:p>
                      <a:pPr algn="ctr"/>
                      <a:r>
                        <a:rPr lang="en-US" sz="1800" dirty="0" err="1"/>
                        <a:t>Cek</a:t>
                      </a:r>
                      <a:r>
                        <a:rPr lang="en-US" sz="1800" dirty="0"/>
                        <a:t> </a:t>
                      </a:r>
                      <a:r>
                        <a:rPr lang="en-US" sz="1800" dirty="0" err="1"/>
                        <a:t>sebelum</a:t>
                      </a:r>
                      <a:r>
                        <a:rPr lang="en-US" sz="1800" dirty="0"/>
                        <a:t> </a:t>
                      </a:r>
                      <a:r>
                        <a:rPr lang="en-US" sz="1800" dirty="0" err="1"/>
                        <a:t>digunakan</a:t>
                      </a:r>
                      <a:endParaRPr lang="en-US" sz="1800" dirty="0"/>
                    </a:p>
                  </a:txBody>
                  <a:tcPr marT="45734" marB="45734"/>
                </a:tc>
                <a:extLst>
                  <a:ext uri="{0D108BD9-81ED-4DB2-BD59-A6C34878D82A}">
                    <a16:rowId xmlns:a16="http://schemas.microsoft.com/office/drawing/2014/main" val="10003"/>
                  </a:ext>
                </a:extLst>
              </a:tr>
            </a:tbl>
          </a:graphicData>
        </a:graphic>
      </p:graphicFrame>
      <p:sp>
        <p:nvSpPr>
          <p:cNvPr id="91164" name="TextBox 2">
            <a:extLst>
              <a:ext uri="{FF2B5EF4-FFF2-40B4-BE49-F238E27FC236}">
                <a16:creationId xmlns:a16="http://schemas.microsoft.com/office/drawing/2014/main" id="{59D9EFC2-AE45-4A74-9075-26DFB0F4112B}"/>
              </a:ext>
            </a:extLst>
          </p:cNvPr>
          <p:cNvSpPr txBox="1">
            <a:spLocks noChangeArrowheads="1"/>
          </p:cNvSpPr>
          <p:nvPr/>
        </p:nvSpPr>
        <p:spPr bwMode="auto">
          <a:xfrm>
            <a:off x="1758951" y="3962400"/>
            <a:ext cx="7545388"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t>Catatan: penyebab yang dapat memunculkan keraguan atas fungsi alat:</a:t>
            </a:r>
          </a:p>
          <a:p>
            <a:pPr>
              <a:buFont typeface="Arial" panose="020B0604020202020204" pitchFamily="34" charset="0"/>
              <a:buChar char="•"/>
            </a:pPr>
            <a:r>
              <a:rPr lang="en-US" altLang="en-US"/>
              <a:t>periode waktu lama tak digunakan</a:t>
            </a:r>
          </a:p>
          <a:p>
            <a:pPr>
              <a:buFont typeface="Arial" panose="020B0604020202020204" pitchFamily="34" charset="0"/>
              <a:buChar char="•"/>
            </a:pPr>
            <a:r>
              <a:rPr lang="en-US" altLang="en-US"/>
              <a:t>penggunaan yang </a:t>
            </a:r>
            <a:r>
              <a:rPr lang="ja-JP" altLang="en-US"/>
              <a:t>“</a:t>
            </a:r>
            <a:r>
              <a:rPr lang="en-US" altLang="ja-JP"/>
              <a:t>over loading</a:t>
            </a:r>
            <a:r>
              <a:rPr lang="ja-JP" altLang="en-US"/>
              <a:t>”</a:t>
            </a:r>
            <a:endParaRPr lang="en-US" altLang="ja-JP"/>
          </a:p>
          <a:p>
            <a:pPr>
              <a:buFont typeface="Arial" panose="020B0604020202020204" pitchFamily="34" charset="0"/>
              <a:buChar char="•"/>
            </a:pPr>
            <a:r>
              <a:rPr lang="en-US" altLang="en-US"/>
              <a:t>check regular</a:t>
            </a:r>
          </a:p>
          <a:p>
            <a:pPr>
              <a:buFont typeface="Arial" panose="020B0604020202020204" pitchFamily="34" charset="0"/>
              <a:buChar char="•"/>
            </a:pPr>
            <a:r>
              <a:rPr lang="en-US" altLang="en-US"/>
              <a:t>catatan logbook penggunaan alat </a:t>
            </a:r>
          </a:p>
          <a:p>
            <a:pPr>
              <a:buFont typeface="Arial" panose="020B0604020202020204" pitchFamily="34" charset="0"/>
              <a:buChar char="•"/>
            </a:pPr>
            <a:r>
              <a:rPr lang="en-US" altLang="en-US"/>
              <a:t>digunakan oleh personel yang tidak memiliki otoritas</a:t>
            </a:r>
          </a:p>
        </p:txBody>
      </p:sp>
      <p:sp>
        <p:nvSpPr>
          <p:cNvPr id="3" name="Footer Placeholder 2">
            <a:extLst>
              <a:ext uri="{FF2B5EF4-FFF2-40B4-BE49-F238E27FC236}">
                <a16:creationId xmlns:a16="http://schemas.microsoft.com/office/drawing/2014/main" id="{261008F8-B88B-426C-A4EC-5CEF9C7A87D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96EABEA6-B9DE-4890-BFB2-8A08A1E677D3}"/>
              </a:ext>
            </a:extLst>
          </p:cNvPr>
          <p:cNvSpPr>
            <a:spLocks noGrp="1"/>
          </p:cNvSpPr>
          <p:nvPr>
            <p:ph type="sldNum" sz="quarter" idx="12"/>
          </p:nvPr>
        </p:nvSpPr>
        <p:spPr/>
        <p:txBody>
          <a:bodyPr/>
          <a:lstStyle/>
          <a:p>
            <a:fld id="{D613E84E-F90B-4997-BEAD-0068A8707C75}" type="slidenum">
              <a:rPr lang="en-US" smtClean="0"/>
              <a:t>53</a:t>
            </a:fld>
            <a:endParaRPr lang="en-US" dirty="0"/>
          </a:p>
        </p:txBody>
      </p:sp>
      <p:sp>
        <p:nvSpPr>
          <p:cNvPr id="6" name="Title 5">
            <a:extLst>
              <a:ext uri="{FF2B5EF4-FFF2-40B4-BE49-F238E27FC236}">
                <a16:creationId xmlns:a16="http://schemas.microsoft.com/office/drawing/2014/main" id="{7650E2D6-9F4B-415C-8281-4E25628BCA72}"/>
              </a:ext>
            </a:extLst>
          </p:cNvPr>
          <p:cNvSpPr>
            <a:spLocks noGrp="1"/>
          </p:cNvSpPr>
          <p:nvPr>
            <p:ph type="title"/>
          </p:nvPr>
        </p:nvSpPr>
        <p:spPr>
          <a:xfrm>
            <a:off x="2362200" y="16541"/>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75B77D99-C622-47EC-AD4A-308F1400A997}"/>
              </a:ext>
            </a:extLst>
          </p:cNvPr>
          <p:cNvSpPr>
            <a:spLocks noGrp="1" noChangeArrowheads="1"/>
          </p:cNvSpPr>
          <p:nvPr>
            <p:ph type="title"/>
          </p:nvPr>
        </p:nvSpPr>
        <p:spPr>
          <a:xfrm>
            <a:off x="2731421" y="-29497"/>
            <a:ext cx="8596668" cy="791497"/>
          </a:xfrm>
        </p:spPr>
        <p:txBody>
          <a:bodyPr/>
          <a:lstStyle/>
          <a:p>
            <a:r>
              <a:rPr lang="id-ID" altLang="en-US" dirty="0"/>
              <a:t>Equi</a:t>
            </a:r>
            <a:r>
              <a:rPr lang="en-US" altLang="en-US" dirty="0"/>
              <a:t>p</a:t>
            </a:r>
            <a:r>
              <a:rPr lang="id-ID" altLang="en-US" dirty="0"/>
              <a:t>ment Records </a:t>
            </a:r>
          </a:p>
        </p:txBody>
      </p:sp>
      <p:graphicFrame>
        <p:nvGraphicFramePr>
          <p:cNvPr id="7" name="Content Placeholder 6">
            <a:extLst>
              <a:ext uri="{FF2B5EF4-FFF2-40B4-BE49-F238E27FC236}">
                <a16:creationId xmlns:a16="http://schemas.microsoft.com/office/drawing/2014/main" id="{A475DCE6-F22E-4A37-B633-80E94A7E3506}"/>
              </a:ext>
            </a:extLst>
          </p:cNvPr>
          <p:cNvGraphicFramePr>
            <a:graphicFrameLocks noGrp="1"/>
          </p:cNvGraphicFramePr>
          <p:nvPr>
            <p:ph idx="1"/>
            <p:extLst>
              <p:ext uri="{D42A27DB-BD31-4B8C-83A1-F6EECF244321}">
                <p14:modId xmlns:p14="http://schemas.microsoft.com/office/powerpoint/2010/main" val="122579669"/>
              </p:ext>
            </p:extLst>
          </p:nvPr>
        </p:nvGraphicFramePr>
        <p:xfrm>
          <a:off x="1128298" y="1019092"/>
          <a:ext cx="7987541" cy="5394960"/>
        </p:xfrm>
        <a:graphic>
          <a:graphicData uri="http://schemas.openxmlformats.org/drawingml/2006/table">
            <a:tbl>
              <a:tblPr firstRow="1" bandRow="1">
                <a:tableStyleId>{ED083AE6-46FA-4A59-8FB0-9F97EB10719F}</a:tableStyleId>
              </a:tblPr>
              <a:tblGrid>
                <a:gridCol w="1181350">
                  <a:extLst>
                    <a:ext uri="{9D8B030D-6E8A-4147-A177-3AD203B41FA5}">
                      <a16:colId xmlns:a16="http://schemas.microsoft.com/office/drawing/2014/main" val="20000"/>
                    </a:ext>
                  </a:extLst>
                </a:gridCol>
                <a:gridCol w="378886">
                  <a:extLst>
                    <a:ext uri="{9D8B030D-6E8A-4147-A177-3AD203B41FA5}">
                      <a16:colId xmlns:a16="http://schemas.microsoft.com/office/drawing/2014/main" val="20001"/>
                    </a:ext>
                  </a:extLst>
                </a:gridCol>
                <a:gridCol w="951104">
                  <a:extLst>
                    <a:ext uri="{9D8B030D-6E8A-4147-A177-3AD203B41FA5}">
                      <a16:colId xmlns:a16="http://schemas.microsoft.com/office/drawing/2014/main" val="3416541510"/>
                    </a:ext>
                  </a:extLst>
                </a:gridCol>
                <a:gridCol w="1361298">
                  <a:extLst>
                    <a:ext uri="{9D8B030D-6E8A-4147-A177-3AD203B41FA5}">
                      <a16:colId xmlns:a16="http://schemas.microsoft.com/office/drawing/2014/main" val="20002"/>
                    </a:ext>
                  </a:extLst>
                </a:gridCol>
                <a:gridCol w="117029">
                  <a:extLst>
                    <a:ext uri="{9D8B030D-6E8A-4147-A177-3AD203B41FA5}">
                      <a16:colId xmlns:a16="http://schemas.microsoft.com/office/drawing/2014/main" val="20003"/>
                    </a:ext>
                  </a:extLst>
                </a:gridCol>
                <a:gridCol w="1307240">
                  <a:extLst>
                    <a:ext uri="{9D8B030D-6E8A-4147-A177-3AD203B41FA5}">
                      <a16:colId xmlns:a16="http://schemas.microsoft.com/office/drawing/2014/main" val="20004"/>
                    </a:ext>
                  </a:extLst>
                </a:gridCol>
                <a:gridCol w="1266365">
                  <a:extLst>
                    <a:ext uri="{9D8B030D-6E8A-4147-A177-3AD203B41FA5}">
                      <a16:colId xmlns:a16="http://schemas.microsoft.com/office/drawing/2014/main" val="20005"/>
                    </a:ext>
                  </a:extLst>
                </a:gridCol>
                <a:gridCol w="117029">
                  <a:extLst>
                    <a:ext uri="{9D8B030D-6E8A-4147-A177-3AD203B41FA5}">
                      <a16:colId xmlns:a16="http://schemas.microsoft.com/office/drawing/2014/main" val="20006"/>
                    </a:ext>
                  </a:extLst>
                </a:gridCol>
                <a:gridCol w="1307240">
                  <a:extLst>
                    <a:ext uri="{9D8B030D-6E8A-4147-A177-3AD203B41FA5}">
                      <a16:colId xmlns:a16="http://schemas.microsoft.com/office/drawing/2014/main" val="20007"/>
                    </a:ext>
                  </a:extLst>
                </a:gridCol>
              </a:tblGrid>
              <a:tr h="323272">
                <a:tc gridSpan="3">
                  <a:txBody>
                    <a:bodyPr/>
                    <a:lstStyle/>
                    <a:p>
                      <a:pPr algn="ctr"/>
                      <a:r>
                        <a:rPr lang="id-ID" dirty="0"/>
                        <a:t>Nama</a:t>
                      </a:r>
                    </a:p>
                  </a:txBody>
                  <a:tcPr marL="91433" marR="91433">
                    <a:solidFill>
                      <a:schemeClr val="bg1">
                        <a:lumMod val="75000"/>
                      </a:schemeClr>
                    </a:solidFill>
                  </a:tcPr>
                </a:tc>
                <a:tc hMerge="1">
                  <a:txBody>
                    <a:bodyPr/>
                    <a:lstStyle/>
                    <a:p>
                      <a:endParaRPr lang="id-ID"/>
                    </a:p>
                  </a:txBody>
                  <a:tcPr/>
                </a:tc>
                <a:tc hMerge="1">
                  <a:txBody>
                    <a:bodyPr/>
                    <a:lstStyle/>
                    <a:p>
                      <a:pPr algn="ctr"/>
                      <a:endParaRPr lang="id-ID" dirty="0"/>
                    </a:p>
                  </a:txBody>
                  <a:tcPr marL="91433" marR="91433">
                    <a:solidFill>
                      <a:schemeClr val="bg1">
                        <a:lumMod val="75000"/>
                      </a:schemeClr>
                    </a:solidFill>
                  </a:tcPr>
                </a:tc>
                <a:tc gridSpan="3">
                  <a:txBody>
                    <a:bodyPr/>
                    <a:lstStyle/>
                    <a:p>
                      <a:pPr algn="ctr"/>
                      <a:r>
                        <a:rPr lang="id-ID" dirty="0"/>
                        <a:t>Manafacture</a:t>
                      </a:r>
                    </a:p>
                  </a:txBody>
                  <a:tcPr marL="91433" marR="91433">
                    <a:solidFill>
                      <a:schemeClr val="bg1">
                        <a:lumMod val="75000"/>
                      </a:schemeClr>
                    </a:solidFill>
                  </a:tcPr>
                </a:tc>
                <a:tc hMerge="1">
                  <a:txBody>
                    <a:bodyPr/>
                    <a:lstStyle/>
                    <a:p>
                      <a:endParaRPr lang="id-ID"/>
                    </a:p>
                  </a:txBody>
                  <a:tcPr/>
                </a:tc>
                <a:tc hMerge="1">
                  <a:txBody>
                    <a:bodyPr/>
                    <a:lstStyle/>
                    <a:p>
                      <a:endParaRPr lang="id-ID"/>
                    </a:p>
                  </a:txBody>
                  <a:tcPr/>
                </a:tc>
                <a:tc gridSpan="3">
                  <a:txBody>
                    <a:bodyPr/>
                    <a:lstStyle/>
                    <a:p>
                      <a:pPr algn="ctr"/>
                      <a:r>
                        <a:rPr lang="id-ID" dirty="0"/>
                        <a:t>Lokasi Penempatan</a:t>
                      </a:r>
                    </a:p>
                  </a:txBody>
                  <a:tcPr marL="91433" marR="91433">
                    <a:solidFill>
                      <a:schemeClr val="bg1">
                        <a:lumMod val="75000"/>
                      </a:schemeClr>
                    </a:solidFill>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0"/>
                  </a:ext>
                </a:extLst>
              </a:tr>
              <a:tr h="323272">
                <a:tc gridSpan="3">
                  <a:txBody>
                    <a:bodyPr/>
                    <a:lstStyle/>
                    <a:p>
                      <a:r>
                        <a:rPr lang="id-ID" dirty="0"/>
                        <a:t>Software:</a:t>
                      </a:r>
                    </a:p>
                  </a:txBody>
                  <a:tcPr marL="91433" marR="91433">
                    <a:noFill/>
                  </a:tcPr>
                </a:tc>
                <a:tc hMerge="1">
                  <a:txBody>
                    <a:bodyPr/>
                    <a:lstStyle/>
                    <a:p>
                      <a:endParaRPr lang="id-ID"/>
                    </a:p>
                  </a:txBody>
                  <a:tcPr/>
                </a:tc>
                <a:tc hMerge="1">
                  <a:txBody>
                    <a:bodyPr/>
                    <a:lstStyle/>
                    <a:p>
                      <a:endParaRPr lang="id-ID" dirty="0"/>
                    </a:p>
                  </a:txBody>
                  <a:tcPr marL="91433" marR="91433">
                    <a:noFill/>
                  </a:tcPr>
                </a:tc>
                <a:tc gridSpan="3">
                  <a:txBody>
                    <a:bodyPr/>
                    <a:lstStyle/>
                    <a:p>
                      <a:r>
                        <a:rPr lang="id-ID" dirty="0"/>
                        <a:t>Jenis:</a:t>
                      </a:r>
                    </a:p>
                  </a:txBody>
                  <a:tcPr marL="91433" marR="91433">
                    <a:noFill/>
                  </a:tcPr>
                </a:tc>
                <a:tc hMerge="1">
                  <a:txBody>
                    <a:bodyPr/>
                    <a:lstStyle/>
                    <a:p>
                      <a:endParaRPr lang="id-ID"/>
                    </a:p>
                  </a:txBody>
                  <a:tcPr/>
                </a:tc>
                <a:tc hMerge="1">
                  <a:txBody>
                    <a:bodyPr/>
                    <a:lstStyle/>
                    <a:p>
                      <a:endParaRPr lang="id-ID"/>
                    </a:p>
                  </a:txBody>
                  <a:tcPr/>
                </a:tc>
                <a:tc rowSpan="2" gridSpan="3">
                  <a:txBody>
                    <a:bodyPr/>
                    <a:lstStyle/>
                    <a:p>
                      <a:endParaRPr lang="id-ID" dirty="0"/>
                    </a:p>
                  </a:txBody>
                  <a:tcPr marL="91433" marR="91433">
                    <a:noFill/>
                  </a:tcPr>
                </a:tc>
                <a:tc rowSpan="2" hMerge="1">
                  <a:txBody>
                    <a:bodyPr/>
                    <a:lstStyle/>
                    <a:p>
                      <a:endParaRPr lang="id-ID"/>
                    </a:p>
                  </a:txBody>
                  <a:tcPr/>
                </a:tc>
                <a:tc rowSpan="2" hMerge="1">
                  <a:txBody>
                    <a:bodyPr/>
                    <a:lstStyle/>
                    <a:p>
                      <a:endParaRPr lang="id-ID"/>
                    </a:p>
                  </a:txBody>
                  <a:tcPr/>
                </a:tc>
                <a:extLst>
                  <a:ext uri="{0D108BD9-81ED-4DB2-BD59-A6C34878D82A}">
                    <a16:rowId xmlns:a16="http://schemas.microsoft.com/office/drawing/2014/main" val="10001"/>
                  </a:ext>
                </a:extLst>
              </a:tr>
              <a:tr h="323272">
                <a:tc gridSpan="3">
                  <a:txBody>
                    <a:bodyPr/>
                    <a:lstStyle/>
                    <a:p>
                      <a:r>
                        <a:rPr lang="id-ID" dirty="0"/>
                        <a:t>ID No. :</a:t>
                      </a:r>
                    </a:p>
                  </a:txBody>
                  <a:tcPr marL="91433" marR="91433">
                    <a:noFill/>
                  </a:tcPr>
                </a:tc>
                <a:tc hMerge="1">
                  <a:txBody>
                    <a:bodyPr/>
                    <a:lstStyle/>
                    <a:p>
                      <a:endParaRPr lang="id-ID"/>
                    </a:p>
                  </a:txBody>
                  <a:tcPr/>
                </a:tc>
                <a:tc hMerge="1">
                  <a:txBody>
                    <a:bodyPr/>
                    <a:lstStyle/>
                    <a:p>
                      <a:endParaRPr lang="id-ID" dirty="0"/>
                    </a:p>
                  </a:txBody>
                  <a:tcPr marL="91433" marR="91433">
                    <a:noFill/>
                  </a:tcPr>
                </a:tc>
                <a:tc gridSpan="3">
                  <a:txBody>
                    <a:bodyPr/>
                    <a:lstStyle/>
                    <a:p>
                      <a:r>
                        <a:rPr lang="id-ID" dirty="0"/>
                        <a:t>Serial No.:</a:t>
                      </a:r>
                    </a:p>
                  </a:txBody>
                  <a:tcPr marL="91433" marR="91433"/>
                </a:tc>
                <a:tc hMerge="1">
                  <a:txBody>
                    <a:bodyPr/>
                    <a:lstStyle/>
                    <a:p>
                      <a:endParaRPr lang="id-ID"/>
                    </a:p>
                  </a:txBody>
                  <a:tcPr/>
                </a:tc>
                <a:tc hMerge="1">
                  <a:txBody>
                    <a:bodyPr/>
                    <a:lstStyle/>
                    <a:p>
                      <a:endParaRPr lang="id-ID"/>
                    </a:p>
                  </a:txBody>
                  <a:tcPr/>
                </a:tc>
                <a:tc gridSpan="3" vMerge="1">
                  <a:txBody>
                    <a:bodyPr/>
                    <a:lstStyle/>
                    <a:p>
                      <a:endParaRPr lang="id-ID" dirty="0"/>
                    </a:p>
                  </a:txBody>
                  <a:tcPr/>
                </a:tc>
                <a:tc hMerge="1" vMerge="1">
                  <a:txBody>
                    <a:bodyPr/>
                    <a:lstStyle/>
                    <a:p>
                      <a:endParaRPr lang="id-ID"/>
                    </a:p>
                  </a:txBody>
                  <a:tcPr/>
                </a:tc>
                <a:tc hMerge="1" vMerge="1">
                  <a:txBody>
                    <a:bodyPr/>
                    <a:lstStyle/>
                    <a:p>
                      <a:endParaRPr lang="id-ID"/>
                    </a:p>
                  </a:txBody>
                  <a:tcPr/>
                </a:tc>
                <a:extLst>
                  <a:ext uri="{0D108BD9-81ED-4DB2-BD59-A6C34878D82A}">
                    <a16:rowId xmlns:a16="http://schemas.microsoft.com/office/drawing/2014/main" val="10002"/>
                  </a:ext>
                </a:extLst>
              </a:tr>
              <a:tr h="323272">
                <a:tc gridSpan="3">
                  <a:txBody>
                    <a:bodyPr/>
                    <a:lstStyle/>
                    <a:p>
                      <a:r>
                        <a:rPr lang="id-ID" dirty="0"/>
                        <a:t>Validasi</a:t>
                      </a:r>
                    </a:p>
                  </a:txBody>
                  <a:tcPr marL="91433" marR="91433">
                    <a:solidFill>
                      <a:schemeClr val="bg1">
                        <a:lumMod val="85000"/>
                      </a:schemeClr>
                    </a:solidFill>
                  </a:tcPr>
                </a:tc>
                <a:tc hMerge="1">
                  <a:txBody>
                    <a:bodyPr/>
                    <a:lstStyle/>
                    <a:p>
                      <a:endParaRPr lang="id-ID"/>
                    </a:p>
                  </a:txBody>
                  <a:tcPr/>
                </a:tc>
                <a:tc hMerge="1">
                  <a:txBody>
                    <a:bodyPr/>
                    <a:lstStyle/>
                    <a:p>
                      <a:endParaRPr lang="id-ID" dirty="0"/>
                    </a:p>
                  </a:txBody>
                  <a:tcPr marL="91433" marR="91433">
                    <a:solidFill>
                      <a:schemeClr val="bg1">
                        <a:lumMod val="85000"/>
                      </a:schemeClr>
                    </a:solidFill>
                  </a:tcPr>
                </a:tc>
                <a:tc gridSpan="3">
                  <a:txBody>
                    <a:bodyPr/>
                    <a:lstStyle/>
                    <a:p>
                      <a:r>
                        <a:rPr lang="id-ID" dirty="0"/>
                        <a:t>Waktu:</a:t>
                      </a:r>
                    </a:p>
                  </a:txBody>
                  <a:tcPr marL="91433" marR="91433">
                    <a:solidFill>
                      <a:schemeClr val="bg1">
                        <a:lumMod val="85000"/>
                      </a:schemeClr>
                    </a:solidFill>
                  </a:tcPr>
                </a:tc>
                <a:tc hMerge="1">
                  <a:txBody>
                    <a:bodyPr/>
                    <a:lstStyle/>
                    <a:p>
                      <a:endParaRPr lang="id-ID"/>
                    </a:p>
                  </a:txBody>
                  <a:tcPr/>
                </a:tc>
                <a:tc hMerge="1">
                  <a:txBody>
                    <a:bodyPr/>
                    <a:lstStyle/>
                    <a:p>
                      <a:endParaRPr lang="id-ID"/>
                    </a:p>
                  </a:txBody>
                  <a:tcPr/>
                </a:tc>
                <a:tc gridSpan="3">
                  <a:txBody>
                    <a:bodyPr/>
                    <a:lstStyle/>
                    <a:p>
                      <a:r>
                        <a:rPr lang="id-ID" dirty="0"/>
                        <a:t>Oleh:</a:t>
                      </a:r>
                    </a:p>
                  </a:txBody>
                  <a:tcPr marL="91433" marR="91433">
                    <a:solidFill>
                      <a:schemeClr val="bg1">
                        <a:lumMod val="85000"/>
                      </a:schemeClr>
                    </a:solidFill>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3"/>
                  </a:ext>
                </a:extLst>
              </a:tr>
              <a:tr h="323272">
                <a:tc gridSpan="9">
                  <a:txBody>
                    <a:bodyPr/>
                    <a:lstStyle/>
                    <a:p>
                      <a:r>
                        <a:rPr lang="id-ID" dirty="0"/>
                        <a:t>Bukti</a:t>
                      </a:r>
                    </a:p>
                  </a:txBody>
                  <a:tcPr marL="91433" marR="91433">
                    <a:noFill/>
                  </a:tcPr>
                </a:tc>
                <a:tc hMerge="1">
                  <a:txBody>
                    <a:bodyPr/>
                    <a:lstStyle/>
                    <a:p>
                      <a:endParaRPr lang="id-ID"/>
                    </a:p>
                  </a:txBody>
                  <a:tcPr/>
                </a:tc>
                <a:tc hMerge="1">
                  <a:txBody>
                    <a:bodyPr/>
                    <a:lstStyle/>
                    <a:p>
                      <a:endParaRPr lang="en-US"/>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dirty="0"/>
                    </a:p>
                  </a:txBody>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4"/>
                  </a:ext>
                </a:extLst>
              </a:tr>
              <a:tr h="323272">
                <a:tc gridSpan="9">
                  <a:txBody>
                    <a:bodyPr/>
                    <a:lstStyle/>
                    <a:p>
                      <a:r>
                        <a:rPr lang="id-ID" dirty="0"/>
                        <a:t>Tanggal Kalibrasi</a:t>
                      </a:r>
                      <a:r>
                        <a:rPr lang="id-ID" baseline="0" dirty="0"/>
                        <a:t> /Verifikasi</a:t>
                      </a:r>
                      <a:endParaRPr lang="id-ID" dirty="0"/>
                    </a:p>
                  </a:txBody>
                  <a:tcPr marL="91433" marR="91433">
                    <a:solidFill>
                      <a:schemeClr val="bg1">
                        <a:lumMod val="85000"/>
                      </a:schemeClr>
                    </a:solidFill>
                  </a:tcPr>
                </a:tc>
                <a:tc hMerge="1">
                  <a:txBody>
                    <a:bodyPr/>
                    <a:lstStyle/>
                    <a:p>
                      <a:endParaRPr lang="id-ID"/>
                    </a:p>
                  </a:txBody>
                  <a:tcPr/>
                </a:tc>
                <a:tc hMerge="1">
                  <a:txBody>
                    <a:bodyPr/>
                    <a:lstStyle/>
                    <a:p>
                      <a:endParaRPr lang="en-US"/>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5"/>
                  </a:ext>
                </a:extLst>
              </a:tr>
              <a:tr h="323272">
                <a:tc gridSpan="2">
                  <a:txBody>
                    <a:bodyPr/>
                    <a:lstStyle/>
                    <a:p>
                      <a:r>
                        <a:rPr lang="id-ID" dirty="0"/>
                        <a:t>Tahun</a:t>
                      </a:r>
                    </a:p>
                  </a:txBody>
                  <a:tcPr marL="91433" marR="91433">
                    <a:noFill/>
                  </a:tcPr>
                </a:tc>
                <a:tc hMerge="1">
                  <a:txBody>
                    <a:bodyPr/>
                    <a:lstStyle/>
                    <a:p>
                      <a:pPr algn="ctr"/>
                      <a:r>
                        <a:rPr lang="id-ID" dirty="0"/>
                        <a:t>2016</a:t>
                      </a:r>
                    </a:p>
                  </a:txBody>
                  <a:tcPr marL="91433" marR="91433">
                    <a:noFill/>
                  </a:tcPr>
                </a:tc>
                <a:tc>
                  <a:txBody>
                    <a:bodyPr/>
                    <a:lstStyle/>
                    <a:p>
                      <a:pPr algn="ctr"/>
                      <a:r>
                        <a:rPr lang="id-ID"/>
                        <a:t>2016</a:t>
                      </a:r>
                      <a:endParaRPr lang="id-ID" dirty="0"/>
                    </a:p>
                  </a:txBody>
                  <a:tcPr marL="91433" marR="91433">
                    <a:noFill/>
                  </a:tcPr>
                </a:tc>
                <a:tc>
                  <a:txBody>
                    <a:bodyPr/>
                    <a:lstStyle/>
                    <a:p>
                      <a:pPr algn="ctr"/>
                      <a:r>
                        <a:rPr lang="id-ID" dirty="0"/>
                        <a:t>2017</a:t>
                      </a:r>
                    </a:p>
                  </a:txBody>
                  <a:tcPr marL="91433" marR="91433">
                    <a:noFill/>
                  </a:tcPr>
                </a:tc>
                <a:tc gridSpan="2">
                  <a:txBody>
                    <a:bodyPr/>
                    <a:lstStyle/>
                    <a:p>
                      <a:pPr algn="ctr"/>
                      <a:r>
                        <a:rPr lang="id-ID" dirty="0"/>
                        <a:t>2018</a:t>
                      </a:r>
                    </a:p>
                  </a:txBody>
                  <a:tcPr marL="91433" marR="91433">
                    <a:noFill/>
                  </a:tcPr>
                </a:tc>
                <a:tc hMerge="1">
                  <a:txBody>
                    <a:bodyPr/>
                    <a:lstStyle/>
                    <a:p>
                      <a:endParaRPr lang="id-ID"/>
                    </a:p>
                  </a:txBody>
                  <a:tcPr/>
                </a:tc>
                <a:tc>
                  <a:txBody>
                    <a:bodyPr/>
                    <a:lstStyle/>
                    <a:p>
                      <a:pPr algn="ctr"/>
                      <a:r>
                        <a:rPr lang="id-ID" dirty="0"/>
                        <a:t>2019</a:t>
                      </a:r>
                    </a:p>
                  </a:txBody>
                  <a:tcPr marL="91433" marR="91433">
                    <a:noFill/>
                  </a:tcPr>
                </a:tc>
                <a:tc gridSpan="2">
                  <a:txBody>
                    <a:bodyPr/>
                    <a:lstStyle/>
                    <a:p>
                      <a:pPr algn="ctr"/>
                      <a:r>
                        <a:rPr lang="id-ID" dirty="0"/>
                        <a:t>2020</a:t>
                      </a:r>
                    </a:p>
                  </a:txBody>
                  <a:tcPr marL="91433" marR="91433">
                    <a:noFill/>
                  </a:tcPr>
                </a:tc>
                <a:tc hMerge="1">
                  <a:txBody>
                    <a:bodyPr/>
                    <a:lstStyle/>
                    <a:p>
                      <a:endParaRPr lang="id-ID"/>
                    </a:p>
                  </a:txBody>
                  <a:tcPr/>
                </a:tc>
                <a:extLst>
                  <a:ext uri="{0D108BD9-81ED-4DB2-BD59-A6C34878D82A}">
                    <a16:rowId xmlns:a16="http://schemas.microsoft.com/office/drawing/2014/main" val="10006"/>
                  </a:ext>
                </a:extLst>
              </a:tr>
              <a:tr h="323272">
                <a:tc gridSpan="2">
                  <a:txBody>
                    <a:bodyPr/>
                    <a:lstStyle/>
                    <a:p>
                      <a:r>
                        <a:rPr lang="id-ID" dirty="0"/>
                        <a:t>Tgl.</a:t>
                      </a:r>
                    </a:p>
                  </a:txBody>
                  <a:tcPr marL="91433" marR="91433">
                    <a:noFill/>
                  </a:tcPr>
                </a:tc>
                <a:tc hMerge="1">
                  <a:txBody>
                    <a:bodyPr/>
                    <a:lstStyle/>
                    <a:p>
                      <a:pPr algn="ctr"/>
                      <a:endParaRPr lang="id-ID" dirty="0"/>
                    </a:p>
                  </a:txBody>
                  <a:tcPr marL="91433" marR="91433">
                    <a:noFill/>
                  </a:tcPr>
                </a:tc>
                <a:tc>
                  <a:txBody>
                    <a:bodyPr/>
                    <a:lstStyle/>
                    <a:p>
                      <a:pPr algn="ctr"/>
                      <a:endParaRPr lang="id-ID" dirty="0"/>
                    </a:p>
                  </a:txBody>
                  <a:tcPr marL="91433" marR="91433">
                    <a:noFill/>
                  </a:tcPr>
                </a:tc>
                <a:tc>
                  <a:txBody>
                    <a:bodyPr/>
                    <a:lstStyle/>
                    <a:p>
                      <a:pPr algn="ctr"/>
                      <a:endParaRPr lang="id-ID" dirty="0"/>
                    </a:p>
                  </a:txBody>
                  <a:tcPr marL="91433" marR="91433">
                    <a:noFill/>
                  </a:tcPr>
                </a:tc>
                <a:tc gridSpan="2">
                  <a:txBody>
                    <a:bodyPr/>
                    <a:lstStyle/>
                    <a:p>
                      <a:pPr algn="ctr"/>
                      <a:endParaRPr lang="id-ID" dirty="0"/>
                    </a:p>
                  </a:txBody>
                  <a:tcPr marL="91433" marR="91433">
                    <a:noFill/>
                  </a:tcPr>
                </a:tc>
                <a:tc hMerge="1">
                  <a:txBody>
                    <a:bodyPr/>
                    <a:lstStyle/>
                    <a:p>
                      <a:endParaRPr lang="id-ID"/>
                    </a:p>
                  </a:txBody>
                  <a:tcPr/>
                </a:tc>
                <a:tc>
                  <a:txBody>
                    <a:bodyPr/>
                    <a:lstStyle/>
                    <a:p>
                      <a:endParaRPr lang="id-ID"/>
                    </a:p>
                  </a:txBody>
                  <a:tcPr marL="91433" marR="91433">
                    <a:noFill/>
                  </a:tcPr>
                </a:tc>
                <a:tc gridSpan="2">
                  <a:txBody>
                    <a:bodyPr/>
                    <a:lstStyle/>
                    <a:p>
                      <a:pPr algn="ctr"/>
                      <a:endParaRPr lang="id-ID" dirty="0"/>
                    </a:p>
                  </a:txBody>
                  <a:tcPr marL="91433" marR="91433">
                    <a:noFill/>
                  </a:tcPr>
                </a:tc>
                <a:tc hMerge="1">
                  <a:txBody>
                    <a:bodyPr/>
                    <a:lstStyle/>
                    <a:p>
                      <a:endParaRPr lang="id-ID"/>
                    </a:p>
                  </a:txBody>
                  <a:tcPr/>
                </a:tc>
                <a:extLst>
                  <a:ext uri="{0D108BD9-81ED-4DB2-BD59-A6C34878D82A}">
                    <a16:rowId xmlns:a16="http://schemas.microsoft.com/office/drawing/2014/main" val="10007"/>
                  </a:ext>
                </a:extLst>
              </a:tr>
              <a:tr h="323272">
                <a:tc gridSpan="2">
                  <a:txBody>
                    <a:bodyPr/>
                    <a:lstStyle/>
                    <a:p>
                      <a:r>
                        <a:rPr lang="id-ID" dirty="0"/>
                        <a:t>Hasil</a:t>
                      </a:r>
                    </a:p>
                  </a:txBody>
                  <a:tcPr marL="91433" marR="91433">
                    <a:noFill/>
                  </a:tcPr>
                </a:tc>
                <a:tc hMerge="1">
                  <a:txBody>
                    <a:bodyPr/>
                    <a:lstStyle/>
                    <a:p>
                      <a:pPr algn="ctr"/>
                      <a:endParaRPr lang="id-ID" dirty="0"/>
                    </a:p>
                  </a:txBody>
                  <a:tcPr marL="91433" marR="91433">
                    <a:noFill/>
                  </a:tcPr>
                </a:tc>
                <a:tc>
                  <a:txBody>
                    <a:bodyPr/>
                    <a:lstStyle/>
                    <a:p>
                      <a:pPr algn="ctr"/>
                      <a:endParaRPr lang="id-ID" dirty="0"/>
                    </a:p>
                  </a:txBody>
                  <a:tcPr marL="91433" marR="91433">
                    <a:noFill/>
                  </a:tcPr>
                </a:tc>
                <a:tc>
                  <a:txBody>
                    <a:bodyPr/>
                    <a:lstStyle/>
                    <a:p>
                      <a:pPr algn="ctr"/>
                      <a:endParaRPr lang="id-ID" dirty="0"/>
                    </a:p>
                  </a:txBody>
                  <a:tcPr marL="91433" marR="91433">
                    <a:noFill/>
                  </a:tcPr>
                </a:tc>
                <a:tc gridSpan="2">
                  <a:txBody>
                    <a:bodyPr/>
                    <a:lstStyle/>
                    <a:p>
                      <a:pPr algn="ctr"/>
                      <a:endParaRPr lang="id-ID" dirty="0"/>
                    </a:p>
                  </a:txBody>
                  <a:tcPr marL="91433" marR="91433">
                    <a:noFill/>
                  </a:tcPr>
                </a:tc>
                <a:tc hMerge="1">
                  <a:txBody>
                    <a:bodyPr/>
                    <a:lstStyle/>
                    <a:p>
                      <a:endParaRPr lang="id-ID"/>
                    </a:p>
                  </a:txBody>
                  <a:tcPr/>
                </a:tc>
                <a:tc>
                  <a:txBody>
                    <a:bodyPr/>
                    <a:lstStyle/>
                    <a:p>
                      <a:endParaRPr lang="id-ID"/>
                    </a:p>
                  </a:txBody>
                  <a:tcPr marL="91433" marR="91433">
                    <a:noFill/>
                  </a:tcPr>
                </a:tc>
                <a:tc gridSpan="2">
                  <a:txBody>
                    <a:bodyPr/>
                    <a:lstStyle/>
                    <a:p>
                      <a:pPr algn="ctr"/>
                      <a:endParaRPr lang="id-ID" dirty="0"/>
                    </a:p>
                  </a:txBody>
                  <a:tcPr marL="91433" marR="91433">
                    <a:noFill/>
                  </a:tcPr>
                </a:tc>
                <a:tc hMerge="1">
                  <a:txBody>
                    <a:bodyPr/>
                    <a:lstStyle/>
                    <a:p>
                      <a:endParaRPr lang="id-ID"/>
                    </a:p>
                  </a:txBody>
                  <a:tcPr/>
                </a:tc>
                <a:extLst>
                  <a:ext uri="{0D108BD9-81ED-4DB2-BD59-A6C34878D82A}">
                    <a16:rowId xmlns:a16="http://schemas.microsoft.com/office/drawing/2014/main" val="10008"/>
                  </a:ext>
                </a:extLst>
              </a:tr>
              <a:tr h="326003">
                <a:tc gridSpan="2">
                  <a:txBody>
                    <a:bodyPr/>
                    <a:lstStyle/>
                    <a:p>
                      <a:r>
                        <a:rPr lang="id-ID" dirty="0"/>
                        <a:t>Penyetelan</a:t>
                      </a:r>
                    </a:p>
                  </a:txBody>
                  <a:tcPr marL="91433" marR="91433">
                    <a:noFill/>
                  </a:tcPr>
                </a:tc>
                <a:tc hMerge="1">
                  <a:txBody>
                    <a:bodyPr/>
                    <a:lstStyle/>
                    <a:p>
                      <a:pPr algn="ctr"/>
                      <a:endParaRPr lang="id-ID" dirty="0"/>
                    </a:p>
                  </a:txBody>
                  <a:tcPr marL="91433" marR="91433">
                    <a:noFill/>
                  </a:tcPr>
                </a:tc>
                <a:tc>
                  <a:txBody>
                    <a:bodyPr/>
                    <a:lstStyle/>
                    <a:p>
                      <a:pPr algn="ctr"/>
                      <a:endParaRPr lang="id-ID" dirty="0"/>
                    </a:p>
                  </a:txBody>
                  <a:tcPr marL="91433" marR="91433">
                    <a:noFill/>
                  </a:tcPr>
                </a:tc>
                <a:tc>
                  <a:txBody>
                    <a:bodyPr/>
                    <a:lstStyle/>
                    <a:p>
                      <a:pPr algn="ctr"/>
                      <a:endParaRPr lang="id-ID" dirty="0"/>
                    </a:p>
                  </a:txBody>
                  <a:tcPr marL="91433" marR="91433">
                    <a:noFill/>
                  </a:tcPr>
                </a:tc>
                <a:tc gridSpan="2">
                  <a:txBody>
                    <a:bodyPr/>
                    <a:lstStyle/>
                    <a:p>
                      <a:pPr algn="ctr"/>
                      <a:endParaRPr lang="id-ID" dirty="0"/>
                    </a:p>
                  </a:txBody>
                  <a:tcPr marL="91433" marR="91433">
                    <a:noFill/>
                  </a:tcPr>
                </a:tc>
                <a:tc hMerge="1">
                  <a:txBody>
                    <a:bodyPr/>
                    <a:lstStyle/>
                    <a:p>
                      <a:endParaRPr lang="id-ID"/>
                    </a:p>
                  </a:txBody>
                  <a:tcPr/>
                </a:tc>
                <a:tc>
                  <a:txBody>
                    <a:bodyPr/>
                    <a:lstStyle/>
                    <a:p>
                      <a:endParaRPr lang="id-ID"/>
                    </a:p>
                  </a:txBody>
                  <a:tcPr marL="91433" marR="91433">
                    <a:noFill/>
                  </a:tcPr>
                </a:tc>
                <a:tc gridSpan="2">
                  <a:txBody>
                    <a:bodyPr/>
                    <a:lstStyle/>
                    <a:p>
                      <a:pPr algn="ctr"/>
                      <a:endParaRPr lang="id-ID" dirty="0"/>
                    </a:p>
                  </a:txBody>
                  <a:tcPr marL="91433" marR="91433">
                    <a:noFill/>
                  </a:tcPr>
                </a:tc>
                <a:tc hMerge="1">
                  <a:txBody>
                    <a:bodyPr/>
                    <a:lstStyle/>
                    <a:p>
                      <a:endParaRPr lang="id-ID"/>
                    </a:p>
                  </a:txBody>
                  <a:tcPr/>
                </a:tc>
                <a:extLst>
                  <a:ext uri="{0D108BD9-81ED-4DB2-BD59-A6C34878D82A}">
                    <a16:rowId xmlns:a16="http://schemas.microsoft.com/office/drawing/2014/main" val="10009"/>
                  </a:ext>
                </a:extLst>
              </a:tr>
              <a:tr h="565727">
                <a:tc gridSpan="3">
                  <a:txBody>
                    <a:bodyPr/>
                    <a:lstStyle/>
                    <a:p>
                      <a:r>
                        <a:rPr lang="id-ID" dirty="0"/>
                        <a:t>Kriteria</a:t>
                      </a:r>
                      <a:r>
                        <a:rPr lang="id-ID" baseline="0" dirty="0"/>
                        <a:t> keberterimaan</a:t>
                      </a:r>
                      <a:endParaRPr lang="id-ID" dirty="0"/>
                    </a:p>
                  </a:txBody>
                  <a:tcPr marL="91433" marR="91433">
                    <a:solidFill>
                      <a:schemeClr val="bg1">
                        <a:lumMod val="85000"/>
                      </a:schemeClr>
                    </a:solidFill>
                  </a:tcPr>
                </a:tc>
                <a:tc hMerge="1">
                  <a:txBody>
                    <a:bodyPr/>
                    <a:lstStyle/>
                    <a:p>
                      <a:pPr algn="ctr"/>
                      <a:endParaRPr lang="id-ID" dirty="0"/>
                    </a:p>
                  </a:txBody>
                  <a:tcPr>
                    <a:noFill/>
                  </a:tcPr>
                </a:tc>
                <a:tc hMerge="1">
                  <a:txBody>
                    <a:bodyPr/>
                    <a:lstStyle/>
                    <a:p>
                      <a:endParaRPr lang="id-ID" dirty="0"/>
                    </a:p>
                  </a:txBody>
                  <a:tcPr marL="91433" marR="91433">
                    <a:solidFill>
                      <a:schemeClr val="bg1">
                        <a:lumMod val="85000"/>
                      </a:schemeClr>
                    </a:solidFill>
                  </a:tcPr>
                </a:tc>
                <a:tc gridSpan="3">
                  <a:txBody>
                    <a:bodyPr/>
                    <a:lstStyle/>
                    <a:p>
                      <a:r>
                        <a:rPr lang="id-ID" dirty="0"/>
                        <a:t>Akurasi:</a:t>
                      </a:r>
                    </a:p>
                  </a:txBody>
                  <a:tcPr marL="91433" marR="91433">
                    <a:solidFill>
                      <a:schemeClr val="bg1">
                        <a:lumMod val="85000"/>
                      </a:schemeClr>
                    </a:solidFill>
                  </a:tcPr>
                </a:tc>
                <a:tc hMerge="1">
                  <a:txBody>
                    <a:bodyPr/>
                    <a:lstStyle/>
                    <a:p>
                      <a:pPr algn="ctr"/>
                      <a:endParaRPr lang="id-ID" dirty="0"/>
                    </a:p>
                  </a:txBody>
                  <a:tcPr>
                    <a:noFill/>
                  </a:tcPr>
                </a:tc>
                <a:tc hMerge="1">
                  <a:txBody>
                    <a:bodyPr/>
                    <a:lstStyle/>
                    <a:p>
                      <a:endParaRPr lang="id-ID"/>
                    </a:p>
                  </a:txBody>
                  <a:tcPr/>
                </a:tc>
                <a:tc gridSpan="3">
                  <a:txBody>
                    <a:bodyPr/>
                    <a:lstStyle/>
                    <a:p>
                      <a:r>
                        <a:rPr lang="id-ID" dirty="0"/>
                        <a:t>Presisi:</a:t>
                      </a:r>
                    </a:p>
                  </a:txBody>
                  <a:tcPr marL="91433" marR="91433">
                    <a:solidFill>
                      <a:schemeClr val="bg1">
                        <a:lumMod val="85000"/>
                      </a:schemeClr>
                    </a:solidFill>
                  </a:tcPr>
                </a:tc>
                <a:tc hMerge="1">
                  <a:txBody>
                    <a:bodyPr/>
                    <a:lstStyle/>
                    <a:p>
                      <a:pPr algn="ctr"/>
                      <a:endParaRPr lang="id-ID" dirty="0"/>
                    </a:p>
                  </a:txBody>
                  <a:tcPr>
                    <a:noFill/>
                  </a:tcPr>
                </a:tc>
                <a:tc hMerge="1">
                  <a:txBody>
                    <a:bodyPr/>
                    <a:lstStyle/>
                    <a:p>
                      <a:endParaRPr lang="id-ID"/>
                    </a:p>
                  </a:txBody>
                  <a:tcPr/>
                </a:tc>
                <a:extLst>
                  <a:ext uri="{0D108BD9-81ED-4DB2-BD59-A6C34878D82A}">
                    <a16:rowId xmlns:a16="http://schemas.microsoft.com/office/drawing/2014/main" val="10010"/>
                  </a:ext>
                </a:extLst>
              </a:tr>
              <a:tr h="323272">
                <a:tc gridSpan="3">
                  <a:txBody>
                    <a:bodyPr/>
                    <a:lstStyle/>
                    <a:p>
                      <a:endParaRPr lang="id-ID" dirty="0"/>
                    </a:p>
                  </a:txBody>
                  <a:tcPr marL="91433" marR="91433">
                    <a:noFill/>
                  </a:tcPr>
                </a:tc>
                <a:tc hMerge="1">
                  <a:txBody>
                    <a:bodyPr/>
                    <a:lstStyle/>
                    <a:p>
                      <a:endParaRPr lang="id-ID"/>
                    </a:p>
                  </a:txBody>
                  <a:tcPr/>
                </a:tc>
                <a:tc hMerge="1">
                  <a:txBody>
                    <a:bodyPr/>
                    <a:lstStyle/>
                    <a:p>
                      <a:endParaRPr lang="id-ID" dirty="0"/>
                    </a:p>
                  </a:txBody>
                  <a:tcPr marL="91433" marR="91433">
                    <a:noFill/>
                  </a:tcPr>
                </a:tc>
                <a:tc gridSpan="3">
                  <a:txBody>
                    <a:bodyPr/>
                    <a:lstStyle/>
                    <a:p>
                      <a:r>
                        <a:rPr lang="id-ID" dirty="0"/>
                        <a:t>Faktor Koreksi:</a:t>
                      </a:r>
                    </a:p>
                  </a:txBody>
                  <a:tcPr marL="91433" marR="91433">
                    <a:noFill/>
                  </a:tcPr>
                </a:tc>
                <a:tc hMerge="1">
                  <a:txBody>
                    <a:bodyPr/>
                    <a:lstStyle/>
                    <a:p>
                      <a:endParaRPr lang="id-ID"/>
                    </a:p>
                  </a:txBody>
                  <a:tcPr/>
                </a:tc>
                <a:tc hMerge="1">
                  <a:txBody>
                    <a:bodyPr/>
                    <a:lstStyle/>
                    <a:p>
                      <a:endParaRPr lang="id-ID"/>
                    </a:p>
                  </a:txBody>
                  <a:tcPr/>
                </a:tc>
                <a:tc gridSpan="3">
                  <a:txBody>
                    <a:bodyPr/>
                    <a:lstStyle/>
                    <a:p>
                      <a:r>
                        <a:rPr lang="id-ID" dirty="0"/>
                        <a:t>SD/RSD:</a:t>
                      </a:r>
                    </a:p>
                  </a:txBody>
                  <a:tcPr marL="91433" marR="91433">
                    <a:noFill/>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11"/>
                  </a:ext>
                </a:extLst>
              </a:tr>
              <a:tr h="323272">
                <a:tc gridSpan="9">
                  <a:txBody>
                    <a:bodyPr/>
                    <a:lstStyle/>
                    <a:p>
                      <a:r>
                        <a:rPr lang="id-ID" dirty="0"/>
                        <a:t>Rencana Perawatan</a:t>
                      </a:r>
                    </a:p>
                  </a:txBody>
                  <a:tcPr marL="91433" marR="91433">
                    <a:solidFill>
                      <a:schemeClr val="bg1">
                        <a:lumMod val="85000"/>
                      </a:schemeClr>
                    </a:solidFill>
                  </a:tcPr>
                </a:tc>
                <a:tc hMerge="1">
                  <a:txBody>
                    <a:bodyPr/>
                    <a:lstStyle/>
                    <a:p>
                      <a:endParaRPr lang="id-ID"/>
                    </a:p>
                  </a:txBody>
                  <a:tcPr/>
                </a:tc>
                <a:tc hMerge="1">
                  <a:txBody>
                    <a:bodyPr/>
                    <a:lstStyle/>
                    <a:p>
                      <a:endParaRPr lang="en-US"/>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dirty="0"/>
                    </a:p>
                  </a:txBody>
                  <a:tcPr>
                    <a:noFill/>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12"/>
                  </a:ext>
                </a:extLst>
              </a:tr>
              <a:tr h="323272">
                <a:tc>
                  <a:txBody>
                    <a:bodyPr/>
                    <a:lstStyle/>
                    <a:p>
                      <a:r>
                        <a:rPr lang="id-ID" dirty="0"/>
                        <a:t>Tgl</a:t>
                      </a:r>
                    </a:p>
                  </a:txBody>
                  <a:tcPr marL="91433" marR="91433">
                    <a:noFill/>
                  </a:tcPr>
                </a:tc>
                <a:tc gridSpan="2">
                  <a:txBody>
                    <a:bodyPr/>
                    <a:lstStyle/>
                    <a:p>
                      <a:endParaRPr lang="id-ID" dirty="0"/>
                    </a:p>
                  </a:txBody>
                  <a:tcPr marL="91433" marR="91433">
                    <a:noFill/>
                  </a:tcPr>
                </a:tc>
                <a:tc hMerge="1">
                  <a:txBody>
                    <a:bodyPr/>
                    <a:lstStyle/>
                    <a:p>
                      <a:endParaRPr lang="id-ID"/>
                    </a:p>
                  </a:txBody>
                  <a:tcPr marL="91433" marR="91433">
                    <a:noFill/>
                  </a:tcPr>
                </a:tc>
                <a:tc gridSpan="2">
                  <a:txBody>
                    <a:bodyPr/>
                    <a:lstStyle/>
                    <a:p>
                      <a:endParaRPr lang="id-ID"/>
                    </a:p>
                  </a:txBody>
                  <a:tcPr marL="91433" marR="91433">
                    <a:noFill/>
                  </a:tcPr>
                </a:tc>
                <a:tc hMerge="1">
                  <a:txBody>
                    <a:bodyPr/>
                    <a:lstStyle/>
                    <a:p>
                      <a:endParaRPr lang="id-ID"/>
                    </a:p>
                  </a:txBody>
                  <a:tcPr/>
                </a:tc>
                <a:tc>
                  <a:txBody>
                    <a:bodyPr/>
                    <a:lstStyle/>
                    <a:p>
                      <a:endParaRPr lang="id-ID" dirty="0"/>
                    </a:p>
                  </a:txBody>
                  <a:tcPr marL="91433" marR="91433">
                    <a:noFill/>
                  </a:tcPr>
                </a:tc>
                <a:tc gridSpan="2">
                  <a:txBody>
                    <a:bodyPr/>
                    <a:lstStyle/>
                    <a:p>
                      <a:endParaRPr lang="id-ID" dirty="0"/>
                    </a:p>
                  </a:txBody>
                  <a:tcPr marL="91433" marR="91433">
                    <a:noFill/>
                  </a:tcPr>
                </a:tc>
                <a:tc hMerge="1">
                  <a:txBody>
                    <a:bodyPr/>
                    <a:lstStyle/>
                    <a:p>
                      <a:endParaRPr lang="id-ID"/>
                    </a:p>
                  </a:txBody>
                  <a:tcPr/>
                </a:tc>
                <a:tc>
                  <a:txBody>
                    <a:bodyPr/>
                    <a:lstStyle/>
                    <a:p>
                      <a:endParaRPr lang="id-ID" dirty="0"/>
                    </a:p>
                  </a:txBody>
                  <a:tcPr marL="91433" marR="91433">
                    <a:noFill/>
                  </a:tcPr>
                </a:tc>
                <a:extLst>
                  <a:ext uri="{0D108BD9-81ED-4DB2-BD59-A6C34878D82A}">
                    <a16:rowId xmlns:a16="http://schemas.microsoft.com/office/drawing/2014/main" val="10013"/>
                  </a:ext>
                </a:extLst>
              </a:tr>
            </a:tbl>
          </a:graphicData>
        </a:graphic>
      </p:graphicFrame>
      <p:sp>
        <p:nvSpPr>
          <p:cNvPr id="92251" name="Line 8">
            <a:extLst>
              <a:ext uri="{FF2B5EF4-FFF2-40B4-BE49-F238E27FC236}">
                <a16:creationId xmlns:a16="http://schemas.microsoft.com/office/drawing/2014/main" id="{B084F47D-F4CD-4D7E-8DF5-A862CDBCB8FC}"/>
              </a:ext>
            </a:extLst>
          </p:cNvPr>
          <p:cNvSpPr>
            <a:spLocks noChangeShapeType="1"/>
          </p:cNvSpPr>
          <p:nvPr/>
        </p:nvSpPr>
        <p:spPr bwMode="auto">
          <a:xfrm>
            <a:off x="2362201" y="762000"/>
            <a:ext cx="3471863"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2252" name="Line 9">
            <a:extLst>
              <a:ext uri="{FF2B5EF4-FFF2-40B4-BE49-F238E27FC236}">
                <a16:creationId xmlns:a16="http://schemas.microsoft.com/office/drawing/2014/main" id="{40074DB0-D0D2-482F-B0FF-1D049026F15A}"/>
              </a:ext>
            </a:extLst>
          </p:cNvPr>
          <p:cNvSpPr>
            <a:spLocks noChangeShapeType="1"/>
          </p:cNvSpPr>
          <p:nvPr/>
        </p:nvSpPr>
        <p:spPr bwMode="auto">
          <a:xfrm>
            <a:off x="4376738" y="762000"/>
            <a:ext cx="1490662"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68CDC7FA-95B9-4952-8AE7-2D633ADCE9F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814C188C-34CC-40E5-AC22-FE33B2FC634A}"/>
              </a:ext>
            </a:extLst>
          </p:cNvPr>
          <p:cNvSpPr>
            <a:spLocks noGrp="1"/>
          </p:cNvSpPr>
          <p:nvPr>
            <p:ph type="sldNum" sz="quarter" idx="12"/>
          </p:nvPr>
        </p:nvSpPr>
        <p:spPr/>
        <p:txBody>
          <a:bodyPr/>
          <a:lstStyle/>
          <a:p>
            <a:fld id="{D613E84E-F90B-4997-BEAD-0068A8707C75}" type="slidenum">
              <a:rPr lang="en-US" smtClean="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E853459-21B9-41E6-9521-4B12DD8DB851}"/>
              </a:ext>
            </a:extLst>
          </p:cNvPr>
          <p:cNvSpPr>
            <a:spLocks noGrp="1" noChangeArrowheads="1"/>
          </p:cNvSpPr>
          <p:nvPr>
            <p:ph type="title"/>
          </p:nvPr>
        </p:nvSpPr>
        <p:spPr>
          <a:xfrm>
            <a:off x="2447838" y="48417"/>
            <a:ext cx="3322638" cy="685800"/>
          </a:xfrm>
        </p:spPr>
        <p:txBody>
          <a:bodyPr/>
          <a:lstStyle/>
          <a:p>
            <a:pPr eaLnBrk="1" hangingPunct="1"/>
            <a:r>
              <a:rPr lang="id-ID" altLang="en-US" sz="2400" dirty="0"/>
              <a:t>6.4</a:t>
            </a:r>
            <a:r>
              <a:rPr lang="en-US" altLang="en-US" sz="2400" dirty="0"/>
              <a:t>  </a:t>
            </a:r>
            <a:r>
              <a:rPr lang="en-US" altLang="en-US" sz="2400" dirty="0" err="1"/>
              <a:t>Peralatan</a:t>
            </a:r>
            <a:endParaRPr lang="en-US" altLang="en-US" sz="2400" dirty="0"/>
          </a:p>
        </p:txBody>
      </p:sp>
      <p:sp>
        <p:nvSpPr>
          <p:cNvPr id="93187" name="Line 3">
            <a:extLst>
              <a:ext uri="{FF2B5EF4-FFF2-40B4-BE49-F238E27FC236}">
                <a16:creationId xmlns:a16="http://schemas.microsoft.com/office/drawing/2014/main" id="{CB42A1AB-A134-4C34-A3A4-366DA9F7B460}"/>
              </a:ext>
            </a:extLst>
          </p:cNvPr>
          <p:cNvSpPr>
            <a:spLocks noChangeShapeType="1"/>
          </p:cNvSpPr>
          <p:nvPr/>
        </p:nvSpPr>
        <p:spPr bwMode="auto">
          <a:xfrm>
            <a:off x="6017674" y="2108574"/>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188" name="Text Box 4">
            <a:extLst>
              <a:ext uri="{FF2B5EF4-FFF2-40B4-BE49-F238E27FC236}">
                <a16:creationId xmlns:a16="http://schemas.microsoft.com/office/drawing/2014/main" id="{F40D81BD-2396-4C9F-A5B7-818C84FF52DF}"/>
              </a:ext>
            </a:extLst>
          </p:cNvPr>
          <p:cNvSpPr txBox="1">
            <a:spLocks noChangeArrowheads="1"/>
          </p:cNvSpPr>
          <p:nvPr/>
        </p:nvSpPr>
        <p:spPr bwMode="auto">
          <a:xfrm>
            <a:off x="9165686" y="1964113"/>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3615FB"/>
                </a:solidFill>
              </a:rPr>
              <a:t>6.4</a:t>
            </a:r>
            <a:endParaRPr lang="en-US" altLang="en-US" sz="1400">
              <a:solidFill>
                <a:srgbClr val="3615FB"/>
              </a:solidFill>
            </a:endParaRPr>
          </a:p>
        </p:txBody>
      </p:sp>
      <p:sp>
        <p:nvSpPr>
          <p:cNvPr id="93189" name="Line 5">
            <a:extLst>
              <a:ext uri="{FF2B5EF4-FFF2-40B4-BE49-F238E27FC236}">
                <a16:creationId xmlns:a16="http://schemas.microsoft.com/office/drawing/2014/main" id="{D499FE7C-3EC8-406D-9F3A-7387F979BD81}"/>
              </a:ext>
            </a:extLst>
          </p:cNvPr>
          <p:cNvSpPr>
            <a:spLocks noChangeShapeType="1"/>
          </p:cNvSpPr>
          <p:nvPr/>
        </p:nvSpPr>
        <p:spPr bwMode="auto">
          <a:xfrm>
            <a:off x="8394161" y="1691062"/>
            <a:ext cx="287338" cy="4175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190" name="Text Box 6">
            <a:extLst>
              <a:ext uri="{FF2B5EF4-FFF2-40B4-BE49-F238E27FC236}">
                <a16:creationId xmlns:a16="http://schemas.microsoft.com/office/drawing/2014/main" id="{6CD08E5E-05A7-4933-9650-7AEE3945B8C3}"/>
              </a:ext>
            </a:extLst>
          </p:cNvPr>
          <p:cNvSpPr txBox="1">
            <a:spLocks noChangeArrowheads="1"/>
          </p:cNvSpPr>
          <p:nvPr/>
        </p:nvSpPr>
        <p:spPr bwMode="auto">
          <a:xfrm>
            <a:off x="7879812" y="822700"/>
            <a:ext cx="1933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Memiliki akses ke semua</a:t>
            </a:r>
            <a:r>
              <a:rPr lang="en-US" altLang="en-US" sz="1200">
                <a:solidFill>
                  <a:srgbClr val="3615FB"/>
                </a:solidFill>
              </a:rPr>
              <a:t> </a:t>
            </a:r>
          </a:p>
          <a:p>
            <a:pPr eaLnBrk="1" hangingPunct="1"/>
            <a:r>
              <a:rPr lang="id-ID" altLang="en-US" sz="1200">
                <a:solidFill>
                  <a:srgbClr val="3615FB"/>
                </a:solidFill>
              </a:rPr>
              <a:t>p</a:t>
            </a:r>
            <a:r>
              <a:rPr lang="en-US" altLang="en-US" sz="1200">
                <a:solidFill>
                  <a:srgbClr val="3615FB"/>
                </a:solidFill>
              </a:rPr>
              <a:t>eralatan </a:t>
            </a:r>
            <a:r>
              <a:rPr lang="id-ID" altLang="en-US" sz="1200">
                <a:solidFill>
                  <a:srgbClr val="3615FB"/>
                </a:solidFill>
              </a:rPr>
              <a:t>, consumable</a:t>
            </a:r>
          </a:p>
          <a:p>
            <a:pPr eaLnBrk="1" hangingPunct="1"/>
            <a:r>
              <a:rPr lang="id-ID" altLang="en-US" sz="1200">
                <a:solidFill>
                  <a:srgbClr val="3615FB"/>
                </a:solidFill>
              </a:rPr>
              <a:t>stand, reagen </a:t>
            </a:r>
            <a:r>
              <a:rPr lang="en-US" altLang="en-US" sz="1200">
                <a:solidFill>
                  <a:srgbClr val="3615FB"/>
                </a:solidFill>
              </a:rPr>
              <a:t>lab</a:t>
            </a:r>
          </a:p>
          <a:p>
            <a:pPr eaLnBrk="1" hangingPunct="1"/>
            <a:r>
              <a:rPr lang="en-US" altLang="en-US" sz="1200">
                <a:solidFill>
                  <a:srgbClr val="3615FB"/>
                </a:solidFill>
              </a:rPr>
              <a:t> (</a:t>
            </a:r>
            <a:r>
              <a:rPr lang="id-ID" altLang="en-US" sz="1200">
                <a:solidFill>
                  <a:srgbClr val="3615FB"/>
                </a:solidFill>
              </a:rPr>
              <a:t>6.4</a:t>
            </a:r>
            <a:r>
              <a:rPr lang="en-US" altLang="en-US" sz="1200">
                <a:solidFill>
                  <a:srgbClr val="3615FB"/>
                </a:solidFill>
              </a:rPr>
              <a:t>.1) </a:t>
            </a:r>
          </a:p>
        </p:txBody>
      </p:sp>
      <p:sp>
        <p:nvSpPr>
          <p:cNvPr id="93191" name="Line 7">
            <a:extLst>
              <a:ext uri="{FF2B5EF4-FFF2-40B4-BE49-F238E27FC236}">
                <a16:creationId xmlns:a16="http://schemas.microsoft.com/office/drawing/2014/main" id="{919A0647-3923-4A93-A5B3-3CAB7F52D82F}"/>
              </a:ext>
            </a:extLst>
          </p:cNvPr>
          <p:cNvSpPr>
            <a:spLocks noChangeShapeType="1"/>
          </p:cNvSpPr>
          <p:nvPr/>
        </p:nvSpPr>
        <p:spPr bwMode="auto">
          <a:xfrm>
            <a:off x="7601999" y="1762500"/>
            <a:ext cx="21590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192" name="Text Box 8">
            <a:extLst>
              <a:ext uri="{FF2B5EF4-FFF2-40B4-BE49-F238E27FC236}">
                <a16:creationId xmlns:a16="http://schemas.microsoft.com/office/drawing/2014/main" id="{0DF74731-E703-4AB7-A48E-9BD82AC00FBE}"/>
              </a:ext>
            </a:extLst>
          </p:cNvPr>
          <p:cNvSpPr txBox="1">
            <a:spLocks noChangeArrowheads="1"/>
          </p:cNvSpPr>
          <p:nvPr/>
        </p:nvSpPr>
        <p:spPr bwMode="auto">
          <a:xfrm>
            <a:off x="6965412" y="746499"/>
            <a:ext cx="936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3615FB"/>
                </a:solidFill>
              </a:rPr>
              <a:t>Peralatan </a:t>
            </a:r>
          </a:p>
          <a:p>
            <a:pPr eaLnBrk="1" hangingPunct="1"/>
            <a:r>
              <a:rPr lang="id-ID" altLang="en-US" sz="1200">
                <a:solidFill>
                  <a:srgbClr val="3615FB"/>
                </a:solidFill>
              </a:rPr>
              <a:t>diluar kendali permanen </a:t>
            </a:r>
            <a:r>
              <a:rPr lang="en-US" altLang="en-US" sz="1200">
                <a:solidFill>
                  <a:srgbClr val="3615FB"/>
                </a:solidFill>
              </a:rPr>
              <a:t>(</a:t>
            </a:r>
            <a:r>
              <a:rPr lang="id-ID" altLang="en-US" sz="1200">
                <a:solidFill>
                  <a:srgbClr val="3615FB"/>
                </a:solidFill>
              </a:rPr>
              <a:t> 6.4.2</a:t>
            </a:r>
            <a:r>
              <a:rPr lang="en-US" altLang="en-US" sz="1200">
                <a:solidFill>
                  <a:srgbClr val="3615FB"/>
                </a:solidFill>
              </a:rPr>
              <a:t>)</a:t>
            </a:r>
          </a:p>
        </p:txBody>
      </p:sp>
      <p:sp>
        <p:nvSpPr>
          <p:cNvPr id="93193" name="Text Box 9">
            <a:extLst>
              <a:ext uri="{FF2B5EF4-FFF2-40B4-BE49-F238E27FC236}">
                <a16:creationId xmlns:a16="http://schemas.microsoft.com/office/drawing/2014/main" id="{AF12D02A-B440-4F6E-B472-3614BE29E916}"/>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93194" name="Line 10">
            <a:extLst>
              <a:ext uri="{FF2B5EF4-FFF2-40B4-BE49-F238E27FC236}">
                <a16:creationId xmlns:a16="http://schemas.microsoft.com/office/drawing/2014/main" id="{1232AF3B-44BE-4D0E-B64B-7E9AB99455B8}"/>
              </a:ext>
            </a:extLst>
          </p:cNvPr>
          <p:cNvSpPr>
            <a:spLocks noChangeShapeType="1"/>
          </p:cNvSpPr>
          <p:nvPr/>
        </p:nvSpPr>
        <p:spPr bwMode="auto">
          <a:xfrm>
            <a:off x="5410414" y="623700"/>
            <a:ext cx="0" cy="6092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3195" name="Text Box 11">
            <a:extLst>
              <a:ext uri="{FF2B5EF4-FFF2-40B4-BE49-F238E27FC236}">
                <a16:creationId xmlns:a16="http://schemas.microsoft.com/office/drawing/2014/main" id="{77243C95-1668-42DD-9A88-358781F1EDB6}"/>
              </a:ext>
            </a:extLst>
          </p:cNvPr>
          <p:cNvSpPr txBox="1">
            <a:spLocks noChangeArrowheads="1"/>
          </p:cNvSpPr>
          <p:nvPr/>
        </p:nvSpPr>
        <p:spPr bwMode="auto">
          <a:xfrm>
            <a:off x="954348" y="1023143"/>
            <a:ext cx="4176713" cy="547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400" b="1" dirty="0" err="1">
                <a:solidFill>
                  <a:srgbClr val="00B050"/>
                </a:solidFill>
              </a:rPr>
              <a:t>Bukti</a:t>
            </a:r>
            <a:r>
              <a:rPr lang="en-US" altLang="en-US" sz="1400" b="1" dirty="0">
                <a:solidFill>
                  <a:srgbClr val="00B050"/>
                </a:solidFill>
              </a:rPr>
              <a:t> </a:t>
            </a:r>
            <a:r>
              <a:rPr lang="en-US" altLang="en-US" sz="1400" b="1" dirty="0" err="1">
                <a:solidFill>
                  <a:srgbClr val="00B050"/>
                </a:solidFill>
              </a:rPr>
              <a:t>Dokumen</a:t>
            </a:r>
            <a:r>
              <a:rPr lang="en-US" altLang="en-US" sz="1400" b="1" dirty="0">
                <a:solidFill>
                  <a:srgbClr val="00B050"/>
                </a:solidFill>
              </a:rPr>
              <a:t>:</a:t>
            </a:r>
          </a:p>
          <a:p>
            <a:pPr eaLnBrk="1" hangingPunct="1">
              <a:lnSpc>
                <a:spcPct val="120000"/>
              </a:lnSpc>
            </a:pPr>
            <a:r>
              <a:rPr lang="en-US" altLang="en-US" sz="1400" dirty="0" err="1">
                <a:solidFill>
                  <a:srgbClr val="00B050"/>
                </a:solidFill>
              </a:rPr>
              <a:t>Dokumen</a:t>
            </a:r>
            <a:r>
              <a:rPr lang="en-US" altLang="en-US" sz="1400" dirty="0">
                <a:solidFill>
                  <a:srgbClr val="00B050"/>
                </a:solidFill>
              </a:rPr>
              <a:t> level 1: </a:t>
            </a:r>
          </a:p>
          <a:p>
            <a:pPr eaLnBrk="1" hangingPunct="1">
              <a:lnSpc>
                <a:spcPct val="120000"/>
              </a:lnSpc>
              <a:buFontTx/>
              <a:buChar char="•"/>
            </a:pPr>
            <a:r>
              <a:rPr lang="en-US" altLang="en-US" sz="1400" dirty="0">
                <a:solidFill>
                  <a:srgbClr val="00B050"/>
                </a:solidFill>
              </a:rPr>
              <a:t> </a:t>
            </a:r>
            <a:r>
              <a:rPr lang="en-US" altLang="en-US" sz="1400" dirty="0" err="1">
                <a:solidFill>
                  <a:srgbClr val="00B050"/>
                </a:solidFill>
              </a:rPr>
              <a:t>Kebijakan</a:t>
            </a:r>
            <a:r>
              <a:rPr lang="en-US" altLang="en-US" sz="1400" dirty="0">
                <a:solidFill>
                  <a:srgbClr val="00B050"/>
                </a:solidFill>
              </a:rPr>
              <a:t> </a:t>
            </a:r>
            <a:r>
              <a:rPr lang="en-US" altLang="en-US" sz="1400" dirty="0" err="1">
                <a:solidFill>
                  <a:srgbClr val="00B050"/>
                </a:solidFill>
              </a:rPr>
              <a:t>sumberdaya</a:t>
            </a:r>
            <a:r>
              <a:rPr lang="en-US" altLang="en-US" sz="1400" dirty="0">
                <a:solidFill>
                  <a:srgbClr val="00B050"/>
                </a:solidFill>
              </a:rPr>
              <a:t> </a:t>
            </a:r>
            <a:r>
              <a:rPr lang="en-US" altLang="en-US" sz="1400" dirty="0" err="1">
                <a:solidFill>
                  <a:srgbClr val="00B050"/>
                </a:solidFill>
              </a:rPr>
              <a:t>semua</a:t>
            </a:r>
            <a:r>
              <a:rPr lang="en-US" altLang="en-US" sz="1400" dirty="0">
                <a:solidFill>
                  <a:srgbClr val="00B050"/>
                </a:solidFill>
              </a:rPr>
              <a:t> </a:t>
            </a:r>
            <a:r>
              <a:rPr lang="en-US" altLang="en-US" sz="1400" dirty="0" err="1">
                <a:solidFill>
                  <a:srgbClr val="00B050"/>
                </a:solidFill>
              </a:rPr>
              <a:t>peralatan</a:t>
            </a:r>
            <a:r>
              <a:rPr lang="en-US" altLang="en-US" sz="1400" dirty="0">
                <a:solidFill>
                  <a:srgbClr val="00B050"/>
                </a:solidFill>
              </a:rPr>
              <a:t> yang </a:t>
            </a:r>
            <a:r>
              <a:rPr lang="en-US" altLang="en-US" sz="1400" dirty="0" err="1">
                <a:solidFill>
                  <a:srgbClr val="00B050"/>
                </a:solidFill>
              </a:rPr>
              <a:t>diperlukan</a:t>
            </a:r>
            <a:r>
              <a:rPr lang="en-US" altLang="en-US" sz="1400" dirty="0">
                <a:solidFill>
                  <a:srgbClr val="00B050"/>
                </a:solidFill>
              </a:rPr>
              <a:t> </a:t>
            </a:r>
            <a:r>
              <a:rPr lang="en-US" altLang="en-US" sz="1400" dirty="0" err="1">
                <a:solidFill>
                  <a:srgbClr val="00B050"/>
                </a:solidFill>
              </a:rPr>
              <a:t>dalam</a:t>
            </a:r>
            <a:r>
              <a:rPr lang="en-US" altLang="en-US" sz="1400" dirty="0">
                <a:solidFill>
                  <a:srgbClr val="00B050"/>
                </a:solidFill>
              </a:rPr>
              <a:t> </a:t>
            </a:r>
            <a:r>
              <a:rPr lang="id-ID" altLang="en-US" sz="1400" dirty="0">
                <a:solidFill>
                  <a:srgbClr val="00B050"/>
                </a:solidFill>
              </a:rPr>
              <a:t>pelayanan lab.</a:t>
            </a:r>
            <a:endParaRPr lang="en-US" altLang="en-US" sz="1400" dirty="0">
              <a:solidFill>
                <a:srgbClr val="00B050"/>
              </a:solidFill>
            </a:endParaRPr>
          </a:p>
          <a:p>
            <a:pPr eaLnBrk="1" hangingPunct="1">
              <a:lnSpc>
                <a:spcPct val="120000"/>
              </a:lnSpc>
            </a:pPr>
            <a:r>
              <a:rPr lang="en-US" altLang="en-US" sz="1400" dirty="0" err="1">
                <a:solidFill>
                  <a:srgbClr val="00B050"/>
                </a:solidFill>
              </a:rPr>
              <a:t>Dokumen</a:t>
            </a:r>
            <a:r>
              <a:rPr lang="en-US" altLang="en-US" sz="1400" dirty="0">
                <a:solidFill>
                  <a:srgbClr val="00B050"/>
                </a:solidFill>
              </a:rPr>
              <a:t> level 2:</a:t>
            </a:r>
          </a:p>
          <a:p>
            <a:pPr eaLnBrk="1" hangingPunct="1">
              <a:lnSpc>
                <a:spcPct val="120000"/>
              </a:lnSpc>
              <a:buFontTx/>
              <a:buChar char="•"/>
            </a:pPr>
            <a:r>
              <a:rPr lang="en-US" altLang="en-US" sz="1400" dirty="0" err="1">
                <a:solidFill>
                  <a:srgbClr val="00B050"/>
                </a:solidFill>
              </a:rPr>
              <a:t>Prosedur</a:t>
            </a:r>
            <a:r>
              <a:rPr lang="en-US" altLang="en-US" sz="1400" dirty="0">
                <a:solidFill>
                  <a:srgbClr val="00B050"/>
                </a:solidFill>
              </a:rPr>
              <a:t> </a:t>
            </a:r>
            <a:r>
              <a:rPr lang="en-US" altLang="en-US" sz="1400" dirty="0" err="1">
                <a:solidFill>
                  <a:srgbClr val="00B050"/>
                </a:solidFill>
              </a:rPr>
              <a:t>penanganan</a:t>
            </a:r>
            <a:r>
              <a:rPr lang="en-US" altLang="en-US" sz="1400" dirty="0">
                <a:solidFill>
                  <a:srgbClr val="00B050"/>
                </a:solidFill>
              </a:rPr>
              <a:t> yang </a:t>
            </a:r>
            <a:r>
              <a:rPr lang="en-US" altLang="en-US" sz="1400" dirty="0" err="1">
                <a:solidFill>
                  <a:srgbClr val="00B050"/>
                </a:solidFill>
              </a:rPr>
              <a:t>aman</a:t>
            </a:r>
            <a:r>
              <a:rPr lang="en-US" altLang="en-US" sz="1400" dirty="0">
                <a:solidFill>
                  <a:srgbClr val="00B050"/>
                </a:solidFill>
              </a:rPr>
              <a:t>, </a:t>
            </a:r>
            <a:r>
              <a:rPr lang="en-US" altLang="en-US" sz="1400" dirty="0" err="1">
                <a:solidFill>
                  <a:srgbClr val="00B050"/>
                </a:solidFill>
              </a:rPr>
              <a:t>transportasi</a:t>
            </a:r>
            <a:r>
              <a:rPr lang="en-US" altLang="en-US" sz="1400" dirty="0">
                <a:solidFill>
                  <a:srgbClr val="00B050"/>
                </a:solidFill>
              </a:rPr>
              <a:t>, </a:t>
            </a:r>
            <a:r>
              <a:rPr lang="en-US" altLang="en-US" sz="1400" dirty="0" err="1">
                <a:solidFill>
                  <a:srgbClr val="00B050"/>
                </a:solidFill>
              </a:rPr>
              <a:t>penyimpanan</a:t>
            </a:r>
            <a:r>
              <a:rPr lang="en-US" altLang="en-US" sz="1400" dirty="0">
                <a:solidFill>
                  <a:srgbClr val="00B050"/>
                </a:solidFill>
              </a:rPr>
              <a:t>, </a:t>
            </a:r>
            <a:r>
              <a:rPr lang="en-US" altLang="en-US" sz="1400" dirty="0" err="1">
                <a:solidFill>
                  <a:srgbClr val="00B050"/>
                </a:solidFill>
              </a:rPr>
              <a:t>penggunaan</a:t>
            </a:r>
            <a:r>
              <a:rPr lang="en-US" altLang="en-US" sz="1400" dirty="0">
                <a:solidFill>
                  <a:srgbClr val="00B050"/>
                </a:solidFill>
              </a:rPr>
              <a:t>, dan </a:t>
            </a:r>
            <a:r>
              <a:rPr lang="en-US" altLang="en-US" sz="1400" dirty="0" err="1">
                <a:solidFill>
                  <a:srgbClr val="00B050"/>
                </a:solidFill>
              </a:rPr>
              <a:t>perawatan</a:t>
            </a:r>
            <a:r>
              <a:rPr lang="en-US" altLang="en-US" sz="1400" dirty="0">
                <a:solidFill>
                  <a:srgbClr val="00B050"/>
                </a:solidFill>
              </a:rPr>
              <a:t> </a:t>
            </a:r>
            <a:r>
              <a:rPr lang="en-US" altLang="en-US" sz="1400" dirty="0" err="1">
                <a:solidFill>
                  <a:srgbClr val="00B050"/>
                </a:solidFill>
              </a:rPr>
              <a:t>bagi</a:t>
            </a:r>
            <a:r>
              <a:rPr lang="en-US" altLang="en-US" sz="1400" dirty="0">
                <a:solidFill>
                  <a:srgbClr val="00B050"/>
                </a:solidFill>
              </a:rPr>
              <a:t> </a:t>
            </a:r>
            <a:r>
              <a:rPr lang="en-US" altLang="en-US" sz="1400" dirty="0" err="1">
                <a:solidFill>
                  <a:srgbClr val="00B050"/>
                </a:solidFill>
              </a:rPr>
              <a:t>peralatan</a:t>
            </a:r>
            <a:r>
              <a:rPr lang="en-US" altLang="en-US" sz="1400" dirty="0">
                <a:solidFill>
                  <a:srgbClr val="00B050"/>
                </a:solidFill>
              </a:rPr>
              <a:t> </a:t>
            </a:r>
            <a:r>
              <a:rPr lang="en-US" altLang="en-US" sz="1400" dirty="0" err="1">
                <a:solidFill>
                  <a:srgbClr val="00B050"/>
                </a:solidFill>
              </a:rPr>
              <a:t>ukur</a:t>
            </a:r>
            <a:r>
              <a:rPr lang="en-US" altLang="en-US" sz="1400" dirty="0">
                <a:solidFill>
                  <a:srgbClr val="00B050"/>
                </a:solidFill>
              </a:rPr>
              <a:t>.</a:t>
            </a:r>
          </a:p>
          <a:p>
            <a:pPr eaLnBrk="1" hangingPunct="1">
              <a:lnSpc>
                <a:spcPct val="120000"/>
              </a:lnSpc>
              <a:buFontTx/>
              <a:buChar char="•"/>
            </a:pPr>
            <a:r>
              <a:rPr lang="en-US" altLang="en-US" sz="1400" dirty="0" err="1">
                <a:solidFill>
                  <a:srgbClr val="00B050"/>
                </a:solidFill>
              </a:rPr>
              <a:t>Prosedur</a:t>
            </a:r>
            <a:r>
              <a:rPr lang="en-US" altLang="en-US" sz="1400" dirty="0">
                <a:solidFill>
                  <a:srgbClr val="00B050"/>
                </a:solidFill>
              </a:rPr>
              <a:t> </a:t>
            </a:r>
            <a:r>
              <a:rPr lang="en-US" altLang="en-US" sz="1400" dirty="0" err="1">
                <a:solidFill>
                  <a:srgbClr val="00B050"/>
                </a:solidFill>
              </a:rPr>
              <a:t>tambahan</a:t>
            </a:r>
            <a:r>
              <a:rPr lang="en-US" altLang="en-US" sz="1400" dirty="0">
                <a:solidFill>
                  <a:srgbClr val="00B050"/>
                </a:solidFill>
              </a:rPr>
              <a:t> </a:t>
            </a:r>
            <a:r>
              <a:rPr lang="en-US" altLang="en-US" sz="1400" dirty="0" err="1">
                <a:solidFill>
                  <a:srgbClr val="00B050"/>
                </a:solidFill>
              </a:rPr>
              <a:t>bila</a:t>
            </a:r>
            <a:r>
              <a:rPr lang="en-US" altLang="en-US" sz="1400" dirty="0">
                <a:solidFill>
                  <a:srgbClr val="00B050"/>
                </a:solidFill>
              </a:rPr>
              <a:t> </a:t>
            </a:r>
            <a:r>
              <a:rPr lang="en-US" altLang="en-US" sz="1400" dirty="0" err="1">
                <a:solidFill>
                  <a:srgbClr val="00B050"/>
                </a:solidFill>
              </a:rPr>
              <a:t>peralatan</a:t>
            </a:r>
            <a:r>
              <a:rPr lang="en-US" altLang="en-US" sz="1400" dirty="0">
                <a:solidFill>
                  <a:srgbClr val="00B050"/>
                </a:solidFill>
              </a:rPr>
              <a:t> </a:t>
            </a:r>
            <a:r>
              <a:rPr lang="en-US" altLang="en-US" sz="1400" dirty="0" err="1">
                <a:solidFill>
                  <a:srgbClr val="00B050"/>
                </a:solidFill>
              </a:rPr>
              <a:t>digunakan</a:t>
            </a:r>
            <a:r>
              <a:rPr lang="en-US" altLang="en-US" sz="1400" dirty="0">
                <a:solidFill>
                  <a:srgbClr val="00B050"/>
                </a:solidFill>
              </a:rPr>
              <a:t> di </a:t>
            </a:r>
            <a:r>
              <a:rPr lang="en-US" altLang="en-US" sz="1400" dirty="0" err="1">
                <a:solidFill>
                  <a:srgbClr val="00B050"/>
                </a:solidFill>
              </a:rPr>
              <a:t>luar</a:t>
            </a:r>
            <a:r>
              <a:rPr lang="en-US" altLang="en-US" sz="1400" dirty="0">
                <a:solidFill>
                  <a:srgbClr val="00B050"/>
                </a:solidFill>
              </a:rPr>
              <a:t> lab yang </a:t>
            </a:r>
            <a:r>
              <a:rPr lang="en-US" altLang="en-US" sz="1400" dirty="0" err="1">
                <a:solidFill>
                  <a:srgbClr val="00B050"/>
                </a:solidFill>
              </a:rPr>
              <a:t>permanen</a:t>
            </a:r>
            <a:r>
              <a:rPr lang="en-US" altLang="en-US" sz="1400" dirty="0">
                <a:solidFill>
                  <a:srgbClr val="00B050"/>
                </a:solidFill>
              </a:rPr>
              <a:t>.</a:t>
            </a:r>
          </a:p>
          <a:p>
            <a:pPr eaLnBrk="1" hangingPunct="1">
              <a:lnSpc>
                <a:spcPct val="120000"/>
              </a:lnSpc>
              <a:buFontTx/>
              <a:buChar char="•"/>
            </a:pPr>
            <a:r>
              <a:rPr lang="en-US" altLang="en-US" sz="1400" dirty="0" err="1">
                <a:solidFill>
                  <a:srgbClr val="00B050"/>
                </a:solidFill>
              </a:rPr>
              <a:t>Prosedur</a:t>
            </a:r>
            <a:r>
              <a:rPr lang="en-US" altLang="en-US" sz="1400" dirty="0">
                <a:solidFill>
                  <a:srgbClr val="00B050"/>
                </a:solidFill>
              </a:rPr>
              <a:t> </a:t>
            </a:r>
            <a:r>
              <a:rPr lang="en-US" altLang="en-US" sz="1400" dirty="0" err="1">
                <a:solidFill>
                  <a:srgbClr val="00B050"/>
                </a:solidFill>
              </a:rPr>
              <a:t>pengecekan</a:t>
            </a:r>
            <a:r>
              <a:rPr lang="en-US" altLang="en-US" sz="1400" dirty="0">
                <a:solidFill>
                  <a:srgbClr val="00B050"/>
                </a:solidFill>
              </a:rPr>
              <a:t> </a:t>
            </a:r>
            <a:r>
              <a:rPr lang="en-US" altLang="en-US" sz="1400" dirty="0" err="1">
                <a:solidFill>
                  <a:srgbClr val="00B050"/>
                </a:solidFill>
              </a:rPr>
              <a:t>antara</a:t>
            </a:r>
            <a:r>
              <a:rPr lang="en-US" altLang="en-US" sz="1400" dirty="0">
                <a:solidFill>
                  <a:srgbClr val="00B050"/>
                </a:solidFill>
              </a:rPr>
              <a:t> </a:t>
            </a:r>
            <a:r>
              <a:rPr lang="en-US" altLang="en-US" sz="1400" dirty="0" err="1">
                <a:solidFill>
                  <a:srgbClr val="00B050"/>
                </a:solidFill>
              </a:rPr>
              <a:t>untuk</a:t>
            </a:r>
            <a:r>
              <a:rPr lang="en-US" altLang="en-US" sz="1400" dirty="0">
                <a:solidFill>
                  <a:srgbClr val="00B050"/>
                </a:solidFill>
              </a:rPr>
              <a:t> </a:t>
            </a:r>
            <a:r>
              <a:rPr lang="en-US" altLang="en-US" sz="1400" dirty="0" err="1">
                <a:solidFill>
                  <a:srgbClr val="00B050"/>
                </a:solidFill>
              </a:rPr>
              <a:t>memelihara</a:t>
            </a:r>
            <a:r>
              <a:rPr lang="en-US" altLang="en-US" sz="1400" dirty="0">
                <a:solidFill>
                  <a:srgbClr val="00B050"/>
                </a:solidFill>
              </a:rPr>
              <a:t> </a:t>
            </a:r>
            <a:r>
              <a:rPr lang="en-US" altLang="en-US" sz="1400" dirty="0" err="1">
                <a:solidFill>
                  <a:srgbClr val="00B050"/>
                </a:solidFill>
              </a:rPr>
              <a:t>keyakinan</a:t>
            </a:r>
            <a:r>
              <a:rPr lang="en-US" altLang="en-US" sz="1400" dirty="0">
                <a:solidFill>
                  <a:srgbClr val="00B050"/>
                </a:solidFill>
              </a:rPr>
              <a:t> pada status </a:t>
            </a:r>
            <a:r>
              <a:rPr lang="en-US" altLang="en-US" sz="1400" dirty="0" err="1">
                <a:solidFill>
                  <a:srgbClr val="00B050"/>
                </a:solidFill>
              </a:rPr>
              <a:t>kalibrasi</a:t>
            </a:r>
            <a:r>
              <a:rPr lang="en-US" altLang="en-US" sz="1400" dirty="0">
                <a:solidFill>
                  <a:srgbClr val="00B050"/>
                </a:solidFill>
              </a:rPr>
              <a:t>.</a:t>
            </a:r>
          </a:p>
          <a:p>
            <a:pPr eaLnBrk="1" hangingPunct="1">
              <a:lnSpc>
                <a:spcPct val="120000"/>
              </a:lnSpc>
              <a:buFontTx/>
              <a:buChar char="•"/>
            </a:pPr>
            <a:r>
              <a:rPr lang="en-US" altLang="en-US" sz="1400" dirty="0" err="1">
                <a:solidFill>
                  <a:srgbClr val="00B050"/>
                </a:solidFill>
              </a:rPr>
              <a:t>Prosedur</a:t>
            </a:r>
            <a:r>
              <a:rPr lang="en-US" altLang="en-US" sz="1400" dirty="0">
                <a:solidFill>
                  <a:srgbClr val="00B050"/>
                </a:solidFill>
              </a:rPr>
              <a:t> </a:t>
            </a:r>
            <a:r>
              <a:rPr lang="en-US" altLang="en-US" sz="1400" dirty="0" err="1">
                <a:solidFill>
                  <a:srgbClr val="00B050"/>
                </a:solidFill>
              </a:rPr>
              <a:t>penyalinan</a:t>
            </a:r>
            <a:r>
              <a:rPr lang="en-US" altLang="en-US" sz="1400" dirty="0">
                <a:solidFill>
                  <a:srgbClr val="00B050"/>
                </a:solidFill>
              </a:rPr>
              <a:t> </a:t>
            </a:r>
            <a:r>
              <a:rPr lang="en-US" altLang="en-US" sz="1400" dirty="0" err="1">
                <a:solidFill>
                  <a:srgbClr val="00B050"/>
                </a:solidFill>
              </a:rPr>
              <a:t>serangkaian</a:t>
            </a:r>
            <a:r>
              <a:rPr lang="en-US" altLang="en-US" sz="1400" dirty="0">
                <a:solidFill>
                  <a:srgbClr val="00B050"/>
                </a:solidFill>
              </a:rPr>
              <a:t> </a:t>
            </a:r>
            <a:r>
              <a:rPr lang="en-US" altLang="en-US" sz="1400" dirty="0" err="1">
                <a:solidFill>
                  <a:srgbClr val="00B050"/>
                </a:solidFill>
              </a:rPr>
              <a:t>faktor</a:t>
            </a:r>
            <a:r>
              <a:rPr lang="en-US" altLang="en-US" sz="1400" dirty="0">
                <a:solidFill>
                  <a:srgbClr val="00B050"/>
                </a:solidFill>
              </a:rPr>
              <a:t> </a:t>
            </a:r>
            <a:r>
              <a:rPr lang="en-US" altLang="en-US" sz="1400" dirty="0" err="1">
                <a:solidFill>
                  <a:srgbClr val="00B050"/>
                </a:solidFill>
              </a:rPr>
              <a:t>koreksi</a:t>
            </a:r>
            <a:r>
              <a:rPr lang="en-US" altLang="en-US" sz="1400" dirty="0">
                <a:solidFill>
                  <a:srgbClr val="00B050"/>
                </a:solidFill>
              </a:rPr>
              <a:t> </a:t>
            </a:r>
            <a:r>
              <a:rPr lang="en-US" altLang="en-US" sz="1400" dirty="0" err="1">
                <a:solidFill>
                  <a:srgbClr val="00B050"/>
                </a:solidFill>
              </a:rPr>
              <a:t>ke</a:t>
            </a:r>
            <a:r>
              <a:rPr lang="en-US" altLang="en-US" sz="1400" dirty="0">
                <a:solidFill>
                  <a:srgbClr val="00B050"/>
                </a:solidFill>
              </a:rPr>
              <a:t> </a:t>
            </a:r>
            <a:r>
              <a:rPr lang="en-US" altLang="en-US" sz="1400" dirty="0" err="1">
                <a:solidFill>
                  <a:srgbClr val="00B050"/>
                </a:solidFill>
              </a:rPr>
              <a:t>dalam</a:t>
            </a:r>
            <a:r>
              <a:rPr lang="en-US" altLang="en-US" sz="1400" dirty="0">
                <a:solidFill>
                  <a:srgbClr val="00B050"/>
                </a:solidFill>
              </a:rPr>
              <a:t> </a:t>
            </a:r>
            <a:r>
              <a:rPr lang="en-US" altLang="en-US" sz="1400" dirty="0" err="1">
                <a:solidFill>
                  <a:srgbClr val="00B050"/>
                </a:solidFill>
              </a:rPr>
              <a:t>perhitungan</a:t>
            </a:r>
            <a:r>
              <a:rPr lang="en-US" altLang="en-US" sz="1400" dirty="0">
                <a:solidFill>
                  <a:srgbClr val="00B050"/>
                </a:solidFill>
              </a:rPr>
              <a:t> </a:t>
            </a:r>
            <a:r>
              <a:rPr lang="en-US" altLang="en-US" sz="1400" dirty="0" err="1">
                <a:solidFill>
                  <a:srgbClr val="00B050"/>
                </a:solidFill>
              </a:rPr>
              <a:t>termasuk</a:t>
            </a:r>
            <a:r>
              <a:rPr lang="en-US" altLang="en-US" sz="1400" dirty="0">
                <a:solidFill>
                  <a:srgbClr val="00B050"/>
                </a:solidFill>
              </a:rPr>
              <a:t> </a:t>
            </a:r>
            <a:r>
              <a:rPr lang="en-US" altLang="en-US" sz="1400" dirty="0" err="1">
                <a:solidFill>
                  <a:srgbClr val="00B050"/>
                </a:solidFill>
              </a:rPr>
              <a:t>pengolahan</a:t>
            </a:r>
            <a:r>
              <a:rPr lang="en-US" altLang="en-US" sz="1400" dirty="0">
                <a:solidFill>
                  <a:srgbClr val="00B050"/>
                </a:solidFill>
              </a:rPr>
              <a:t> data </a:t>
            </a:r>
            <a:r>
              <a:rPr lang="en-US" altLang="en-US" sz="1400" dirty="0" err="1">
                <a:solidFill>
                  <a:srgbClr val="00B050"/>
                </a:solidFill>
              </a:rPr>
              <a:t>dalam</a:t>
            </a:r>
            <a:r>
              <a:rPr lang="en-US" altLang="en-US" sz="1400" dirty="0">
                <a:solidFill>
                  <a:srgbClr val="00B050"/>
                </a:solidFill>
              </a:rPr>
              <a:t> </a:t>
            </a:r>
            <a:r>
              <a:rPr lang="en-US" altLang="en-US" sz="1400" dirty="0" err="1">
                <a:solidFill>
                  <a:srgbClr val="00B050"/>
                </a:solidFill>
              </a:rPr>
              <a:t>komputer</a:t>
            </a:r>
            <a:r>
              <a:rPr lang="en-US" altLang="en-US" sz="1400" dirty="0">
                <a:solidFill>
                  <a:srgbClr val="00B050"/>
                </a:solidFill>
              </a:rPr>
              <a:t>.</a:t>
            </a:r>
          </a:p>
          <a:p>
            <a:pPr eaLnBrk="1" hangingPunct="1">
              <a:lnSpc>
                <a:spcPct val="120000"/>
              </a:lnSpc>
            </a:pPr>
            <a:r>
              <a:rPr lang="en-US" altLang="en-US" sz="1400" dirty="0" err="1">
                <a:solidFill>
                  <a:srgbClr val="00B050"/>
                </a:solidFill>
              </a:rPr>
              <a:t>Dokumen</a:t>
            </a:r>
            <a:r>
              <a:rPr lang="en-US" altLang="en-US" sz="1400" dirty="0">
                <a:solidFill>
                  <a:srgbClr val="00B050"/>
                </a:solidFill>
              </a:rPr>
              <a:t> level 3:</a:t>
            </a:r>
          </a:p>
          <a:p>
            <a:pPr eaLnBrk="1" hangingPunct="1">
              <a:lnSpc>
                <a:spcPct val="120000"/>
              </a:lnSpc>
              <a:buFontTx/>
              <a:buChar char="•"/>
            </a:pPr>
            <a:r>
              <a:rPr lang="en-US" altLang="en-US" sz="1400" dirty="0" err="1">
                <a:solidFill>
                  <a:srgbClr val="00B050"/>
                </a:solidFill>
              </a:rPr>
              <a:t>Semua</a:t>
            </a:r>
            <a:r>
              <a:rPr lang="en-US" altLang="en-US" sz="1400" dirty="0">
                <a:solidFill>
                  <a:srgbClr val="00B050"/>
                </a:solidFill>
              </a:rPr>
              <a:t> IK </a:t>
            </a:r>
            <a:r>
              <a:rPr lang="en-US" altLang="en-US" sz="1400" dirty="0" err="1">
                <a:solidFill>
                  <a:srgbClr val="00B050"/>
                </a:solidFill>
              </a:rPr>
              <a:t>mutakhir</a:t>
            </a:r>
            <a:r>
              <a:rPr lang="en-US" altLang="en-US" sz="1400" dirty="0">
                <a:solidFill>
                  <a:srgbClr val="00B050"/>
                </a:solidFill>
              </a:rPr>
              <a:t> </a:t>
            </a:r>
            <a:r>
              <a:rPr lang="en-US" altLang="en-US" sz="1400" dirty="0" err="1">
                <a:solidFill>
                  <a:srgbClr val="00B050"/>
                </a:solidFill>
              </a:rPr>
              <a:t>penggunaan</a:t>
            </a:r>
            <a:r>
              <a:rPr lang="en-US" altLang="en-US" sz="1400" dirty="0">
                <a:solidFill>
                  <a:srgbClr val="00B050"/>
                </a:solidFill>
              </a:rPr>
              <a:t> &amp; </a:t>
            </a:r>
            <a:r>
              <a:rPr lang="en-US" altLang="en-US" sz="1400" dirty="0" err="1">
                <a:solidFill>
                  <a:srgbClr val="00B050"/>
                </a:solidFill>
              </a:rPr>
              <a:t>perawatan</a:t>
            </a:r>
            <a:r>
              <a:rPr lang="en-US" altLang="en-US" sz="1400" dirty="0">
                <a:solidFill>
                  <a:srgbClr val="00B050"/>
                </a:solidFill>
              </a:rPr>
              <a:t>  </a:t>
            </a:r>
            <a:r>
              <a:rPr lang="en-US" altLang="en-US" sz="1400" dirty="0" err="1">
                <a:solidFill>
                  <a:srgbClr val="00B050"/>
                </a:solidFill>
              </a:rPr>
              <a:t>peralatan</a:t>
            </a:r>
            <a:r>
              <a:rPr lang="en-US" altLang="en-US" sz="1400" dirty="0">
                <a:solidFill>
                  <a:srgbClr val="00B050"/>
                </a:solidFill>
              </a:rPr>
              <a:t>, IK </a:t>
            </a:r>
            <a:r>
              <a:rPr lang="en-US" altLang="en-US" sz="1400" dirty="0" err="1">
                <a:solidFill>
                  <a:srgbClr val="00B050"/>
                </a:solidFill>
              </a:rPr>
              <a:t>kalibrasi</a:t>
            </a:r>
            <a:r>
              <a:rPr lang="en-US" altLang="en-US" sz="1400" dirty="0">
                <a:solidFill>
                  <a:srgbClr val="00B050"/>
                </a:solidFill>
              </a:rPr>
              <a:t>, IK </a:t>
            </a:r>
            <a:r>
              <a:rPr lang="en-US" altLang="en-US" sz="1400" dirty="0" err="1">
                <a:solidFill>
                  <a:srgbClr val="00B050"/>
                </a:solidFill>
              </a:rPr>
              <a:t>pengecekan</a:t>
            </a:r>
            <a:r>
              <a:rPr lang="en-US" altLang="en-US" sz="1400" dirty="0">
                <a:solidFill>
                  <a:srgbClr val="00B050"/>
                </a:solidFill>
              </a:rPr>
              <a:t> </a:t>
            </a:r>
            <a:r>
              <a:rPr lang="en-US" altLang="en-US" sz="1400" dirty="0" err="1">
                <a:solidFill>
                  <a:srgbClr val="00B050"/>
                </a:solidFill>
              </a:rPr>
              <a:t>antara</a:t>
            </a:r>
            <a:r>
              <a:rPr lang="en-US" altLang="en-US" sz="1400" dirty="0">
                <a:solidFill>
                  <a:srgbClr val="00B050"/>
                </a:solidFill>
              </a:rPr>
              <a:t>,  </a:t>
            </a:r>
          </a:p>
          <a:p>
            <a:pPr eaLnBrk="1" hangingPunct="1">
              <a:lnSpc>
                <a:spcPct val="120000"/>
              </a:lnSpc>
            </a:pPr>
            <a:endParaRPr lang="en-US" altLang="en-US" sz="1400" b="1" dirty="0">
              <a:solidFill>
                <a:srgbClr val="00B050"/>
              </a:solidFill>
            </a:endParaRPr>
          </a:p>
          <a:p>
            <a:pPr algn="ctr" eaLnBrk="1" hangingPunct="1">
              <a:lnSpc>
                <a:spcPct val="120000"/>
              </a:lnSpc>
            </a:pPr>
            <a:r>
              <a:rPr lang="en-US" altLang="en-US" sz="1400" b="1" dirty="0" err="1">
                <a:solidFill>
                  <a:srgbClr val="00B050"/>
                </a:solidFill>
              </a:rPr>
              <a:t>Bukti</a:t>
            </a:r>
            <a:r>
              <a:rPr lang="en-US" altLang="en-US" sz="1400" b="1" dirty="0">
                <a:solidFill>
                  <a:srgbClr val="00B050"/>
                </a:solidFill>
              </a:rPr>
              <a:t> </a:t>
            </a:r>
            <a:r>
              <a:rPr lang="en-US" altLang="en-US" sz="1400" b="1" dirty="0" err="1">
                <a:solidFill>
                  <a:srgbClr val="00B050"/>
                </a:solidFill>
              </a:rPr>
              <a:t>Kerja</a:t>
            </a:r>
            <a:r>
              <a:rPr lang="en-US" altLang="en-US" sz="1400" b="1" dirty="0">
                <a:solidFill>
                  <a:srgbClr val="00B050"/>
                </a:solidFill>
              </a:rPr>
              <a:t>:</a:t>
            </a:r>
            <a:endParaRPr lang="en-US" altLang="en-US" sz="1000" b="1" dirty="0">
              <a:solidFill>
                <a:srgbClr val="00B050"/>
              </a:solidFill>
            </a:endParaRPr>
          </a:p>
          <a:p>
            <a:pPr eaLnBrk="1" hangingPunct="1">
              <a:lnSpc>
                <a:spcPct val="120000"/>
              </a:lnSpc>
              <a:buFontTx/>
              <a:buChar char="•"/>
            </a:pPr>
            <a:r>
              <a:rPr lang="en-US" altLang="en-US" sz="1400" dirty="0" err="1">
                <a:solidFill>
                  <a:srgbClr val="00B050"/>
                </a:solidFill>
              </a:rPr>
              <a:t>Rekaman</a:t>
            </a:r>
            <a:r>
              <a:rPr lang="en-US" altLang="en-US" sz="1400" dirty="0">
                <a:solidFill>
                  <a:srgbClr val="00B050"/>
                </a:solidFill>
              </a:rPr>
              <a:t> </a:t>
            </a:r>
            <a:r>
              <a:rPr lang="en-US" altLang="en-US" sz="1400" dirty="0" err="1">
                <a:solidFill>
                  <a:srgbClr val="00B050"/>
                </a:solidFill>
              </a:rPr>
              <a:t>peralatan</a:t>
            </a:r>
            <a:r>
              <a:rPr lang="en-US" altLang="en-US" sz="1400" dirty="0">
                <a:solidFill>
                  <a:srgbClr val="00B050"/>
                </a:solidFill>
              </a:rPr>
              <a:t> </a:t>
            </a:r>
            <a:r>
              <a:rPr lang="id-ID" altLang="en-US" sz="1400" dirty="0">
                <a:solidFill>
                  <a:srgbClr val="00B050"/>
                </a:solidFill>
              </a:rPr>
              <a:t>6.4.7</a:t>
            </a:r>
            <a:r>
              <a:rPr lang="en-US" altLang="en-US" sz="1400" dirty="0">
                <a:solidFill>
                  <a:srgbClr val="00B050"/>
                </a:solidFill>
              </a:rPr>
              <a:t> </a:t>
            </a:r>
            <a:r>
              <a:rPr lang="en-US" altLang="en-US" sz="1400" dirty="0" err="1">
                <a:solidFill>
                  <a:srgbClr val="00B050"/>
                </a:solidFill>
              </a:rPr>
              <a:t>butir</a:t>
            </a:r>
            <a:r>
              <a:rPr lang="en-US" altLang="en-US" sz="1400" dirty="0">
                <a:solidFill>
                  <a:srgbClr val="00B050"/>
                </a:solidFill>
              </a:rPr>
              <a:t> a s/d </a:t>
            </a:r>
            <a:r>
              <a:rPr lang="id-ID" altLang="en-US" sz="1400" dirty="0">
                <a:solidFill>
                  <a:srgbClr val="00B050"/>
                </a:solidFill>
              </a:rPr>
              <a:t>h</a:t>
            </a:r>
            <a:endParaRPr lang="en-US" altLang="en-US" sz="1400" dirty="0">
              <a:solidFill>
                <a:srgbClr val="00B050"/>
              </a:solidFill>
            </a:endParaRPr>
          </a:p>
        </p:txBody>
      </p:sp>
      <p:sp>
        <p:nvSpPr>
          <p:cNvPr id="93196" name="Line 12">
            <a:extLst>
              <a:ext uri="{FF2B5EF4-FFF2-40B4-BE49-F238E27FC236}">
                <a16:creationId xmlns:a16="http://schemas.microsoft.com/office/drawing/2014/main" id="{223E6B1A-DD9E-442E-93BD-8BB838389884}"/>
              </a:ext>
            </a:extLst>
          </p:cNvPr>
          <p:cNvSpPr>
            <a:spLocks noChangeShapeType="1"/>
          </p:cNvSpPr>
          <p:nvPr/>
        </p:nvSpPr>
        <p:spPr bwMode="auto">
          <a:xfrm flipV="1">
            <a:off x="8537036" y="2130800"/>
            <a:ext cx="122238" cy="423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197" name="Line 13">
            <a:extLst>
              <a:ext uri="{FF2B5EF4-FFF2-40B4-BE49-F238E27FC236}">
                <a16:creationId xmlns:a16="http://schemas.microsoft.com/office/drawing/2014/main" id="{697BD5C2-85DB-4903-A14A-B73575552E82}"/>
              </a:ext>
            </a:extLst>
          </p:cNvPr>
          <p:cNvSpPr>
            <a:spLocks noChangeShapeType="1"/>
          </p:cNvSpPr>
          <p:nvPr/>
        </p:nvSpPr>
        <p:spPr bwMode="auto">
          <a:xfrm>
            <a:off x="6520911" y="1762499"/>
            <a:ext cx="215900" cy="368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198" name="Text Box 14">
            <a:extLst>
              <a:ext uri="{FF2B5EF4-FFF2-40B4-BE49-F238E27FC236}">
                <a16:creationId xmlns:a16="http://schemas.microsoft.com/office/drawing/2014/main" id="{C7263ECF-B97B-45ED-B039-19DF0A635E40}"/>
              </a:ext>
            </a:extLst>
          </p:cNvPr>
          <p:cNvSpPr txBox="1">
            <a:spLocks noChangeArrowheads="1"/>
          </p:cNvSpPr>
          <p:nvPr/>
        </p:nvSpPr>
        <p:spPr bwMode="auto">
          <a:xfrm>
            <a:off x="7117812" y="3713537"/>
            <a:ext cx="1266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Bahan referensi</a:t>
            </a:r>
          </a:p>
          <a:p>
            <a:pPr eaLnBrk="1" hangingPunct="1"/>
            <a:r>
              <a:rPr lang="id-ID" altLang="en-US" sz="1200">
                <a:solidFill>
                  <a:srgbClr val="3615FB"/>
                </a:solidFill>
              </a:rPr>
              <a:t>u/peraatan</a:t>
            </a:r>
          </a:p>
          <a:p>
            <a:pPr eaLnBrk="1" hangingPunct="1"/>
            <a:r>
              <a:rPr lang="en-US" altLang="en-US" sz="1200">
                <a:solidFill>
                  <a:srgbClr val="3615FB"/>
                </a:solidFill>
              </a:rPr>
              <a:t>(</a:t>
            </a:r>
            <a:r>
              <a:rPr lang="id-ID" altLang="en-US" sz="1200">
                <a:solidFill>
                  <a:srgbClr val="3615FB"/>
                </a:solidFill>
              </a:rPr>
              <a:t>6.4</a:t>
            </a:r>
            <a:r>
              <a:rPr lang="en-US" altLang="en-US" sz="1200">
                <a:solidFill>
                  <a:srgbClr val="3615FB"/>
                </a:solidFill>
              </a:rPr>
              <a:t>.</a:t>
            </a:r>
            <a:r>
              <a:rPr lang="id-ID" altLang="en-US" sz="1200">
                <a:solidFill>
                  <a:srgbClr val="3615FB"/>
                </a:solidFill>
              </a:rPr>
              <a:t>12</a:t>
            </a:r>
            <a:r>
              <a:rPr lang="en-US" altLang="en-US" sz="1200">
                <a:solidFill>
                  <a:srgbClr val="3615FB"/>
                </a:solidFill>
              </a:rPr>
              <a:t>) </a:t>
            </a:r>
          </a:p>
        </p:txBody>
      </p:sp>
      <p:sp>
        <p:nvSpPr>
          <p:cNvPr id="93199" name="Line 15">
            <a:extLst>
              <a:ext uri="{FF2B5EF4-FFF2-40B4-BE49-F238E27FC236}">
                <a16:creationId xmlns:a16="http://schemas.microsoft.com/office/drawing/2014/main" id="{EF31A496-DC30-4DB5-A715-2F9AA528A7D2}"/>
              </a:ext>
            </a:extLst>
          </p:cNvPr>
          <p:cNvSpPr>
            <a:spLocks noChangeShapeType="1"/>
          </p:cNvSpPr>
          <p:nvPr/>
        </p:nvSpPr>
        <p:spPr bwMode="auto">
          <a:xfrm flipV="1">
            <a:off x="7817899" y="2122862"/>
            <a:ext cx="144462"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00" name="Text Box 16">
            <a:extLst>
              <a:ext uri="{FF2B5EF4-FFF2-40B4-BE49-F238E27FC236}">
                <a16:creationId xmlns:a16="http://schemas.microsoft.com/office/drawing/2014/main" id="{60A40125-F59A-4ECA-9DC9-30A167933793}"/>
              </a:ext>
            </a:extLst>
          </p:cNvPr>
          <p:cNvSpPr txBox="1">
            <a:spLocks noChangeArrowheads="1"/>
          </p:cNvSpPr>
          <p:nvPr/>
        </p:nvSpPr>
        <p:spPr bwMode="auto">
          <a:xfrm>
            <a:off x="7097175" y="2554662"/>
            <a:ext cx="12525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Akurasi dan </a:t>
            </a:r>
          </a:p>
          <a:p>
            <a:pPr eaLnBrk="1" hangingPunct="1"/>
            <a:r>
              <a:rPr lang="id-ID" altLang="en-US" sz="1200">
                <a:solidFill>
                  <a:srgbClr val="3615FB"/>
                </a:solidFill>
              </a:rPr>
              <a:t>Spesifikasi </a:t>
            </a:r>
          </a:p>
          <a:p>
            <a:pPr eaLnBrk="1" hangingPunct="1"/>
            <a:r>
              <a:rPr lang="id-ID" altLang="en-US" sz="1200">
                <a:solidFill>
                  <a:srgbClr val="3615FB"/>
                </a:solidFill>
              </a:rPr>
              <a:t>Peralatan uji &amp;</a:t>
            </a:r>
          </a:p>
          <a:p>
            <a:pPr eaLnBrk="1" hangingPunct="1"/>
            <a:r>
              <a:rPr lang="id-ID" altLang="en-US" sz="1200">
                <a:solidFill>
                  <a:srgbClr val="3615FB"/>
                </a:solidFill>
              </a:rPr>
              <a:t>Kalibrasi  </a:t>
            </a:r>
          </a:p>
          <a:p>
            <a:pPr eaLnBrk="1" hangingPunct="1"/>
            <a:r>
              <a:rPr lang="id-ID" altLang="en-US" sz="1200">
                <a:solidFill>
                  <a:srgbClr val="3615FB"/>
                </a:solidFill>
              </a:rPr>
              <a:t>Tertelusur ke SI</a:t>
            </a:r>
            <a:endParaRPr lang="en-US" altLang="en-US" sz="1200">
              <a:solidFill>
                <a:srgbClr val="3615FB"/>
              </a:solidFill>
            </a:endParaRPr>
          </a:p>
          <a:p>
            <a:pPr eaLnBrk="1" hangingPunct="1"/>
            <a:r>
              <a:rPr lang="en-US" altLang="en-US" sz="1200">
                <a:solidFill>
                  <a:srgbClr val="3615FB"/>
                </a:solidFill>
              </a:rPr>
              <a:t>(</a:t>
            </a:r>
            <a:r>
              <a:rPr lang="id-ID" altLang="en-US" sz="1200">
                <a:solidFill>
                  <a:srgbClr val="3615FB"/>
                </a:solidFill>
              </a:rPr>
              <a:t>6.4</a:t>
            </a:r>
            <a:r>
              <a:rPr lang="en-US" altLang="en-US" sz="1200">
                <a:solidFill>
                  <a:srgbClr val="3615FB"/>
                </a:solidFill>
              </a:rPr>
              <a:t>.5) </a:t>
            </a:r>
          </a:p>
        </p:txBody>
      </p:sp>
      <p:sp>
        <p:nvSpPr>
          <p:cNvPr id="93201" name="Text Box 17">
            <a:extLst>
              <a:ext uri="{FF2B5EF4-FFF2-40B4-BE49-F238E27FC236}">
                <a16:creationId xmlns:a16="http://schemas.microsoft.com/office/drawing/2014/main" id="{38FAAE51-40AB-4B95-AB01-7709745A6190}"/>
              </a:ext>
            </a:extLst>
          </p:cNvPr>
          <p:cNvSpPr txBox="1">
            <a:spLocks noChangeArrowheads="1"/>
          </p:cNvSpPr>
          <p:nvPr/>
        </p:nvSpPr>
        <p:spPr bwMode="auto">
          <a:xfrm>
            <a:off x="5512850" y="5470900"/>
            <a:ext cx="4321175" cy="90487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Font typeface="Wingdings" panose="05000000000000000000" pitchFamily="2" charset="2"/>
              <a:buChar char="ü"/>
            </a:pPr>
            <a:r>
              <a:rPr lang="en-US" altLang="en-US" sz="1600" dirty="0">
                <a:solidFill>
                  <a:srgbClr val="002060"/>
                </a:solidFill>
              </a:rPr>
              <a:t> </a:t>
            </a:r>
            <a:r>
              <a:rPr lang="id-ID" altLang="en-US" sz="1400" dirty="0">
                <a:solidFill>
                  <a:srgbClr val="002060"/>
                </a:solidFill>
              </a:rPr>
              <a:t>identitas</a:t>
            </a:r>
            <a:r>
              <a:rPr lang="en-US" altLang="en-US" sz="1400" dirty="0">
                <a:solidFill>
                  <a:srgbClr val="002060"/>
                </a:solidFill>
              </a:rPr>
              <a:t>, </a:t>
            </a:r>
            <a:r>
              <a:rPr lang="id-ID" altLang="en-US" sz="1400" dirty="0">
                <a:solidFill>
                  <a:srgbClr val="002060"/>
                </a:solidFill>
              </a:rPr>
              <a:t>manufacture, software, No </a:t>
            </a:r>
            <a:r>
              <a:rPr lang="en-US" altLang="en-US" sz="1400" dirty="0" err="1">
                <a:solidFill>
                  <a:srgbClr val="002060"/>
                </a:solidFill>
              </a:rPr>
              <a:t>kode</a:t>
            </a:r>
            <a:r>
              <a:rPr lang="en-US" altLang="en-US" sz="1400" dirty="0">
                <a:solidFill>
                  <a:srgbClr val="002060"/>
                </a:solidFill>
              </a:rPr>
              <a:t>, status </a:t>
            </a:r>
            <a:r>
              <a:rPr lang="en-US" altLang="en-US" sz="1400" dirty="0" err="1">
                <a:solidFill>
                  <a:srgbClr val="002060"/>
                </a:solidFill>
              </a:rPr>
              <a:t>kalibrasi</a:t>
            </a:r>
            <a:r>
              <a:rPr lang="en-US" altLang="en-US" sz="1400" dirty="0">
                <a:solidFill>
                  <a:srgbClr val="002060"/>
                </a:solidFill>
              </a:rPr>
              <a:t>,</a:t>
            </a:r>
            <a:r>
              <a:rPr lang="id-ID" altLang="en-US" sz="1400" dirty="0">
                <a:solidFill>
                  <a:srgbClr val="002060"/>
                </a:solidFill>
              </a:rPr>
              <a:t>/verifikasi</a:t>
            </a:r>
            <a:r>
              <a:rPr lang="en-US" altLang="en-US" sz="1400" dirty="0">
                <a:solidFill>
                  <a:srgbClr val="002060"/>
                </a:solidFill>
              </a:rPr>
              <a:t> dan </a:t>
            </a:r>
            <a:r>
              <a:rPr lang="en-US" altLang="en-US" sz="1400" dirty="0" err="1">
                <a:solidFill>
                  <a:srgbClr val="002060"/>
                </a:solidFill>
              </a:rPr>
              <a:t>identitas</a:t>
            </a:r>
            <a:r>
              <a:rPr lang="en-US" altLang="en-US" sz="1400" dirty="0">
                <a:solidFill>
                  <a:srgbClr val="002060"/>
                </a:solidFill>
              </a:rPr>
              <a:t> </a:t>
            </a:r>
            <a:r>
              <a:rPr lang="en-US" altLang="en-US" sz="1400" dirty="0" err="1">
                <a:solidFill>
                  <a:srgbClr val="002060"/>
                </a:solidFill>
              </a:rPr>
              <a:t>lainnya</a:t>
            </a:r>
            <a:r>
              <a:rPr lang="en-US" altLang="en-US" sz="1400" dirty="0">
                <a:solidFill>
                  <a:srgbClr val="002060"/>
                </a:solidFill>
              </a:rPr>
              <a:t> </a:t>
            </a:r>
            <a:r>
              <a:rPr lang="en-US" altLang="en-US" sz="1400" dirty="0" err="1">
                <a:solidFill>
                  <a:srgbClr val="002060"/>
                </a:solidFill>
              </a:rPr>
              <a:t>serta</a:t>
            </a:r>
            <a:r>
              <a:rPr lang="en-US" altLang="en-US" sz="1400" dirty="0">
                <a:solidFill>
                  <a:srgbClr val="002060"/>
                </a:solidFill>
              </a:rPr>
              <a:t> log book </a:t>
            </a:r>
            <a:r>
              <a:rPr lang="en-US" altLang="en-US" sz="1400" dirty="0" err="1">
                <a:solidFill>
                  <a:srgbClr val="002060"/>
                </a:solidFill>
              </a:rPr>
              <a:t>penggunaan</a:t>
            </a:r>
            <a:r>
              <a:rPr lang="en-US" altLang="en-US" sz="1400" dirty="0">
                <a:solidFill>
                  <a:srgbClr val="002060"/>
                </a:solidFill>
              </a:rPr>
              <a:t> </a:t>
            </a:r>
            <a:r>
              <a:rPr lang="id-ID" altLang="en-US" sz="1400" dirty="0">
                <a:solidFill>
                  <a:srgbClr val="002060"/>
                </a:solidFill>
              </a:rPr>
              <a:t>dan pemeliharaan </a:t>
            </a:r>
            <a:r>
              <a:rPr lang="en-US" altLang="en-US" sz="1400" dirty="0" err="1">
                <a:solidFill>
                  <a:srgbClr val="002060"/>
                </a:solidFill>
              </a:rPr>
              <a:t>peralatan</a:t>
            </a:r>
            <a:endParaRPr lang="en-US" altLang="en-US" sz="1400" dirty="0">
              <a:solidFill>
                <a:srgbClr val="002060"/>
              </a:solidFill>
            </a:endParaRPr>
          </a:p>
        </p:txBody>
      </p:sp>
      <p:sp>
        <p:nvSpPr>
          <p:cNvPr id="93202" name="Line 18">
            <a:extLst>
              <a:ext uri="{FF2B5EF4-FFF2-40B4-BE49-F238E27FC236}">
                <a16:creationId xmlns:a16="http://schemas.microsoft.com/office/drawing/2014/main" id="{F2CBA878-4A62-4831-A454-739C7D95C35F}"/>
              </a:ext>
            </a:extLst>
          </p:cNvPr>
          <p:cNvSpPr>
            <a:spLocks noChangeShapeType="1"/>
          </p:cNvSpPr>
          <p:nvPr/>
        </p:nvSpPr>
        <p:spPr bwMode="auto">
          <a:xfrm flipV="1">
            <a:off x="6809837" y="2122862"/>
            <a:ext cx="144463"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03" name="Text Box 19">
            <a:extLst>
              <a:ext uri="{FF2B5EF4-FFF2-40B4-BE49-F238E27FC236}">
                <a16:creationId xmlns:a16="http://schemas.microsoft.com/office/drawing/2014/main" id="{B8029FCA-CE8F-46C6-9A6C-DC74BA634152}"/>
              </a:ext>
            </a:extLst>
          </p:cNvPr>
          <p:cNvSpPr txBox="1">
            <a:spLocks noChangeArrowheads="1"/>
          </p:cNvSpPr>
          <p:nvPr/>
        </p:nvSpPr>
        <p:spPr bwMode="auto">
          <a:xfrm>
            <a:off x="5741449" y="505199"/>
            <a:ext cx="12239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3615FB"/>
                </a:solidFill>
              </a:rPr>
              <a:t>Prosedur</a:t>
            </a:r>
          </a:p>
          <a:p>
            <a:pPr eaLnBrk="1" hangingPunct="1"/>
            <a:r>
              <a:rPr lang="en-US" altLang="en-US" sz="1200">
                <a:solidFill>
                  <a:srgbClr val="3615FB"/>
                </a:solidFill>
              </a:rPr>
              <a:t>Penanganan</a:t>
            </a:r>
          </a:p>
          <a:p>
            <a:pPr eaLnBrk="1" hangingPunct="1"/>
            <a:r>
              <a:rPr lang="en-US" altLang="en-US" sz="1200">
                <a:solidFill>
                  <a:srgbClr val="3615FB"/>
                </a:solidFill>
              </a:rPr>
              <a:t>Penyimpanan, </a:t>
            </a:r>
          </a:p>
          <a:p>
            <a:pPr eaLnBrk="1" hangingPunct="1"/>
            <a:r>
              <a:rPr lang="en-US" altLang="en-US" sz="1200">
                <a:solidFill>
                  <a:srgbClr val="3615FB"/>
                </a:solidFill>
              </a:rPr>
              <a:t>Transportasi,</a:t>
            </a:r>
          </a:p>
          <a:p>
            <a:pPr eaLnBrk="1" hangingPunct="1"/>
            <a:r>
              <a:rPr lang="en-US" altLang="en-US" sz="1200">
                <a:solidFill>
                  <a:srgbClr val="3615FB"/>
                </a:solidFill>
              </a:rPr>
              <a:t>Penggunaan </a:t>
            </a:r>
          </a:p>
          <a:p>
            <a:pPr eaLnBrk="1" hangingPunct="1"/>
            <a:r>
              <a:rPr lang="en-US" altLang="en-US" sz="1200">
                <a:solidFill>
                  <a:srgbClr val="3615FB"/>
                </a:solidFill>
              </a:rPr>
              <a:t>Dan perawatan</a:t>
            </a:r>
          </a:p>
          <a:p>
            <a:pPr eaLnBrk="1" hangingPunct="1"/>
            <a:r>
              <a:rPr lang="en-US" altLang="en-US" sz="1200">
                <a:solidFill>
                  <a:srgbClr val="3615FB"/>
                </a:solidFill>
              </a:rPr>
              <a:t>(</a:t>
            </a:r>
            <a:r>
              <a:rPr lang="id-ID" altLang="en-US" sz="1200">
                <a:solidFill>
                  <a:srgbClr val="3615FB"/>
                </a:solidFill>
              </a:rPr>
              <a:t>6.4.3</a:t>
            </a:r>
            <a:r>
              <a:rPr lang="en-US" altLang="en-US" sz="1200">
                <a:solidFill>
                  <a:srgbClr val="3615FB"/>
                </a:solidFill>
              </a:rPr>
              <a:t>) </a:t>
            </a:r>
          </a:p>
        </p:txBody>
      </p:sp>
      <p:sp>
        <p:nvSpPr>
          <p:cNvPr id="93204" name="Text Box 20">
            <a:extLst>
              <a:ext uri="{FF2B5EF4-FFF2-40B4-BE49-F238E27FC236}">
                <a16:creationId xmlns:a16="http://schemas.microsoft.com/office/drawing/2014/main" id="{5CFF3DB3-B1E6-4E3F-BDF6-79FB877491FF}"/>
              </a:ext>
            </a:extLst>
          </p:cNvPr>
          <p:cNvSpPr txBox="1">
            <a:spLocks noChangeArrowheads="1"/>
          </p:cNvSpPr>
          <p:nvPr/>
        </p:nvSpPr>
        <p:spPr bwMode="auto">
          <a:xfrm>
            <a:off x="8278275" y="3435725"/>
            <a:ext cx="839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Rekaman</a:t>
            </a:r>
          </a:p>
          <a:p>
            <a:pPr eaLnBrk="1" hangingPunct="1"/>
            <a:r>
              <a:rPr lang="id-ID" altLang="en-US" sz="1200">
                <a:solidFill>
                  <a:srgbClr val="3615FB"/>
                </a:solidFill>
              </a:rPr>
              <a:t>peralatan</a:t>
            </a:r>
            <a:endParaRPr lang="en-US" altLang="en-US" sz="1200">
              <a:solidFill>
                <a:srgbClr val="3615FB"/>
              </a:solidFill>
            </a:endParaRPr>
          </a:p>
          <a:p>
            <a:pPr eaLnBrk="1" hangingPunct="1"/>
            <a:r>
              <a:rPr lang="en-US" altLang="en-US" sz="1200">
                <a:solidFill>
                  <a:srgbClr val="3615FB"/>
                </a:solidFill>
              </a:rPr>
              <a:t>(</a:t>
            </a:r>
            <a:r>
              <a:rPr lang="id-ID" altLang="en-US" sz="1200">
                <a:solidFill>
                  <a:srgbClr val="3615FB"/>
                </a:solidFill>
              </a:rPr>
              <a:t>6.4.7</a:t>
            </a:r>
            <a:r>
              <a:rPr lang="en-US" altLang="en-US" sz="1200">
                <a:solidFill>
                  <a:srgbClr val="3615FB"/>
                </a:solidFill>
              </a:rPr>
              <a:t>) </a:t>
            </a:r>
          </a:p>
        </p:txBody>
      </p:sp>
      <p:sp>
        <p:nvSpPr>
          <p:cNvPr id="93205" name="Line 21">
            <a:extLst>
              <a:ext uri="{FF2B5EF4-FFF2-40B4-BE49-F238E27FC236}">
                <a16:creationId xmlns:a16="http://schemas.microsoft.com/office/drawing/2014/main" id="{006DED79-0337-4104-9D35-43C18431BCC6}"/>
              </a:ext>
            </a:extLst>
          </p:cNvPr>
          <p:cNvSpPr>
            <a:spLocks noChangeShapeType="1"/>
          </p:cNvSpPr>
          <p:nvPr/>
        </p:nvSpPr>
        <p:spPr bwMode="auto">
          <a:xfrm flipV="1">
            <a:off x="8249699" y="4426325"/>
            <a:ext cx="2159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06" name="Text Box 22">
            <a:extLst>
              <a:ext uri="{FF2B5EF4-FFF2-40B4-BE49-F238E27FC236}">
                <a16:creationId xmlns:a16="http://schemas.microsoft.com/office/drawing/2014/main" id="{03204128-B17A-4E90-A7A7-40D82383AB8C}"/>
              </a:ext>
            </a:extLst>
          </p:cNvPr>
          <p:cNvSpPr txBox="1">
            <a:spLocks noChangeArrowheads="1"/>
          </p:cNvSpPr>
          <p:nvPr/>
        </p:nvSpPr>
        <p:spPr bwMode="auto">
          <a:xfrm>
            <a:off x="8108411" y="4785100"/>
            <a:ext cx="1149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3615FB"/>
                </a:solidFill>
              </a:rPr>
              <a:t>Peralatan </a:t>
            </a:r>
          </a:p>
          <a:p>
            <a:pPr eaLnBrk="1" hangingPunct="1"/>
            <a:r>
              <a:rPr lang="en-US" altLang="en-US" sz="1200">
                <a:solidFill>
                  <a:srgbClr val="3615FB"/>
                </a:solidFill>
              </a:rPr>
              <a:t>Rusak (</a:t>
            </a:r>
            <a:r>
              <a:rPr lang="id-ID" altLang="en-US" sz="1200">
                <a:solidFill>
                  <a:srgbClr val="3615FB"/>
                </a:solidFill>
              </a:rPr>
              <a:t>6.4.8</a:t>
            </a:r>
            <a:r>
              <a:rPr lang="en-US" altLang="en-US" sz="1200">
                <a:solidFill>
                  <a:srgbClr val="3615FB"/>
                </a:solidFill>
              </a:rPr>
              <a:t>) </a:t>
            </a:r>
          </a:p>
        </p:txBody>
      </p:sp>
      <p:sp>
        <p:nvSpPr>
          <p:cNvPr id="93207" name="Line 23">
            <a:extLst>
              <a:ext uri="{FF2B5EF4-FFF2-40B4-BE49-F238E27FC236}">
                <a16:creationId xmlns:a16="http://schemas.microsoft.com/office/drawing/2014/main" id="{F22C8696-7FE5-4C6B-A578-9E8A537F5559}"/>
              </a:ext>
            </a:extLst>
          </p:cNvPr>
          <p:cNvSpPr>
            <a:spLocks noChangeShapeType="1"/>
          </p:cNvSpPr>
          <p:nvPr/>
        </p:nvSpPr>
        <p:spPr bwMode="auto">
          <a:xfrm>
            <a:off x="6089112" y="4426324"/>
            <a:ext cx="30972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08" name="Text Box 24">
            <a:extLst>
              <a:ext uri="{FF2B5EF4-FFF2-40B4-BE49-F238E27FC236}">
                <a16:creationId xmlns:a16="http://schemas.microsoft.com/office/drawing/2014/main" id="{DE9F988A-2E13-4AC2-9099-A8867BB36167}"/>
              </a:ext>
            </a:extLst>
          </p:cNvPr>
          <p:cNvSpPr txBox="1">
            <a:spLocks noChangeArrowheads="1"/>
          </p:cNvSpPr>
          <p:nvPr/>
        </p:nvSpPr>
        <p:spPr bwMode="auto">
          <a:xfrm>
            <a:off x="9310150" y="4281863"/>
            <a:ext cx="433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3615FB"/>
                </a:solidFill>
              </a:rPr>
              <a:t>6</a:t>
            </a:r>
            <a:r>
              <a:rPr lang="en-US" altLang="en-US" sz="1400">
                <a:solidFill>
                  <a:srgbClr val="3615FB"/>
                </a:solidFill>
              </a:rPr>
              <a:t>.</a:t>
            </a:r>
            <a:r>
              <a:rPr lang="id-ID" altLang="en-US" sz="1400">
                <a:solidFill>
                  <a:srgbClr val="3615FB"/>
                </a:solidFill>
              </a:rPr>
              <a:t>4</a:t>
            </a:r>
            <a:endParaRPr lang="en-US" altLang="en-US" sz="1400">
              <a:solidFill>
                <a:srgbClr val="3615FB"/>
              </a:solidFill>
            </a:endParaRPr>
          </a:p>
        </p:txBody>
      </p:sp>
      <p:sp>
        <p:nvSpPr>
          <p:cNvPr id="93209" name="Line 25">
            <a:extLst>
              <a:ext uri="{FF2B5EF4-FFF2-40B4-BE49-F238E27FC236}">
                <a16:creationId xmlns:a16="http://schemas.microsoft.com/office/drawing/2014/main" id="{760CBD29-7256-4AE0-8793-A415E4A7D435}"/>
              </a:ext>
            </a:extLst>
          </p:cNvPr>
          <p:cNvSpPr>
            <a:spLocks noChangeShapeType="1"/>
          </p:cNvSpPr>
          <p:nvPr/>
        </p:nvSpPr>
        <p:spPr bwMode="auto">
          <a:xfrm>
            <a:off x="8537037" y="4067550"/>
            <a:ext cx="144463"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10" name="Line 26">
            <a:extLst>
              <a:ext uri="{FF2B5EF4-FFF2-40B4-BE49-F238E27FC236}">
                <a16:creationId xmlns:a16="http://schemas.microsoft.com/office/drawing/2014/main" id="{1A25D2DB-81FA-4422-9272-039E35DFB372}"/>
              </a:ext>
            </a:extLst>
          </p:cNvPr>
          <p:cNvSpPr>
            <a:spLocks noChangeShapeType="1"/>
          </p:cNvSpPr>
          <p:nvPr/>
        </p:nvSpPr>
        <p:spPr bwMode="auto">
          <a:xfrm>
            <a:off x="7746461" y="4067550"/>
            <a:ext cx="21590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11" name="Line 27">
            <a:extLst>
              <a:ext uri="{FF2B5EF4-FFF2-40B4-BE49-F238E27FC236}">
                <a16:creationId xmlns:a16="http://schemas.microsoft.com/office/drawing/2014/main" id="{EFAFF658-A8EA-4AE7-B857-33419EDA9B9B}"/>
              </a:ext>
            </a:extLst>
          </p:cNvPr>
          <p:cNvSpPr>
            <a:spLocks noChangeShapeType="1"/>
          </p:cNvSpPr>
          <p:nvPr/>
        </p:nvSpPr>
        <p:spPr bwMode="auto">
          <a:xfrm flipV="1">
            <a:off x="7457537" y="4426325"/>
            <a:ext cx="288925"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12" name="Line 28">
            <a:extLst>
              <a:ext uri="{FF2B5EF4-FFF2-40B4-BE49-F238E27FC236}">
                <a16:creationId xmlns:a16="http://schemas.microsoft.com/office/drawing/2014/main" id="{94A77C06-D000-4BE9-81FA-70556A161CC6}"/>
              </a:ext>
            </a:extLst>
          </p:cNvPr>
          <p:cNvSpPr>
            <a:spLocks noChangeShapeType="1"/>
          </p:cNvSpPr>
          <p:nvPr/>
        </p:nvSpPr>
        <p:spPr bwMode="auto">
          <a:xfrm>
            <a:off x="7025737" y="4138988"/>
            <a:ext cx="144463"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13" name="Line 29">
            <a:extLst>
              <a:ext uri="{FF2B5EF4-FFF2-40B4-BE49-F238E27FC236}">
                <a16:creationId xmlns:a16="http://schemas.microsoft.com/office/drawing/2014/main" id="{41ADE1B7-C0A8-46E1-9FDB-E5D7DD2E4B9C}"/>
              </a:ext>
            </a:extLst>
          </p:cNvPr>
          <p:cNvSpPr>
            <a:spLocks noChangeShapeType="1"/>
          </p:cNvSpPr>
          <p:nvPr/>
        </p:nvSpPr>
        <p:spPr bwMode="auto">
          <a:xfrm flipV="1">
            <a:off x="6665374" y="4426325"/>
            <a:ext cx="21590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14" name="Text Box 32">
            <a:extLst>
              <a:ext uri="{FF2B5EF4-FFF2-40B4-BE49-F238E27FC236}">
                <a16:creationId xmlns:a16="http://schemas.microsoft.com/office/drawing/2014/main" id="{F65281A8-F931-4129-A230-F9A6CDA5963E}"/>
              </a:ext>
            </a:extLst>
          </p:cNvPr>
          <p:cNvSpPr txBox="1">
            <a:spLocks noChangeArrowheads="1"/>
          </p:cNvSpPr>
          <p:nvPr/>
        </p:nvSpPr>
        <p:spPr bwMode="auto">
          <a:xfrm>
            <a:off x="8278275" y="2576887"/>
            <a:ext cx="1258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a:solidFill>
                  <a:srgbClr val="3615FB"/>
                </a:solidFill>
              </a:rPr>
              <a:t>Label status </a:t>
            </a:r>
          </a:p>
          <a:p>
            <a:pPr eaLnBrk="1" hangingPunct="1"/>
            <a:r>
              <a:rPr lang="en-US" altLang="en-US" sz="1200" dirty="0">
                <a:solidFill>
                  <a:srgbClr val="3615FB"/>
                </a:solidFill>
              </a:rPr>
              <a:t>Kalibrasi (</a:t>
            </a:r>
            <a:r>
              <a:rPr lang="id-ID" altLang="en-US" sz="1200" dirty="0">
                <a:solidFill>
                  <a:srgbClr val="3615FB"/>
                </a:solidFill>
              </a:rPr>
              <a:t>6.4</a:t>
            </a:r>
            <a:r>
              <a:rPr lang="en-US" altLang="en-US" sz="1200" dirty="0">
                <a:solidFill>
                  <a:srgbClr val="3615FB"/>
                </a:solidFill>
              </a:rPr>
              <a:t>.</a:t>
            </a:r>
            <a:r>
              <a:rPr lang="id-ID" altLang="en-US" sz="1200" dirty="0">
                <a:solidFill>
                  <a:srgbClr val="3615FB"/>
                </a:solidFill>
              </a:rPr>
              <a:t>6</a:t>
            </a:r>
            <a:r>
              <a:rPr lang="en-US" altLang="en-US" sz="1200" dirty="0">
                <a:solidFill>
                  <a:srgbClr val="3615FB"/>
                </a:solidFill>
              </a:rPr>
              <a:t>)</a:t>
            </a:r>
          </a:p>
        </p:txBody>
      </p:sp>
      <p:sp>
        <p:nvSpPr>
          <p:cNvPr id="93215" name="Text Box 33">
            <a:extLst>
              <a:ext uri="{FF2B5EF4-FFF2-40B4-BE49-F238E27FC236}">
                <a16:creationId xmlns:a16="http://schemas.microsoft.com/office/drawing/2014/main" id="{336046D3-6DE0-4BE9-B473-577F885BC9E7}"/>
              </a:ext>
            </a:extLst>
          </p:cNvPr>
          <p:cNvSpPr txBox="1">
            <a:spLocks noChangeArrowheads="1"/>
          </p:cNvSpPr>
          <p:nvPr/>
        </p:nvSpPr>
        <p:spPr bwMode="auto">
          <a:xfrm>
            <a:off x="5822411" y="2575300"/>
            <a:ext cx="11890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Verifikasi alat</a:t>
            </a:r>
          </a:p>
          <a:p>
            <a:pPr eaLnBrk="1" hangingPunct="1"/>
            <a:r>
              <a:rPr lang="id-ID" altLang="en-US" sz="1200">
                <a:solidFill>
                  <a:srgbClr val="3615FB"/>
                </a:solidFill>
              </a:rPr>
              <a:t>atau a</a:t>
            </a:r>
            <a:r>
              <a:rPr lang="en-US" altLang="en-US" sz="1200">
                <a:solidFill>
                  <a:srgbClr val="3615FB"/>
                </a:solidFill>
              </a:rPr>
              <a:t>lat diluar</a:t>
            </a:r>
          </a:p>
          <a:p>
            <a:pPr eaLnBrk="1" hangingPunct="1"/>
            <a:r>
              <a:rPr lang="id-ID" altLang="en-US" sz="1200">
                <a:solidFill>
                  <a:srgbClr val="3615FB"/>
                </a:solidFill>
              </a:rPr>
              <a:t>k</a:t>
            </a:r>
            <a:r>
              <a:rPr lang="en-US" altLang="en-US" sz="1200">
                <a:solidFill>
                  <a:srgbClr val="3615FB"/>
                </a:solidFill>
              </a:rPr>
              <a:t>endali</a:t>
            </a:r>
          </a:p>
          <a:p>
            <a:pPr eaLnBrk="1" hangingPunct="1"/>
            <a:r>
              <a:rPr lang="en-US" altLang="en-US" sz="1200">
                <a:solidFill>
                  <a:srgbClr val="3615FB"/>
                </a:solidFill>
              </a:rPr>
              <a:t>Lab.(</a:t>
            </a:r>
            <a:r>
              <a:rPr lang="id-ID" altLang="en-US" sz="1200">
                <a:solidFill>
                  <a:srgbClr val="3615FB"/>
                </a:solidFill>
              </a:rPr>
              <a:t>6.4.4</a:t>
            </a:r>
            <a:r>
              <a:rPr lang="en-US" altLang="en-US" sz="1200">
                <a:solidFill>
                  <a:srgbClr val="3615FB"/>
                </a:solidFill>
              </a:rPr>
              <a:t>)</a:t>
            </a:r>
          </a:p>
        </p:txBody>
      </p:sp>
      <p:sp>
        <p:nvSpPr>
          <p:cNvPr id="93216" name="Text Box 34">
            <a:extLst>
              <a:ext uri="{FF2B5EF4-FFF2-40B4-BE49-F238E27FC236}">
                <a16:creationId xmlns:a16="http://schemas.microsoft.com/office/drawing/2014/main" id="{B7804BE4-7252-4DAE-98A7-3EBA943614D7}"/>
              </a:ext>
            </a:extLst>
          </p:cNvPr>
          <p:cNvSpPr txBox="1">
            <a:spLocks noChangeArrowheads="1"/>
          </p:cNvSpPr>
          <p:nvPr/>
        </p:nvSpPr>
        <p:spPr bwMode="auto">
          <a:xfrm>
            <a:off x="7041611" y="4632700"/>
            <a:ext cx="1017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Prosedur</a:t>
            </a:r>
          </a:p>
          <a:p>
            <a:pPr eaLnBrk="1" hangingPunct="1"/>
            <a:r>
              <a:rPr lang="id-ID" altLang="en-US" sz="1200">
                <a:solidFill>
                  <a:srgbClr val="3615FB"/>
                </a:solidFill>
              </a:rPr>
              <a:t>p</a:t>
            </a:r>
            <a:r>
              <a:rPr lang="en-US" altLang="en-US" sz="1200">
                <a:solidFill>
                  <a:srgbClr val="3615FB"/>
                </a:solidFill>
              </a:rPr>
              <a:t>engecekan</a:t>
            </a:r>
          </a:p>
          <a:p>
            <a:pPr eaLnBrk="1" hangingPunct="1"/>
            <a:r>
              <a:rPr lang="id-ID" altLang="en-US" sz="1200">
                <a:solidFill>
                  <a:srgbClr val="3615FB"/>
                </a:solidFill>
              </a:rPr>
              <a:t>a</a:t>
            </a:r>
            <a:r>
              <a:rPr lang="en-US" altLang="en-US" sz="1200">
                <a:solidFill>
                  <a:srgbClr val="3615FB"/>
                </a:solidFill>
              </a:rPr>
              <a:t>ntara </a:t>
            </a:r>
          </a:p>
          <a:p>
            <a:pPr eaLnBrk="1" hangingPunct="1"/>
            <a:r>
              <a:rPr lang="en-US" altLang="en-US" sz="1200">
                <a:solidFill>
                  <a:srgbClr val="3615FB"/>
                </a:solidFill>
              </a:rPr>
              <a:t>(</a:t>
            </a:r>
            <a:r>
              <a:rPr lang="id-ID" altLang="en-US" sz="1200">
                <a:solidFill>
                  <a:srgbClr val="3615FB"/>
                </a:solidFill>
              </a:rPr>
              <a:t>6.4.9</a:t>
            </a:r>
            <a:r>
              <a:rPr lang="en-US" altLang="en-US" sz="1200">
                <a:solidFill>
                  <a:srgbClr val="3615FB"/>
                </a:solidFill>
              </a:rPr>
              <a:t>) </a:t>
            </a:r>
          </a:p>
        </p:txBody>
      </p:sp>
      <p:sp>
        <p:nvSpPr>
          <p:cNvPr id="93217" name="Text Box 35">
            <a:extLst>
              <a:ext uri="{FF2B5EF4-FFF2-40B4-BE49-F238E27FC236}">
                <a16:creationId xmlns:a16="http://schemas.microsoft.com/office/drawing/2014/main" id="{C8EE7C6F-8037-4906-8D71-BE94C3D3F8BD}"/>
              </a:ext>
            </a:extLst>
          </p:cNvPr>
          <p:cNvSpPr txBox="1">
            <a:spLocks noChangeArrowheads="1"/>
          </p:cNvSpPr>
          <p:nvPr/>
        </p:nvSpPr>
        <p:spPr bwMode="auto">
          <a:xfrm>
            <a:off x="6158961" y="4632700"/>
            <a:ext cx="806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3615FB"/>
                </a:solidFill>
              </a:rPr>
              <a:t>Prosedur</a:t>
            </a:r>
          </a:p>
          <a:p>
            <a:pPr eaLnBrk="1" hangingPunct="1"/>
            <a:r>
              <a:rPr lang="en-US" altLang="en-US" sz="1200">
                <a:solidFill>
                  <a:srgbClr val="3615FB"/>
                </a:solidFill>
              </a:rPr>
              <a:t>Faktor </a:t>
            </a:r>
          </a:p>
          <a:p>
            <a:pPr eaLnBrk="1" hangingPunct="1"/>
            <a:r>
              <a:rPr lang="en-US" altLang="en-US" sz="1200">
                <a:solidFill>
                  <a:srgbClr val="3615FB"/>
                </a:solidFill>
              </a:rPr>
              <a:t>Koreksi</a:t>
            </a:r>
          </a:p>
          <a:p>
            <a:pPr eaLnBrk="1" hangingPunct="1"/>
            <a:r>
              <a:rPr lang="en-US" altLang="en-US" sz="1200">
                <a:solidFill>
                  <a:srgbClr val="3615FB"/>
                </a:solidFill>
              </a:rPr>
              <a:t>(</a:t>
            </a:r>
            <a:r>
              <a:rPr lang="id-ID" altLang="en-US" sz="1200">
                <a:solidFill>
                  <a:srgbClr val="3615FB"/>
                </a:solidFill>
              </a:rPr>
              <a:t>6.4</a:t>
            </a:r>
            <a:r>
              <a:rPr lang="en-US" altLang="en-US" sz="1200">
                <a:solidFill>
                  <a:srgbClr val="3615FB"/>
                </a:solidFill>
              </a:rPr>
              <a:t>.1</a:t>
            </a:r>
            <a:r>
              <a:rPr lang="id-ID" altLang="en-US" sz="1200">
                <a:solidFill>
                  <a:srgbClr val="3615FB"/>
                </a:solidFill>
              </a:rPr>
              <a:t>0</a:t>
            </a:r>
            <a:r>
              <a:rPr lang="en-US" altLang="en-US" sz="1200">
                <a:solidFill>
                  <a:srgbClr val="3615FB"/>
                </a:solidFill>
              </a:rPr>
              <a:t>) </a:t>
            </a:r>
          </a:p>
        </p:txBody>
      </p:sp>
      <p:sp>
        <p:nvSpPr>
          <p:cNvPr id="93218" name="Text Box 36">
            <a:extLst>
              <a:ext uri="{FF2B5EF4-FFF2-40B4-BE49-F238E27FC236}">
                <a16:creationId xmlns:a16="http://schemas.microsoft.com/office/drawing/2014/main" id="{45E94ED8-C322-4A83-A412-933DB0F9F953}"/>
              </a:ext>
            </a:extLst>
          </p:cNvPr>
          <p:cNvSpPr txBox="1">
            <a:spLocks noChangeArrowheads="1"/>
          </p:cNvSpPr>
          <p:nvPr/>
        </p:nvSpPr>
        <p:spPr bwMode="auto">
          <a:xfrm>
            <a:off x="5873212" y="3562725"/>
            <a:ext cx="1120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3615FB"/>
                </a:solidFill>
              </a:rPr>
              <a:t>Keamanan</a:t>
            </a:r>
          </a:p>
          <a:p>
            <a:pPr eaLnBrk="1" hangingPunct="1"/>
            <a:r>
              <a:rPr lang="id-ID" altLang="en-US" sz="1200">
                <a:solidFill>
                  <a:srgbClr val="3615FB"/>
                </a:solidFill>
              </a:rPr>
              <a:t>d</a:t>
            </a:r>
            <a:r>
              <a:rPr lang="en-US" altLang="en-US" sz="1200">
                <a:solidFill>
                  <a:srgbClr val="3615FB"/>
                </a:solidFill>
              </a:rPr>
              <a:t>ari penye-</a:t>
            </a:r>
          </a:p>
          <a:p>
            <a:pPr eaLnBrk="1" hangingPunct="1"/>
            <a:r>
              <a:rPr lang="id-ID" altLang="en-US" sz="1200">
                <a:solidFill>
                  <a:srgbClr val="3615FB"/>
                </a:solidFill>
              </a:rPr>
              <a:t>t</a:t>
            </a:r>
            <a:r>
              <a:rPr lang="en-US" altLang="en-US" sz="1200">
                <a:solidFill>
                  <a:srgbClr val="3615FB"/>
                </a:solidFill>
              </a:rPr>
              <a:t>elan (</a:t>
            </a:r>
            <a:r>
              <a:rPr lang="id-ID" altLang="en-US" sz="1200">
                <a:solidFill>
                  <a:srgbClr val="3615FB"/>
                </a:solidFill>
              </a:rPr>
              <a:t>6.4</a:t>
            </a:r>
            <a:r>
              <a:rPr lang="en-US" altLang="en-US" sz="1200">
                <a:solidFill>
                  <a:srgbClr val="3615FB"/>
                </a:solidFill>
              </a:rPr>
              <a:t>.1</a:t>
            </a:r>
            <a:r>
              <a:rPr lang="id-ID" altLang="en-US" sz="1200">
                <a:solidFill>
                  <a:srgbClr val="3615FB"/>
                </a:solidFill>
              </a:rPr>
              <a:t>1</a:t>
            </a:r>
            <a:r>
              <a:rPr lang="en-US" altLang="en-US" sz="1200">
                <a:solidFill>
                  <a:srgbClr val="3615FB"/>
                </a:solidFill>
              </a:rPr>
              <a:t>) </a:t>
            </a:r>
          </a:p>
        </p:txBody>
      </p:sp>
      <p:pic>
        <p:nvPicPr>
          <p:cNvPr id="93219" name="Picture 37" descr="j0230358">
            <a:extLst>
              <a:ext uri="{FF2B5EF4-FFF2-40B4-BE49-F238E27FC236}">
                <a16:creationId xmlns:a16="http://schemas.microsoft.com/office/drawing/2014/main" id="{AD689608-0BBD-4843-9859-DC30483980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89660" y="689768"/>
            <a:ext cx="804862" cy="866775"/>
          </a:xfrm>
        </p:spPr>
      </p:pic>
      <p:grpSp>
        <p:nvGrpSpPr>
          <p:cNvPr id="93220" name="Group 38">
            <a:extLst>
              <a:ext uri="{FF2B5EF4-FFF2-40B4-BE49-F238E27FC236}">
                <a16:creationId xmlns:a16="http://schemas.microsoft.com/office/drawing/2014/main" id="{F40AC09F-80FC-4866-91EC-8E74E2E87E4B}"/>
              </a:ext>
            </a:extLst>
          </p:cNvPr>
          <p:cNvGrpSpPr>
            <a:grpSpLocks/>
          </p:cNvGrpSpPr>
          <p:nvPr/>
        </p:nvGrpSpPr>
        <p:grpSpPr bwMode="auto">
          <a:xfrm>
            <a:off x="1098811" y="5595142"/>
            <a:ext cx="935037" cy="503238"/>
            <a:chOff x="4059" y="3110"/>
            <a:chExt cx="1413" cy="590"/>
          </a:xfrm>
        </p:grpSpPr>
        <p:sp>
          <p:nvSpPr>
            <p:cNvPr id="93227" name="AutoShape 39">
              <a:extLst>
                <a:ext uri="{FF2B5EF4-FFF2-40B4-BE49-F238E27FC236}">
                  <a16:creationId xmlns:a16="http://schemas.microsoft.com/office/drawing/2014/main" id="{2C632AB0-0A7C-422E-A7CA-E15349CCE798}"/>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93228" name="Freeform 40">
              <a:extLst>
                <a:ext uri="{FF2B5EF4-FFF2-40B4-BE49-F238E27FC236}">
                  <a16:creationId xmlns:a16="http://schemas.microsoft.com/office/drawing/2014/main" id="{8CDCF3C9-EB71-45CF-A05F-492AA5CA2821}"/>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93229" name="Freeform 41">
              <a:extLst>
                <a:ext uri="{FF2B5EF4-FFF2-40B4-BE49-F238E27FC236}">
                  <a16:creationId xmlns:a16="http://schemas.microsoft.com/office/drawing/2014/main" id="{E62F26FC-91CB-40EC-9FBF-2C4C1CAFAD43}"/>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93230" name="Freeform 42">
              <a:extLst>
                <a:ext uri="{FF2B5EF4-FFF2-40B4-BE49-F238E27FC236}">
                  <a16:creationId xmlns:a16="http://schemas.microsoft.com/office/drawing/2014/main" id="{80C61EED-4BD7-43BD-A4AD-8AACFE532D8B}"/>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93231" name="Freeform 43">
              <a:extLst>
                <a:ext uri="{FF2B5EF4-FFF2-40B4-BE49-F238E27FC236}">
                  <a16:creationId xmlns:a16="http://schemas.microsoft.com/office/drawing/2014/main" id="{4DDBFA6E-7A03-4F4A-9097-1C60492FA0C0}"/>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93232" name="Freeform 44">
              <a:extLst>
                <a:ext uri="{FF2B5EF4-FFF2-40B4-BE49-F238E27FC236}">
                  <a16:creationId xmlns:a16="http://schemas.microsoft.com/office/drawing/2014/main" id="{BC29E591-ECDF-4BFA-AAD4-90B7CE82BC53}"/>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93233" name="Freeform 45">
              <a:extLst>
                <a:ext uri="{FF2B5EF4-FFF2-40B4-BE49-F238E27FC236}">
                  <a16:creationId xmlns:a16="http://schemas.microsoft.com/office/drawing/2014/main" id="{BFA62C10-36FE-4AF6-8001-6AAA14CD78FD}"/>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93234" name="Freeform 46">
              <a:extLst>
                <a:ext uri="{FF2B5EF4-FFF2-40B4-BE49-F238E27FC236}">
                  <a16:creationId xmlns:a16="http://schemas.microsoft.com/office/drawing/2014/main" id="{985E0274-D0A4-4E52-8533-C63D948753B1}"/>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93235" name="Freeform 47">
              <a:extLst>
                <a:ext uri="{FF2B5EF4-FFF2-40B4-BE49-F238E27FC236}">
                  <a16:creationId xmlns:a16="http://schemas.microsoft.com/office/drawing/2014/main" id="{C5111C95-BB65-4AAA-8825-10E174C5834E}"/>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93236" name="Freeform 48">
              <a:extLst>
                <a:ext uri="{FF2B5EF4-FFF2-40B4-BE49-F238E27FC236}">
                  <a16:creationId xmlns:a16="http://schemas.microsoft.com/office/drawing/2014/main" id="{9AEE225F-800C-4FA3-A49E-625C29C60DF5}"/>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93237" name="Freeform 49">
              <a:extLst>
                <a:ext uri="{FF2B5EF4-FFF2-40B4-BE49-F238E27FC236}">
                  <a16:creationId xmlns:a16="http://schemas.microsoft.com/office/drawing/2014/main" id="{C390AE69-C363-4EA1-AFB0-8E026119DFC5}"/>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93238" name="Freeform 50">
              <a:extLst>
                <a:ext uri="{FF2B5EF4-FFF2-40B4-BE49-F238E27FC236}">
                  <a16:creationId xmlns:a16="http://schemas.microsoft.com/office/drawing/2014/main" id="{C289FC7C-F6AD-497E-828E-A59C64CE2637}"/>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93239" name="Freeform 51">
              <a:extLst>
                <a:ext uri="{FF2B5EF4-FFF2-40B4-BE49-F238E27FC236}">
                  <a16:creationId xmlns:a16="http://schemas.microsoft.com/office/drawing/2014/main" id="{DE7191B7-7D3C-4A2A-A7F6-F828833141F9}"/>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93240" name="Freeform 52">
              <a:extLst>
                <a:ext uri="{FF2B5EF4-FFF2-40B4-BE49-F238E27FC236}">
                  <a16:creationId xmlns:a16="http://schemas.microsoft.com/office/drawing/2014/main" id="{87CC8893-52EF-497F-BCFA-8129EAB779AD}"/>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93241" name="Freeform 53">
              <a:extLst>
                <a:ext uri="{FF2B5EF4-FFF2-40B4-BE49-F238E27FC236}">
                  <a16:creationId xmlns:a16="http://schemas.microsoft.com/office/drawing/2014/main" id="{4029BBF7-C14D-4194-A7A4-AE3769039782}"/>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93242" name="Freeform 54">
              <a:extLst>
                <a:ext uri="{FF2B5EF4-FFF2-40B4-BE49-F238E27FC236}">
                  <a16:creationId xmlns:a16="http://schemas.microsoft.com/office/drawing/2014/main" id="{90EF2681-AF7D-4E23-B142-0687B37E4045}"/>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93243" name="Freeform 55">
              <a:extLst>
                <a:ext uri="{FF2B5EF4-FFF2-40B4-BE49-F238E27FC236}">
                  <a16:creationId xmlns:a16="http://schemas.microsoft.com/office/drawing/2014/main" id="{94EDD343-FC59-4B90-A804-D30E8CEC195D}"/>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93244" name="Freeform 56">
              <a:extLst>
                <a:ext uri="{FF2B5EF4-FFF2-40B4-BE49-F238E27FC236}">
                  <a16:creationId xmlns:a16="http://schemas.microsoft.com/office/drawing/2014/main" id="{BBA58E2B-FECF-4C6F-9D13-C5F560E3404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93245" name="Freeform 57">
              <a:extLst>
                <a:ext uri="{FF2B5EF4-FFF2-40B4-BE49-F238E27FC236}">
                  <a16:creationId xmlns:a16="http://schemas.microsoft.com/office/drawing/2014/main" id="{21DF5065-7C99-42A0-B482-521FC48E2B0C}"/>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93246" name="Freeform 58">
              <a:extLst>
                <a:ext uri="{FF2B5EF4-FFF2-40B4-BE49-F238E27FC236}">
                  <a16:creationId xmlns:a16="http://schemas.microsoft.com/office/drawing/2014/main" id="{BDB9EF01-B740-4D8D-8234-C5138281114B}"/>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93247" name="Freeform 59">
              <a:extLst>
                <a:ext uri="{FF2B5EF4-FFF2-40B4-BE49-F238E27FC236}">
                  <a16:creationId xmlns:a16="http://schemas.microsoft.com/office/drawing/2014/main" id="{5B81D002-8E93-4DEB-9E50-223D94CA8ADE}"/>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93248" name="Freeform 60">
              <a:extLst>
                <a:ext uri="{FF2B5EF4-FFF2-40B4-BE49-F238E27FC236}">
                  <a16:creationId xmlns:a16="http://schemas.microsoft.com/office/drawing/2014/main" id="{E6533C5A-9A51-48A0-BEAA-89A98CCB0AB3}"/>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93249" name="Freeform 61">
              <a:extLst>
                <a:ext uri="{FF2B5EF4-FFF2-40B4-BE49-F238E27FC236}">
                  <a16:creationId xmlns:a16="http://schemas.microsoft.com/office/drawing/2014/main" id="{989C9625-26B3-429D-983F-0C54F098E705}"/>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93250" name="Freeform 62">
              <a:extLst>
                <a:ext uri="{FF2B5EF4-FFF2-40B4-BE49-F238E27FC236}">
                  <a16:creationId xmlns:a16="http://schemas.microsoft.com/office/drawing/2014/main" id="{3F586250-5B90-403D-B182-D5C4EAB160BC}"/>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93251" name="Freeform 63">
              <a:extLst>
                <a:ext uri="{FF2B5EF4-FFF2-40B4-BE49-F238E27FC236}">
                  <a16:creationId xmlns:a16="http://schemas.microsoft.com/office/drawing/2014/main" id="{79F8B824-CAB2-477C-BB6C-15BCB69B3315}"/>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93252" name="Freeform 64">
              <a:extLst>
                <a:ext uri="{FF2B5EF4-FFF2-40B4-BE49-F238E27FC236}">
                  <a16:creationId xmlns:a16="http://schemas.microsoft.com/office/drawing/2014/main" id="{044C49DD-056D-4857-A27B-0F84A5B6A5A8}"/>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93253" name="Freeform 65">
              <a:extLst>
                <a:ext uri="{FF2B5EF4-FFF2-40B4-BE49-F238E27FC236}">
                  <a16:creationId xmlns:a16="http://schemas.microsoft.com/office/drawing/2014/main" id="{B09158A0-49A5-4AD6-A15D-E72BC482017A}"/>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93254" name="Freeform 66">
              <a:extLst>
                <a:ext uri="{FF2B5EF4-FFF2-40B4-BE49-F238E27FC236}">
                  <a16:creationId xmlns:a16="http://schemas.microsoft.com/office/drawing/2014/main" id="{2913FD05-ED93-4683-B074-8DA7E4A9D6C4}"/>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93255" name="Freeform 67">
              <a:extLst>
                <a:ext uri="{FF2B5EF4-FFF2-40B4-BE49-F238E27FC236}">
                  <a16:creationId xmlns:a16="http://schemas.microsoft.com/office/drawing/2014/main" id="{17193E2D-4734-4BA1-B150-BC4047579DF7}"/>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93256" name="Freeform 68">
              <a:extLst>
                <a:ext uri="{FF2B5EF4-FFF2-40B4-BE49-F238E27FC236}">
                  <a16:creationId xmlns:a16="http://schemas.microsoft.com/office/drawing/2014/main" id="{82EF6D33-1E4D-4065-9FB7-65E180ED647B}"/>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93257" name="Freeform 69">
              <a:extLst>
                <a:ext uri="{FF2B5EF4-FFF2-40B4-BE49-F238E27FC236}">
                  <a16:creationId xmlns:a16="http://schemas.microsoft.com/office/drawing/2014/main" id="{67534D07-97D2-464D-97D0-56FAB67A07A7}"/>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93258" name="Freeform 70">
              <a:extLst>
                <a:ext uri="{FF2B5EF4-FFF2-40B4-BE49-F238E27FC236}">
                  <a16:creationId xmlns:a16="http://schemas.microsoft.com/office/drawing/2014/main" id="{9A173C80-F073-43D3-912D-79951FA33B7B}"/>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93259" name="Freeform 71">
              <a:extLst>
                <a:ext uri="{FF2B5EF4-FFF2-40B4-BE49-F238E27FC236}">
                  <a16:creationId xmlns:a16="http://schemas.microsoft.com/office/drawing/2014/main" id="{11AC790C-3C62-459A-8B8E-42AD2B96EF61}"/>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93260" name="Freeform 72">
              <a:extLst>
                <a:ext uri="{FF2B5EF4-FFF2-40B4-BE49-F238E27FC236}">
                  <a16:creationId xmlns:a16="http://schemas.microsoft.com/office/drawing/2014/main" id="{74824765-7C08-453D-867E-2EC0B7E4BECA}"/>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93261" name="Freeform 73">
              <a:extLst>
                <a:ext uri="{FF2B5EF4-FFF2-40B4-BE49-F238E27FC236}">
                  <a16:creationId xmlns:a16="http://schemas.microsoft.com/office/drawing/2014/main" id="{FB52450C-50F8-4EB0-8D8B-82B5D8DC8F3D}"/>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93262" name="Freeform 74">
              <a:extLst>
                <a:ext uri="{FF2B5EF4-FFF2-40B4-BE49-F238E27FC236}">
                  <a16:creationId xmlns:a16="http://schemas.microsoft.com/office/drawing/2014/main" id="{A8B5C548-17AB-43D9-A2B6-D8627023ECFF}"/>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93263" name="Freeform 75">
              <a:extLst>
                <a:ext uri="{FF2B5EF4-FFF2-40B4-BE49-F238E27FC236}">
                  <a16:creationId xmlns:a16="http://schemas.microsoft.com/office/drawing/2014/main" id="{5B9261BB-088E-4BE6-B099-94895C3C298D}"/>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93221" name="Group 78">
            <a:extLst>
              <a:ext uri="{FF2B5EF4-FFF2-40B4-BE49-F238E27FC236}">
                <a16:creationId xmlns:a16="http://schemas.microsoft.com/office/drawing/2014/main" id="{165300B1-A31E-4145-83C1-1F412F841329}"/>
              </a:ext>
            </a:extLst>
          </p:cNvPr>
          <p:cNvGrpSpPr>
            <a:grpSpLocks/>
          </p:cNvGrpSpPr>
          <p:nvPr/>
        </p:nvGrpSpPr>
        <p:grpSpPr bwMode="auto">
          <a:xfrm>
            <a:off x="2209800" y="685800"/>
            <a:ext cx="2133600" cy="381000"/>
            <a:chOff x="4201" y="618"/>
            <a:chExt cx="2039" cy="0"/>
          </a:xfrm>
        </p:grpSpPr>
        <p:sp>
          <p:nvSpPr>
            <p:cNvPr id="93225" name="Line 79">
              <a:extLst>
                <a:ext uri="{FF2B5EF4-FFF2-40B4-BE49-F238E27FC236}">
                  <a16:creationId xmlns:a16="http://schemas.microsoft.com/office/drawing/2014/main" id="{6CD3946B-3E85-4A5E-9129-5F79CACE2DE0}"/>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3226" name="Line 80">
              <a:extLst>
                <a:ext uri="{FF2B5EF4-FFF2-40B4-BE49-F238E27FC236}">
                  <a16:creationId xmlns:a16="http://schemas.microsoft.com/office/drawing/2014/main" id="{18A3FA68-5C02-4B9F-ADA2-07475CC4687C}"/>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93223" name="Line 29">
            <a:extLst>
              <a:ext uri="{FF2B5EF4-FFF2-40B4-BE49-F238E27FC236}">
                <a16:creationId xmlns:a16="http://schemas.microsoft.com/office/drawing/2014/main" id="{C2E196E7-0E14-4F1D-AAA4-49777C9A9FC1}"/>
              </a:ext>
            </a:extLst>
          </p:cNvPr>
          <p:cNvSpPr>
            <a:spLocks noChangeShapeType="1"/>
          </p:cNvSpPr>
          <p:nvPr/>
        </p:nvSpPr>
        <p:spPr bwMode="auto">
          <a:xfrm flipV="1">
            <a:off x="5974811" y="4404100"/>
            <a:ext cx="21590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3224" name="Text Box 35">
            <a:extLst>
              <a:ext uri="{FF2B5EF4-FFF2-40B4-BE49-F238E27FC236}">
                <a16:creationId xmlns:a16="http://schemas.microsoft.com/office/drawing/2014/main" id="{1673CDCC-E98B-4954-B92B-E4EF8D961248}"/>
              </a:ext>
            </a:extLst>
          </p:cNvPr>
          <p:cNvSpPr txBox="1">
            <a:spLocks noChangeArrowheads="1"/>
          </p:cNvSpPr>
          <p:nvPr/>
        </p:nvSpPr>
        <p:spPr bwMode="auto">
          <a:xfrm>
            <a:off x="5441411" y="4632700"/>
            <a:ext cx="839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615FB"/>
                </a:solidFill>
              </a:rPr>
              <a:t>Rekaman</a:t>
            </a:r>
            <a:endParaRPr lang="en-US" altLang="en-US" sz="1200">
              <a:solidFill>
                <a:srgbClr val="3615FB"/>
              </a:solidFill>
            </a:endParaRPr>
          </a:p>
          <a:p>
            <a:pPr eaLnBrk="1" hangingPunct="1"/>
            <a:r>
              <a:rPr lang="en-US" altLang="en-US" sz="1200">
                <a:solidFill>
                  <a:srgbClr val="3615FB"/>
                </a:solidFill>
              </a:rPr>
              <a:t>(</a:t>
            </a:r>
            <a:r>
              <a:rPr lang="id-ID" altLang="en-US" sz="1200">
                <a:solidFill>
                  <a:srgbClr val="3615FB"/>
                </a:solidFill>
              </a:rPr>
              <a:t>6.4</a:t>
            </a:r>
            <a:r>
              <a:rPr lang="en-US" altLang="en-US" sz="1200">
                <a:solidFill>
                  <a:srgbClr val="3615FB"/>
                </a:solidFill>
              </a:rPr>
              <a:t>.1</a:t>
            </a:r>
            <a:r>
              <a:rPr lang="id-ID" altLang="en-US" sz="1200">
                <a:solidFill>
                  <a:srgbClr val="3615FB"/>
                </a:solidFill>
              </a:rPr>
              <a:t>3</a:t>
            </a:r>
            <a:r>
              <a:rPr lang="en-US" altLang="en-US" sz="1200">
                <a:solidFill>
                  <a:srgbClr val="3615FB"/>
                </a:solidFill>
              </a:rPr>
              <a:t>) </a:t>
            </a:r>
          </a:p>
        </p:txBody>
      </p:sp>
      <p:sp>
        <p:nvSpPr>
          <p:cNvPr id="2" name="Footer Placeholder 1">
            <a:extLst>
              <a:ext uri="{FF2B5EF4-FFF2-40B4-BE49-F238E27FC236}">
                <a16:creationId xmlns:a16="http://schemas.microsoft.com/office/drawing/2014/main" id="{5805994B-9855-4958-902E-49B956FA1D5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57AB504-7FB7-4FB4-A060-BB033639E73B}"/>
              </a:ext>
            </a:extLst>
          </p:cNvPr>
          <p:cNvSpPr>
            <a:spLocks noGrp="1"/>
          </p:cNvSpPr>
          <p:nvPr>
            <p:ph type="sldNum" sz="quarter" idx="12"/>
          </p:nvPr>
        </p:nvSpPr>
        <p:spPr/>
        <p:txBody>
          <a:bodyPr/>
          <a:lstStyle/>
          <a:p>
            <a:fld id="{D613E84E-F90B-4997-BEAD-0068A8707C75}" type="slidenum">
              <a:rPr lang="en-US" smtClean="0"/>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Content Placeholder 2">
            <a:extLst>
              <a:ext uri="{FF2B5EF4-FFF2-40B4-BE49-F238E27FC236}">
                <a16:creationId xmlns:a16="http://schemas.microsoft.com/office/drawing/2014/main" id="{715A6497-E731-471D-9411-C0E17A853209}"/>
              </a:ext>
            </a:extLst>
          </p:cNvPr>
          <p:cNvSpPr>
            <a:spLocks noGrp="1"/>
          </p:cNvSpPr>
          <p:nvPr>
            <p:ph idx="1"/>
          </p:nvPr>
        </p:nvSpPr>
        <p:spPr>
          <a:xfrm>
            <a:off x="805218" y="974264"/>
            <a:ext cx="8458200" cy="5197475"/>
          </a:xfrm>
        </p:spPr>
        <p:txBody>
          <a:bodyPr>
            <a:normAutofit fontScale="92500"/>
          </a:bodyPr>
          <a:lstStyle/>
          <a:p>
            <a:pPr marL="0" indent="0" algn="ctr">
              <a:buNone/>
              <a:defRPr/>
            </a:pPr>
            <a:r>
              <a:rPr lang="id-ID" b="1" u="sng" dirty="0">
                <a:solidFill>
                  <a:srgbClr val="3615FB"/>
                </a:solidFill>
              </a:rPr>
              <a:t>6.5 Ketertelusuran metrologi</a:t>
            </a:r>
          </a:p>
          <a:p>
            <a:pPr marL="0" indent="0" algn="just">
              <a:buNone/>
              <a:defRPr/>
            </a:pPr>
            <a:endParaRPr lang="id-ID" sz="800" b="1" dirty="0"/>
          </a:p>
          <a:p>
            <a:pPr marL="0" indent="0" algn="just">
              <a:buNone/>
              <a:defRPr/>
            </a:pPr>
            <a:r>
              <a:rPr lang="id-ID" sz="2200" b="1" dirty="0"/>
              <a:t>6.5.1</a:t>
            </a:r>
            <a:r>
              <a:rPr lang="id-ID" sz="2200" dirty="0"/>
              <a:t> Laboratorium harus menetapkan dan memelihara ketertelusuran metrologi dari hasil pengukurannya dengan cara rantai kalibrasi tak terputus, masing masing kontribusi pada ketidakpastian pengukuran, menghubungkan mereka dengan referensi yang sesuai.</a:t>
            </a:r>
            <a:endParaRPr lang="id-ID" sz="1000" dirty="0"/>
          </a:p>
          <a:p>
            <a:pPr marL="0" indent="0">
              <a:lnSpc>
                <a:spcPct val="120000"/>
              </a:lnSpc>
              <a:buNone/>
              <a:defRPr/>
            </a:pPr>
            <a:r>
              <a:rPr lang="id-ID" sz="1100" b="1" dirty="0"/>
              <a:t>CATATAN 1 </a:t>
            </a:r>
            <a:r>
              <a:rPr lang="id-ID" sz="1100" dirty="0"/>
              <a:t>Lihat JCGM 200: 2012 untuk definisi ketertelusuran metrologi.</a:t>
            </a:r>
            <a:br>
              <a:rPr lang="id-ID" sz="1100" dirty="0"/>
            </a:br>
            <a:r>
              <a:rPr lang="id-ID" sz="1100" b="1" dirty="0"/>
              <a:t>CATATAN 2 </a:t>
            </a:r>
            <a:r>
              <a:rPr lang="id-ID" sz="1100" dirty="0"/>
              <a:t>Lampiran A Lihat untuk informasi tambahan tentang ketertelusuran metrologi.</a:t>
            </a:r>
          </a:p>
          <a:p>
            <a:pPr marL="0" indent="0" algn="just">
              <a:lnSpc>
                <a:spcPct val="120000"/>
              </a:lnSpc>
              <a:buNone/>
              <a:defRPr/>
            </a:pPr>
            <a:r>
              <a:rPr lang="id-ID" sz="2200" b="1" dirty="0"/>
              <a:t>6.5.2</a:t>
            </a:r>
            <a:r>
              <a:rPr lang="id-ID" sz="2200" dirty="0"/>
              <a:t> Laboratorium harus menjamin bahwa hasil pengukuran tertelusur ke satuan international melalui: </a:t>
            </a:r>
          </a:p>
          <a:p>
            <a:pPr marL="360000" indent="-360000" algn="just">
              <a:buClr>
                <a:srgbClr val="3615FB"/>
              </a:buClr>
              <a:buSzPct val="100000"/>
              <a:buFont typeface="+mj-lt"/>
              <a:buAutoNum type="alphaLcPeriod"/>
              <a:defRPr/>
            </a:pPr>
            <a:r>
              <a:rPr lang="id-ID" sz="2000" dirty="0">
                <a:solidFill>
                  <a:srgbClr val="002060"/>
                </a:solidFill>
              </a:rPr>
              <a:t>kalibrasi yang disediakan oleh laboratorium yang kompeten; atau</a:t>
            </a:r>
          </a:p>
          <a:p>
            <a:pPr marL="360000" indent="-360000" algn="just">
              <a:buClr>
                <a:srgbClr val="3615FB"/>
              </a:buClr>
              <a:buSzPct val="100000"/>
              <a:buFont typeface="+mj-lt"/>
              <a:buAutoNum type="alphaLcPeriod"/>
              <a:defRPr/>
            </a:pPr>
            <a:r>
              <a:rPr lang="id-ID" sz="2000" dirty="0">
                <a:solidFill>
                  <a:srgbClr val="002060"/>
                </a:solidFill>
              </a:rPr>
              <a:t>nilai certificate dari CRM yang disediakan oleh producer CRM yang kompeten dengan pernyataan metrological traceability to SI atau</a:t>
            </a:r>
          </a:p>
          <a:p>
            <a:pPr marL="360000" indent="-360000" algn="just">
              <a:buClr>
                <a:srgbClr val="3615FB"/>
              </a:buClr>
              <a:buSzPct val="100000"/>
              <a:buFont typeface="+mj-lt"/>
              <a:buAutoNum type="alphaLcPeriod"/>
              <a:defRPr/>
            </a:pPr>
            <a:r>
              <a:rPr lang="id-ID" sz="2000" dirty="0">
                <a:solidFill>
                  <a:srgbClr val="002060"/>
                </a:solidFill>
              </a:rPr>
              <a:t>realisasi langsung ke satuan SI dengan membandingkan secara langsung atau tak langsung dengan national atau international standard. </a:t>
            </a:r>
            <a:endParaRPr lang="id-ID" sz="1400" dirty="0">
              <a:solidFill>
                <a:srgbClr val="002060"/>
              </a:solidFill>
            </a:endParaRPr>
          </a:p>
        </p:txBody>
      </p:sp>
      <p:grpSp>
        <p:nvGrpSpPr>
          <p:cNvPr id="94213" name="Group 6">
            <a:extLst>
              <a:ext uri="{FF2B5EF4-FFF2-40B4-BE49-F238E27FC236}">
                <a16:creationId xmlns:a16="http://schemas.microsoft.com/office/drawing/2014/main" id="{EBEC539D-444F-4A2F-B57E-E87453194F23}"/>
              </a:ext>
            </a:extLst>
          </p:cNvPr>
          <p:cNvGrpSpPr>
            <a:grpSpLocks/>
          </p:cNvGrpSpPr>
          <p:nvPr/>
        </p:nvGrpSpPr>
        <p:grpSpPr bwMode="auto">
          <a:xfrm>
            <a:off x="2362200" y="914400"/>
            <a:ext cx="4953000" cy="46038"/>
            <a:chOff x="904875" y="914400"/>
            <a:chExt cx="4184650" cy="0"/>
          </a:xfrm>
        </p:grpSpPr>
        <p:sp>
          <p:nvSpPr>
            <p:cNvPr id="94214" name="Line 8">
              <a:extLst>
                <a:ext uri="{FF2B5EF4-FFF2-40B4-BE49-F238E27FC236}">
                  <a16:creationId xmlns:a16="http://schemas.microsoft.com/office/drawing/2014/main" id="{940883C2-8630-4676-9137-629589F2630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4215" name="Line 9">
              <a:extLst>
                <a:ext uri="{FF2B5EF4-FFF2-40B4-BE49-F238E27FC236}">
                  <a16:creationId xmlns:a16="http://schemas.microsoft.com/office/drawing/2014/main" id="{496D5E7A-AFB4-4430-8F9E-4B69995B3CCA}"/>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C629E25-EFB1-401B-BFB2-09D9F65A818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3BC98BD2-574D-484A-A4F2-0FDDA4393A53}"/>
              </a:ext>
            </a:extLst>
          </p:cNvPr>
          <p:cNvSpPr>
            <a:spLocks noGrp="1"/>
          </p:cNvSpPr>
          <p:nvPr>
            <p:ph type="sldNum" sz="quarter" idx="12"/>
          </p:nvPr>
        </p:nvSpPr>
        <p:spPr/>
        <p:txBody>
          <a:bodyPr/>
          <a:lstStyle/>
          <a:p>
            <a:fld id="{D613E84E-F90B-4997-BEAD-0068A8707C75}" type="slidenum">
              <a:rPr lang="en-US" smtClean="0"/>
              <a:t>56</a:t>
            </a:fld>
            <a:endParaRPr lang="en-US" dirty="0"/>
          </a:p>
        </p:txBody>
      </p:sp>
      <p:sp>
        <p:nvSpPr>
          <p:cNvPr id="5" name="Title 4">
            <a:extLst>
              <a:ext uri="{FF2B5EF4-FFF2-40B4-BE49-F238E27FC236}">
                <a16:creationId xmlns:a16="http://schemas.microsoft.com/office/drawing/2014/main" id="{DFEAAC83-98C1-486A-AF58-C0B914EBA534}"/>
              </a:ext>
            </a:extLst>
          </p:cNvPr>
          <p:cNvSpPr>
            <a:spLocks noGrp="1"/>
          </p:cNvSpPr>
          <p:nvPr>
            <p:ph type="title"/>
          </p:nvPr>
        </p:nvSpPr>
        <p:spPr>
          <a:xfrm>
            <a:off x="2362200" y="25602"/>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Content Placeholder 2">
            <a:extLst>
              <a:ext uri="{FF2B5EF4-FFF2-40B4-BE49-F238E27FC236}">
                <a16:creationId xmlns:a16="http://schemas.microsoft.com/office/drawing/2014/main" id="{91C90DF9-010B-4169-9260-98584A7156D5}"/>
              </a:ext>
            </a:extLst>
          </p:cNvPr>
          <p:cNvSpPr>
            <a:spLocks noGrp="1" noChangeArrowheads="1"/>
          </p:cNvSpPr>
          <p:nvPr>
            <p:ph idx="1"/>
          </p:nvPr>
        </p:nvSpPr>
        <p:spPr>
          <a:xfrm>
            <a:off x="873456" y="901547"/>
            <a:ext cx="8458200" cy="5197475"/>
          </a:xfrm>
        </p:spPr>
        <p:txBody>
          <a:bodyPr/>
          <a:lstStyle/>
          <a:p>
            <a:pPr marL="0" indent="0" algn="ctr">
              <a:buNone/>
            </a:pPr>
            <a:r>
              <a:rPr lang="id-ID" altLang="en-US" b="1" u="sng" dirty="0">
                <a:solidFill>
                  <a:srgbClr val="3615FB"/>
                </a:solidFill>
              </a:rPr>
              <a:t>6.5 Ketertelusuran metrologi</a:t>
            </a:r>
          </a:p>
          <a:p>
            <a:pPr marL="0" indent="0" algn="just">
              <a:buNone/>
            </a:pPr>
            <a:endParaRPr lang="id-ID" altLang="en-US" sz="1000" dirty="0"/>
          </a:p>
          <a:p>
            <a:pPr marL="0" indent="0" algn="just">
              <a:buNone/>
            </a:pPr>
            <a:r>
              <a:rPr lang="id-ID" altLang="en-US" sz="2000" b="1" dirty="0"/>
              <a:t>6.5.3</a:t>
            </a:r>
            <a:r>
              <a:rPr lang="id-ID" altLang="en-US" sz="2000" dirty="0"/>
              <a:t> Bila ketertelusuran metrologi ke unit SI secara teknis tidak mungkin, laboratorium harus menunjukkan ketertelusuran metrologi ke referensi yang tepat seperti:</a:t>
            </a:r>
          </a:p>
          <a:p>
            <a:pPr marL="0" indent="0" algn="just">
              <a:buNone/>
            </a:pPr>
            <a:endParaRPr lang="id-ID" altLang="en-US" sz="1000" dirty="0"/>
          </a:p>
          <a:p>
            <a:pPr marL="0" indent="0" algn="just">
              <a:buSzPct val="100000"/>
              <a:buFont typeface="Webdings" panose="05030102010509060703" pitchFamily="18" charset="2"/>
              <a:buAutoNum type="alphaLcParenR"/>
            </a:pPr>
            <a:r>
              <a:rPr lang="id-ID" altLang="en-US" sz="2200" dirty="0"/>
              <a:t>bahan referensi bersertifikat yang disediakan oleh produsen yang kompeten; atau</a:t>
            </a:r>
          </a:p>
          <a:p>
            <a:pPr marL="0" indent="0" algn="just">
              <a:buSzPct val="100000"/>
              <a:buFont typeface="Webdings" panose="05030102010509060703" pitchFamily="18" charset="2"/>
              <a:buAutoNum type="alphaLcParenR"/>
            </a:pPr>
            <a:endParaRPr lang="id-ID" altLang="en-US" sz="1000" dirty="0"/>
          </a:p>
          <a:p>
            <a:pPr marL="0" indent="0" algn="just">
              <a:buSzPct val="100000"/>
              <a:buFont typeface="Webdings" panose="05030102010509060703" pitchFamily="18" charset="2"/>
              <a:buAutoNum type="alphaLcParenR"/>
            </a:pPr>
            <a:r>
              <a:rPr lang="id-ID" altLang="en-US" sz="2200" dirty="0"/>
              <a:t>hasil dari prosedur pengukuran acuan, metode spesifik atau standard konsensus yang menjelaskan secara jelas dan diterima oleh badan yang diberi otoritas yang menyediakan  hasil pengukuran yang sesuai untuk penggunaan yang dimaksud dan dijamin dengan perbandingan yang sesuai. </a:t>
            </a:r>
          </a:p>
          <a:p>
            <a:pPr marL="0" indent="0" algn="just">
              <a:buNone/>
            </a:pPr>
            <a:endParaRPr lang="id-ID" altLang="en-US" sz="1000" dirty="0"/>
          </a:p>
        </p:txBody>
      </p:sp>
      <p:grpSp>
        <p:nvGrpSpPr>
          <p:cNvPr id="95237" name="Group 6">
            <a:extLst>
              <a:ext uri="{FF2B5EF4-FFF2-40B4-BE49-F238E27FC236}">
                <a16:creationId xmlns:a16="http://schemas.microsoft.com/office/drawing/2014/main" id="{9D4B80C7-1F13-4B22-97CB-50B8EBF55E92}"/>
              </a:ext>
            </a:extLst>
          </p:cNvPr>
          <p:cNvGrpSpPr>
            <a:grpSpLocks/>
          </p:cNvGrpSpPr>
          <p:nvPr/>
        </p:nvGrpSpPr>
        <p:grpSpPr bwMode="auto">
          <a:xfrm>
            <a:off x="2362200" y="838200"/>
            <a:ext cx="4800600" cy="46038"/>
            <a:chOff x="904875" y="914400"/>
            <a:chExt cx="4184650" cy="0"/>
          </a:xfrm>
        </p:grpSpPr>
        <p:sp>
          <p:nvSpPr>
            <p:cNvPr id="95238" name="Line 8">
              <a:extLst>
                <a:ext uri="{FF2B5EF4-FFF2-40B4-BE49-F238E27FC236}">
                  <a16:creationId xmlns:a16="http://schemas.microsoft.com/office/drawing/2014/main" id="{02A9A029-3D46-4F61-ACFA-0F2F4A5B457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5239" name="Line 9">
              <a:extLst>
                <a:ext uri="{FF2B5EF4-FFF2-40B4-BE49-F238E27FC236}">
                  <a16:creationId xmlns:a16="http://schemas.microsoft.com/office/drawing/2014/main" id="{5CAC95CD-E8E9-4B65-896E-01D0066F529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59FD302D-DAE9-4D71-83F0-EC01CFB4F70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343EC92-AC16-499E-83CA-CA8C0A8A38DA}"/>
              </a:ext>
            </a:extLst>
          </p:cNvPr>
          <p:cNvSpPr>
            <a:spLocks noGrp="1"/>
          </p:cNvSpPr>
          <p:nvPr>
            <p:ph type="sldNum" sz="quarter" idx="12"/>
          </p:nvPr>
        </p:nvSpPr>
        <p:spPr/>
        <p:txBody>
          <a:bodyPr/>
          <a:lstStyle/>
          <a:p>
            <a:fld id="{D613E84E-F90B-4997-BEAD-0068A8707C75}" type="slidenum">
              <a:rPr lang="en-US" smtClean="0"/>
              <a:t>57</a:t>
            </a:fld>
            <a:endParaRPr lang="en-US" dirty="0"/>
          </a:p>
        </p:txBody>
      </p:sp>
      <p:sp>
        <p:nvSpPr>
          <p:cNvPr id="5" name="Title 4">
            <a:extLst>
              <a:ext uri="{FF2B5EF4-FFF2-40B4-BE49-F238E27FC236}">
                <a16:creationId xmlns:a16="http://schemas.microsoft.com/office/drawing/2014/main" id="{657D7F38-1DA2-4969-B519-8F340850159F}"/>
              </a:ext>
            </a:extLst>
          </p:cNvPr>
          <p:cNvSpPr>
            <a:spLocks noGrp="1"/>
          </p:cNvSpPr>
          <p:nvPr>
            <p:ph type="title"/>
          </p:nvPr>
        </p:nvSpPr>
        <p:spPr>
          <a:xfrm>
            <a:off x="2519988" y="10114"/>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474039BD-4643-48B3-BA66-9267A8C12446}"/>
              </a:ext>
            </a:extLst>
          </p:cNvPr>
          <p:cNvSpPr txBox="1">
            <a:spLocks noChangeArrowheads="1"/>
          </p:cNvSpPr>
          <p:nvPr/>
        </p:nvSpPr>
        <p:spPr bwMode="auto">
          <a:xfrm>
            <a:off x="2130425" y="930275"/>
            <a:ext cx="7829550" cy="409856"/>
          </a:xfrm>
          <a:prstGeom prst="rect">
            <a:avLst/>
          </a:prstGeom>
          <a:noFill/>
          <a:ln w="9525">
            <a:noFill/>
            <a:miter lim="800000"/>
            <a:headEnd/>
            <a:tailEnd/>
          </a:ln>
          <a:effectLst/>
        </p:spPr>
        <p:txBody>
          <a:bodyPr>
            <a:spAutoFit/>
          </a:bodyPr>
          <a:lstStyle/>
          <a:p>
            <a:pPr marL="622300" lvl="1" indent="-508000">
              <a:lnSpc>
                <a:spcPct val="130000"/>
              </a:lnSpc>
              <a:buClr>
                <a:srgbClr val="FF0066"/>
              </a:buClr>
              <a:buSzPct val="80000"/>
              <a:defRPr/>
            </a:pPr>
            <a:endParaRPr lang="en-GB">
              <a:effectLst>
                <a:outerShdw blurRad="38100" dist="38100" dir="2700000" algn="tl">
                  <a:srgbClr val="C0C0C0"/>
                </a:outerShdw>
              </a:effectLst>
              <a:latin typeface="Tahoma" pitchFamily="34" charset="0"/>
              <a:cs typeface="Times New Roman" pitchFamily="18" charset="0"/>
            </a:endParaRPr>
          </a:p>
        </p:txBody>
      </p:sp>
      <p:sp>
        <p:nvSpPr>
          <p:cNvPr id="132099" name="Rectangle 3">
            <a:extLst>
              <a:ext uri="{FF2B5EF4-FFF2-40B4-BE49-F238E27FC236}">
                <a16:creationId xmlns:a16="http://schemas.microsoft.com/office/drawing/2014/main" id="{0DBA371C-C916-42C3-B8F4-9DB1E53858A6}"/>
              </a:ext>
            </a:extLst>
          </p:cNvPr>
          <p:cNvSpPr>
            <a:spLocks noChangeArrowheads="1"/>
          </p:cNvSpPr>
          <p:nvPr/>
        </p:nvSpPr>
        <p:spPr bwMode="auto">
          <a:xfrm>
            <a:off x="2558186" y="34924"/>
            <a:ext cx="82867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id-ID" altLang="en-US" sz="2400" dirty="0">
                <a:solidFill>
                  <a:srgbClr val="3615FB"/>
                </a:solidFill>
                <a:latin typeface="Tahoma" panose="020B0604030504040204" pitchFamily="34" charset="0"/>
              </a:rPr>
              <a:t>6</a:t>
            </a:r>
            <a:r>
              <a:rPr lang="en-US" altLang="en-US" sz="2400" dirty="0">
                <a:solidFill>
                  <a:srgbClr val="3615FB"/>
                </a:solidFill>
                <a:latin typeface="Tahoma" panose="020B0604030504040204" pitchFamily="34" charset="0"/>
              </a:rPr>
              <a:t>.</a:t>
            </a:r>
            <a:r>
              <a:rPr lang="id-ID" altLang="en-US" sz="2400" dirty="0">
                <a:solidFill>
                  <a:srgbClr val="3615FB"/>
                </a:solidFill>
                <a:latin typeface="Tahoma" panose="020B0604030504040204" pitchFamily="34" charset="0"/>
              </a:rPr>
              <a:t>5</a:t>
            </a:r>
            <a:r>
              <a:rPr lang="en-US" altLang="en-US" sz="2400" dirty="0">
                <a:solidFill>
                  <a:srgbClr val="3615FB"/>
                </a:solidFill>
                <a:latin typeface="Tahoma" panose="020B0604030504040204" pitchFamily="34" charset="0"/>
              </a:rPr>
              <a:t> KETERTELUSURAN PENGUKURAN</a:t>
            </a:r>
            <a:endParaRPr lang="en-GB" altLang="en-US" sz="2400" dirty="0">
              <a:solidFill>
                <a:srgbClr val="3615FB"/>
              </a:solidFill>
              <a:latin typeface="Tahoma" panose="020B0604030504040204" pitchFamily="34" charset="0"/>
            </a:endParaRPr>
          </a:p>
        </p:txBody>
      </p:sp>
      <p:grpSp>
        <p:nvGrpSpPr>
          <p:cNvPr id="96261" name="Group 7">
            <a:extLst>
              <a:ext uri="{FF2B5EF4-FFF2-40B4-BE49-F238E27FC236}">
                <a16:creationId xmlns:a16="http://schemas.microsoft.com/office/drawing/2014/main" id="{815B811B-E240-4275-9207-5A6903B07267}"/>
              </a:ext>
            </a:extLst>
          </p:cNvPr>
          <p:cNvGrpSpPr>
            <a:grpSpLocks/>
          </p:cNvGrpSpPr>
          <p:nvPr/>
        </p:nvGrpSpPr>
        <p:grpSpPr bwMode="auto">
          <a:xfrm>
            <a:off x="2209800" y="838200"/>
            <a:ext cx="5181600" cy="304800"/>
            <a:chOff x="4201" y="618"/>
            <a:chExt cx="2039" cy="0"/>
          </a:xfrm>
        </p:grpSpPr>
        <p:sp>
          <p:nvSpPr>
            <p:cNvPr id="96283" name="Line 8">
              <a:extLst>
                <a:ext uri="{FF2B5EF4-FFF2-40B4-BE49-F238E27FC236}">
                  <a16:creationId xmlns:a16="http://schemas.microsoft.com/office/drawing/2014/main" id="{3C36B92E-76A4-4884-9CDD-B1B799F34501}"/>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6284" name="Line 9">
              <a:extLst>
                <a:ext uri="{FF2B5EF4-FFF2-40B4-BE49-F238E27FC236}">
                  <a16:creationId xmlns:a16="http://schemas.microsoft.com/office/drawing/2014/main" id="{B29CB57E-5F64-471A-984C-47492B200B96}"/>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96263" name="Object 11">
            <a:extLst>
              <a:ext uri="{FF2B5EF4-FFF2-40B4-BE49-F238E27FC236}">
                <a16:creationId xmlns:a16="http://schemas.microsoft.com/office/drawing/2014/main" id="{C7026249-48CE-46CB-909F-68D9C4A24BCF}"/>
              </a:ext>
            </a:extLst>
          </p:cNvPr>
          <p:cNvGraphicFramePr>
            <a:graphicFrameLocks noChangeAspect="1"/>
          </p:cNvGraphicFramePr>
          <p:nvPr/>
        </p:nvGraphicFramePr>
        <p:xfrm>
          <a:off x="8001000" y="152401"/>
          <a:ext cx="1295400" cy="830263"/>
        </p:xfrm>
        <a:graphic>
          <a:graphicData uri="http://schemas.openxmlformats.org/presentationml/2006/ole">
            <mc:AlternateContent xmlns:mc="http://schemas.openxmlformats.org/markup-compatibility/2006">
              <mc:Choice xmlns:v="urn:schemas-microsoft-com:vml" Requires="v">
                <p:oleObj spid="_x0000_s1079" name="Clip" r:id="rId4" imgW="4672061" imgH="2994121" progId="">
                  <p:embed/>
                </p:oleObj>
              </mc:Choice>
              <mc:Fallback>
                <p:oleObj name="Clip" r:id="rId4" imgW="4672061" imgH="2994121" progId="">
                  <p:embed/>
                  <p:pic>
                    <p:nvPicPr>
                      <p:cNvPr id="96263" name="Object 11">
                        <a:extLst>
                          <a:ext uri="{FF2B5EF4-FFF2-40B4-BE49-F238E27FC236}">
                            <a16:creationId xmlns:a16="http://schemas.microsoft.com/office/drawing/2014/main" id="{C7026249-48CE-46CB-909F-68D9C4A24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152401"/>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Curved Left Arrow 1">
            <a:extLst>
              <a:ext uri="{FF2B5EF4-FFF2-40B4-BE49-F238E27FC236}">
                <a16:creationId xmlns:a16="http://schemas.microsoft.com/office/drawing/2014/main" id="{B55CCC35-1ECE-44C8-9C4D-41FB03164A09}"/>
              </a:ext>
            </a:extLst>
          </p:cNvPr>
          <p:cNvSpPr/>
          <p:nvPr/>
        </p:nvSpPr>
        <p:spPr>
          <a:xfrm flipV="1">
            <a:off x="5849721" y="1898651"/>
            <a:ext cx="1397000" cy="3200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solidFill>
                <a:schemeClr val="tx1"/>
              </a:solidFill>
            </a:endParaRPr>
          </a:p>
        </p:txBody>
      </p:sp>
      <p:sp>
        <p:nvSpPr>
          <p:cNvPr id="3" name="Curved Right Arrow 2">
            <a:extLst>
              <a:ext uri="{FF2B5EF4-FFF2-40B4-BE49-F238E27FC236}">
                <a16:creationId xmlns:a16="http://schemas.microsoft.com/office/drawing/2014/main" id="{6DCF1C5C-E2FD-4FFF-9147-F77C2C74DDD9}"/>
              </a:ext>
            </a:extLst>
          </p:cNvPr>
          <p:cNvSpPr/>
          <p:nvPr/>
        </p:nvSpPr>
        <p:spPr>
          <a:xfrm flipV="1">
            <a:off x="3182721" y="1898651"/>
            <a:ext cx="1447800" cy="3200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solidFill>
                <a:schemeClr val="tx1"/>
              </a:solidFill>
            </a:endParaRPr>
          </a:p>
        </p:txBody>
      </p:sp>
      <p:sp>
        <p:nvSpPr>
          <p:cNvPr id="96266" name="TextBox 3">
            <a:extLst>
              <a:ext uri="{FF2B5EF4-FFF2-40B4-BE49-F238E27FC236}">
                <a16:creationId xmlns:a16="http://schemas.microsoft.com/office/drawing/2014/main" id="{912FA5C8-E90E-494E-BE14-5D7C9C71F088}"/>
              </a:ext>
            </a:extLst>
          </p:cNvPr>
          <p:cNvSpPr txBox="1">
            <a:spLocks noChangeArrowheads="1"/>
          </p:cNvSpPr>
          <p:nvPr/>
        </p:nvSpPr>
        <p:spPr bwMode="auto">
          <a:xfrm rot="16200000">
            <a:off x="1237240" y="3361532"/>
            <a:ext cx="2127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2800"/>
              <a:t>Pengukuran</a:t>
            </a:r>
          </a:p>
        </p:txBody>
      </p:sp>
      <p:sp>
        <p:nvSpPr>
          <p:cNvPr id="96267" name="TextBox 4">
            <a:extLst>
              <a:ext uri="{FF2B5EF4-FFF2-40B4-BE49-F238E27FC236}">
                <a16:creationId xmlns:a16="http://schemas.microsoft.com/office/drawing/2014/main" id="{D4998339-9FD1-4B1C-8F38-E9B575EA8829}"/>
              </a:ext>
            </a:extLst>
          </p:cNvPr>
          <p:cNvSpPr txBox="1">
            <a:spLocks noChangeArrowheads="1"/>
          </p:cNvSpPr>
          <p:nvPr/>
        </p:nvSpPr>
        <p:spPr bwMode="auto">
          <a:xfrm rot="5400000">
            <a:off x="7430872" y="3632202"/>
            <a:ext cx="155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2400"/>
              <a:t>Pengujian</a:t>
            </a:r>
          </a:p>
        </p:txBody>
      </p:sp>
      <p:sp>
        <p:nvSpPr>
          <p:cNvPr id="6" name="Rounded Rectangle 5">
            <a:extLst>
              <a:ext uri="{FF2B5EF4-FFF2-40B4-BE49-F238E27FC236}">
                <a16:creationId xmlns:a16="http://schemas.microsoft.com/office/drawing/2014/main" id="{64ADC408-F023-4188-A919-F31D50F87990}"/>
              </a:ext>
            </a:extLst>
          </p:cNvPr>
          <p:cNvSpPr/>
          <p:nvPr/>
        </p:nvSpPr>
        <p:spPr>
          <a:xfrm>
            <a:off x="2877921" y="4260851"/>
            <a:ext cx="1447800" cy="4651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id-ID" dirty="0">
                <a:solidFill>
                  <a:srgbClr val="FF0000"/>
                </a:solidFill>
              </a:rPr>
              <a:t>Kalibrasi I</a:t>
            </a:r>
          </a:p>
        </p:txBody>
      </p:sp>
      <p:sp>
        <p:nvSpPr>
          <p:cNvPr id="17" name="Rounded Rectangle 16">
            <a:extLst>
              <a:ext uri="{FF2B5EF4-FFF2-40B4-BE49-F238E27FC236}">
                <a16:creationId xmlns:a16="http://schemas.microsoft.com/office/drawing/2014/main" id="{860F1507-3943-4FEA-AE69-2D7338350FE3}"/>
              </a:ext>
            </a:extLst>
          </p:cNvPr>
          <p:cNvSpPr/>
          <p:nvPr/>
        </p:nvSpPr>
        <p:spPr>
          <a:xfrm>
            <a:off x="2877921" y="3490915"/>
            <a:ext cx="1600200" cy="4651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id-ID" dirty="0">
                <a:solidFill>
                  <a:srgbClr val="FF0000"/>
                </a:solidFill>
              </a:rPr>
              <a:t>Kalibrasi II</a:t>
            </a:r>
          </a:p>
        </p:txBody>
      </p:sp>
      <p:sp>
        <p:nvSpPr>
          <p:cNvPr id="18" name="Rounded Rectangle 17">
            <a:extLst>
              <a:ext uri="{FF2B5EF4-FFF2-40B4-BE49-F238E27FC236}">
                <a16:creationId xmlns:a16="http://schemas.microsoft.com/office/drawing/2014/main" id="{12063847-7EDB-4958-A0C5-D0FF3988C3B0}"/>
              </a:ext>
            </a:extLst>
          </p:cNvPr>
          <p:cNvSpPr/>
          <p:nvPr/>
        </p:nvSpPr>
        <p:spPr>
          <a:xfrm>
            <a:off x="2954121" y="2508251"/>
            <a:ext cx="2184400" cy="4651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id-ID" sz="1400" dirty="0">
                <a:solidFill>
                  <a:srgbClr val="FF0000"/>
                </a:solidFill>
              </a:rPr>
              <a:t>National Measurement Standard</a:t>
            </a:r>
          </a:p>
        </p:txBody>
      </p:sp>
      <p:sp>
        <p:nvSpPr>
          <p:cNvPr id="19" name="Rounded Rectangle 18">
            <a:extLst>
              <a:ext uri="{FF2B5EF4-FFF2-40B4-BE49-F238E27FC236}">
                <a16:creationId xmlns:a16="http://schemas.microsoft.com/office/drawing/2014/main" id="{030C09FE-9DB7-4AA0-8A73-1D6A8A52E391}"/>
              </a:ext>
            </a:extLst>
          </p:cNvPr>
          <p:cNvSpPr/>
          <p:nvPr/>
        </p:nvSpPr>
        <p:spPr>
          <a:xfrm>
            <a:off x="6383121" y="4252915"/>
            <a:ext cx="1143000" cy="4651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id-ID" dirty="0">
                <a:solidFill>
                  <a:srgbClr val="FF0000"/>
                </a:solidFill>
              </a:rPr>
              <a:t>RM</a:t>
            </a:r>
          </a:p>
        </p:txBody>
      </p:sp>
      <p:sp>
        <p:nvSpPr>
          <p:cNvPr id="20" name="Rounded Rectangle 19">
            <a:extLst>
              <a:ext uri="{FF2B5EF4-FFF2-40B4-BE49-F238E27FC236}">
                <a16:creationId xmlns:a16="http://schemas.microsoft.com/office/drawing/2014/main" id="{BB2E7509-8096-4B59-B7C3-0A621E05E460}"/>
              </a:ext>
            </a:extLst>
          </p:cNvPr>
          <p:cNvSpPr/>
          <p:nvPr/>
        </p:nvSpPr>
        <p:spPr>
          <a:xfrm>
            <a:off x="6535521" y="3422651"/>
            <a:ext cx="990600" cy="4651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id-ID" dirty="0">
                <a:solidFill>
                  <a:srgbClr val="FF0000"/>
                </a:solidFill>
              </a:rPr>
              <a:t>CRM</a:t>
            </a:r>
          </a:p>
        </p:txBody>
      </p:sp>
      <p:sp>
        <p:nvSpPr>
          <p:cNvPr id="21" name="Rounded Rectangle 20">
            <a:extLst>
              <a:ext uri="{FF2B5EF4-FFF2-40B4-BE49-F238E27FC236}">
                <a16:creationId xmlns:a16="http://schemas.microsoft.com/office/drawing/2014/main" id="{727B0E96-3D1A-4EB7-AC98-2C44CC5B4AA7}"/>
              </a:ext>
            </a:extLst>
          </p:cNvPr>
          <p:cNvSpPr/>
          <p:nvPr/>
        </p:nvSpPr>
        <p:spPr>
          <a:xfrm>
            <a:off x="6383121" y="2500315"/>
            <a:ext cx="2362200" cy="4651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id-ID" dirty="0">
                <a:solidFill>
                  <a:srgbClr val="FF0000"/>
                </a:solidFill>
              </a:rPr>
              <a:t>NMS/SRM National</a:t>
            </a:r>
          </a:p>
        </p:txBody>
      </p:sp>
      <p:sp>
        <p:nvSpPr>
          <p:cNvPr id="96274" name="TextBox 6">
            <a:extLst>
              <a:ext uri="{FF2B5EF4-FFF2-40B4-BE49-F238E27FC236}">
                <a16:creationId xmlns:a16="http://schemas.microsoft.com/office/drawing/2014/main" id="{7BD81319-EFF4-4F56-8D63-AC635E52411C}"/>
              </a:ext>
            </a:extLst>
          </p:cNvPr>
          <p:cNvSpPr txBox="1">
            <a:spLocks noChangeArrowheads="1"/>
          </p:cNvSpPr>
          <p:nvPr/>
        </p:nvSpPr>
        <p:spPr bwMode="auto">
          <a:xfrm>
            <a:off x="4478121" y="5937251"/>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a:t>Hasil Uji/Ukur</a:t>
            </a:r>
          </a:p>
        </p:txBody>
      </p:sp>
      <p:sp>
        <p:nvSpPr>
          <p:cNvPr id="8" name="Up Arrow 7">
            <a:extLst>
              <a:ext uri="{FF2B5EF4-FFF2-40B4-BE49-F238E27FC236}">
                <a16:creationId xmlns:a16="http://schemas.microsoft.com/office/drawing/2014/main" id="{65D64626-D38A-4B84-97FC-89C3B153D314}"/>
              </a:ext>
            </a:extLst>
          </p:cNvPr>
          <p:cNvSpPr/>
          <p:nvPr/>
        </p:nvSpPr>
        <p:spPr>
          <a:xfrm>
            <a:off x="5087721" y="5403851"/>
            <a:ext cx="203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96276" name="TextBox 8">
            <a:extLst>
              <a:ext uri="{FF2B5EF4-FFF2-40B4-BE49-F238E27FC236}">
                <a16:creationId xmlns:a16="http://schemas.microsoft.com/office/drawing/2014/main" id="{17128324-5BAF-47A4-A099-5482A18A1E07}"/>
              </a:ext>
            </a:extLst>
          </p:cNvPr>
          <p:cNvSpPr txBox="1">
            <a:spLocks noChangeArrowheads="1"/>
          </p:cNvSpPr>
          <p:nvPr/>
        </p:nvSpPr>
        <p:spPr bwMode="auto">
          <a:xfrm>
            <a:off x="4782921" y="4725989"/>
            <a:ext cx="1004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a:t>Alat</a:t>
            </a:r>
          </a:p>
          <a:p>
            <a:pPr algn="ctr" eaLnBrk="1" hangingPunct="1"/>
            <a:r>
              <a:rPr lang="id-ID" altLang="en-US"/>
              <a:t>Ukur/Uji</a:t>
            </a:r>
          </a:p>
        </p:txBody>
      </p:sp>
      <p:sp>
        <p:nvSpPr>
          <p:cNvPr id="96277" name="TextBox 10">
            <a:extLst>
              <a:ext uri="{FF2B5EF4-FFF2-40B4-BE49-F238E27FC236}">
                <a16:creationId xmlns:a16="http://schemas.microsoft.com/office/drawing/2014/main" id="{99E10F84-CBFC-4B12-9FEE-8287F677EA18}"/>
              </a:ext>
            </a:extLst>
          </p:cNvPr>
          <p:cNvSpPr txBox="1">
            <a:spLocks noChangeArrowheads="1"/>
          </p:cNvSpPr>
          <p:nvPr/>
        </p:nvSpPr>
        <p:spPr bwMode="auto">
          <a:xfrm>
            <a:off x="4401921" y="1289051"/>
            <a:ext cx="2300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a:t>Satuan Internasional</a:t>
            </a:r>
          </a:p>
        </p:txBody>
      </p:sp>
      <p:sp>
        <p:nvSpPr>
          <p:cNvPr id="27" name="Up Arrow 26">
            <a:extLst>
              <a:ext uri="{FF2B5EF4-FFF2-40B4-BE49-F238E27FC236}">
                <a16:creationId xmlns:a16="http://schemas.microsoft.com/office/drawing/2014/main" id="{2A2D1C02-5823-42D7-9674-288FC026EC6D}"/>
              </a:ext>
            </a:extLst>
          </p:cNvPr>
          <p:cNvSpPr/>
          <p:nvPr/>
        </p:nvSpPr>
        <p:spPr>
          <a:xfrm>
            <a:off x="5240121" y="1746251"/>
            <a:ext cx="203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d-ID"/>
          </a:p>
        </p:txBody>
      </p:sp>
      <p:sp>
        <p:nvSpPr>
          <p:cNvPr id="96279" name="TextBox 3">
            <a:extLst>
              <a:ext uri="{FF2B5EF4-FFF2-40B4-BE49-F238E27FC236}">
                <a16:creationId xmlns:a16="http://schemas.microsoft.com/office/drawing/2014/main" id="{4C4F9097-8A9D-4206-BAA5-E30800C15515}"/>
              </a:ext>
            </a:extLst>
          </p:cNvPr>
          <p:cNvSpPr txBox="1">
            <a:spLocks noChangeArrowheads="1"/>
          </p:cNvSpPr>
          <p:nvPr/>
        </p:nvSpPr>
        <p:spPr bwMode="auto">
          <a:xfrm>
            <a:off x="1201522" y="1212851"/>
            <a:ext cx="1736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a:t>Laboratorium</a:t>
            </a:r>
          </a:p>
          <a:p>
            <a:pPr eaLnBrk="1" hangingPunct="1"/>
            <a:r>
              <a:rPr lang="id-ID" altLang="en-US"/>
              <a:t>Kalibrasi yang</a:t>
            </a:r>
          </a:p>
          <a:p>
            <a:pPr eaLnBrk="1" hangingPunct="1"/>
            <a:r>
              <a:rPr lang="id-ID" altLang="en-US"/>
              <a:t>Terakreditasi</a:t>
            </a:r>
          </a:p>
          <a:p>
            <a:pPr eaLnBrk="1" hangingPunct="1"/>
            <a:r>
              <a:rPr lang="id-ID" altLang="en-US"/>
              <a:t>ISO/IEC 17025</a:t>
            </a:r>
          </a:p>
        </p:txBody>
      </p:sp>
      <p:sp>
        <p:nvSpPr>
          <p:cNvPr id="96280" name="TextBox 27">
            <a:extLst>
              <a:ext uri="{FF2B5EF4-FFF2-40B4-BE49-F238E27FC236}">
                <a16:creationId xmlns:a16="http://schemas.microsoft.com/office/drawing/2014/main" id="{14CB3FD6-5291-4CA0-A98A-73B413458E9D}"/>
              </a:ext>
            </a:extLst>
          </p:cNvPr>
          <p:cNvSpPr txBox="1">
            <a:spLocks noChangeArrowheads="1"/>
          </p:cNvSpPr>
          <p:nvPr/>
        </p:nvSpPr>
        <p:spPr bwMode="auto">
          <a:xfrm>
            <a:off x="7449921" y="1289052"/>
            <a:ext cx="203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a:t>Produser</a:t>
            </a:r>
          </a:p>
          <a:p>
            <a:pPr eaLnBrk="1" hangingPunct="1"/>
            <a:r>
              <a:rPr lang="id-ID" altLang="en-US"/>
              <a:t>CRM terakreditasi</a:t>
            </a:r>
          </a:p>
          <a:p>
            <a:pPr eaLnBrk="1" hangingPunct="1"/>
            <a:r>
              <a:rPr lang="id-ID" altLang="en-US"/>
              <a:t>ISO 17034</a:t>
            </a:r>
          </a:p>
        </p:txBody>
      </p:sp>
      <p:sp>
        <p:nvSpPr>
          <p:cNvPr id="4" name="TextBox 3">
            <a:extLst>
              <a:ext uri="{FF2B5EF4-FFF2-40B4-BE49-F238E27FC236}">
                <a16:creationId xmlns:a16="http://schemas.microsoft.com/office/drawing/2014/main" id="{508E3931-AD1A-4404-BCEB-DEED89AF6B86}"/>
              </a:ext>
            </a:extLst>
          </p:cNvPr>
          <p:cNvSpPr txBox="1"/>
          <p:nvPr/>
        </p:nvSpPr>
        <p:spPr>
          <a:xfrm>
            <a:off x="744322" y="5175252"/>
            <a:ext cx="3376613" cy="1077913"/>
          </a:xfrm>
          <a:prstGeom prst="rect">
            <a:avLst/>
          </a:prstGeom>
          <a:noFill/>
        </p:spPr>
        <p:txBody>
          <a:bodyPr wrap="none">
            <a:spAutoFit/>
          </a:bodyPr>
          <a:lstStyle/>
          <a:p>
            <a:pPr eaLnBrk="1" hangingPunct="1">
              <a:defRPr/>
            </a:pPr>
            <a:r>
              <a:rPr lang="id-ID" sz="1600" b="1" u="sng" dirty="0">
                <a:solidFill>
                  <a:srgbClr val="3615FB"/>
                </a:solidFill>
                <a:cs typeface="Arial" panose="020B0604020202020204" pitchFamily="34" charset="0"/>
              </a:rPr>
              <a:t>Persyaratan laboratorium</a:t>
            </a:r>
            <a:r>
              <a:rPr lang="id-ID" sz="1600" dirty="0">
                <a:solidFill>
                  <a:srgbClr val="3615FB"/>
                </a:solidFill>
                <a:cs typeface="Arial" panose="020B0604020202020204" pitchFamily="34" charset="0"/>
              </a:rPr>
              <a:t>:</a:t>
            </a:r>
          </a:p>
          <a:p>
            <a:pPr marL="177800" indent="-177800">
              <a:buFont typeface="Arial" panose="020B0604020202020204" pitchFamily="34" charset="0"/>
              <a:buChar char="•"/>
              <a:defRPr/>
            </a:pPr>
            <a:r>
              <a:rPr lang="id-ID" sz="1600" dirty="0">
                <a:solidFill>
                  <a:srgbClr val="3615FB"/>
                </a:solidFill>
                <a:cs typeface="Arial" panose="020B0604020202020204" pitchFamily="34" charset="0"/>
              </a:rPr>
              <a:t>Kalibrasi peralatan ukur yang </a:t>
            </a:r>
          </a:p>
          <a:p>
            <a:pPr eaLnBrk="1" hangingPunct="1">
              <a:defRPr/>
            </a:pPr>
            <a:r>
              <a:rPr lang="id-ID" sz="1600" dirty="0">
                <a:solidFill>
                  <a:srgbClr val="3615FB"/>
                </a:solidFill>
                <a:cs typeface="Arial" panose="020B0604020202020204" pitchFamily="34" charset="0"/>
              </a:rPr>
              <a:t>menghasilkan data atau rangkaian </a:t>
            </a:r>
          </a:p>
          <a:p>
            <a:pPr eaLnBrk="1" hangingPunct="1">
              <a:defRPr/>
            </a:pPr>
            <a:r>
              <a:rPr lang="id-ID" sz="1600" dirty="0">
                <a:solidFill>
                  <a:srgbClr val="3615FB"/>
                </a:solidFill>
                <a:cs typeface="Arial" panose="020B0604020202020204" pitchFamily="34" charset="0"/>
              </a:rPr>
              <a:t>perhitungan untuk dilaporkan</a:t>
            </a:r>
          </a:p>
        </p:txBody>
      </p:sp>
      <p:sp>
        <p:nvSpPr>
          <p:cNvPr id="29" name="TextBox 28">
            <a:extLst>
              <a:ext uri="{FF2B5EF4-FFF2-40B4-BE49-F238E27FC236}">
                <a16:creationId xmlns:a16="http://schemas.microsoft.com/office/drawing/2014/main" id="{1EA6B9AE-6CA8-4B0D-B476-60D2C29B50A2}"/>
              </a:ext>
            </a:extLst>
          </p:cNvPr>
          <p:cNvSpPr txBox="1"/>
          <p:nvPr/>
        </p:nvSpPr>
        <p:spPr>
          <a:xfrm>
            <a:off x="6359309" y="5175251"/>
            <a:ext cx="3600666" cy="1077218"/>
          </a:xfrm>
          <a:prstGeom prst="rect">
            <a:avLst/>
          </a:prstGeom>
          <a:noFill/>
        </p:spPr>
        <p:txBody>
          <a:bodyPr wrap="none">
            <a:spAutoFit/>
          </a:bodyPr>
          <a:lstStyle/>
          <a:p>
            <a:pPr eaLnBrk="1" hangingPunct="1">
              <a:defRPr/>
            </a:pPr>
            <a:r>
              <a:rPr lang="id-ID" sz="1600" b="1" u="sng" dirty="0">
                <a:solidFill>
                  <a:srgbClr val="3615FB"/>
                </a:solidFill>
                <a:cs typeface="Arial" panose="020B0604020202020204" pitchFamily="34" charset="0"/>
              </a:rPr>
              <a:t>Persyaratan laboratorium</a:t>
            </a:r>
            <a:r>
              <a:rPr lang="id-ID" sz="1600" dirty="0">
                <a:solidFill>
                  <a:srgbClr val="3615FB"/>
                </a:solidFill>
                <a:cs typeface="Arial" panose="020B0604020202020204" pitchFamily="34" charset="0"/>
              </a:rPr>
              <a:t>:</a:t>
            </a:r>
          </a:p>
          <a:p>
            <a:pPr marL="177800" indent="-177800">
              <a:buFont typeface="Arial" panose="020B0604020202020204" pitchFamily="34" charset="0"/>
              <a:buChar char="•"/>
              <a:defRPr/>
            </a:pPr>
            <a:r>
              <a:rPr lang="id-ID" sz="1600" dirty="0">
                <a:solidFill>
                  <a:srgbClr val="3615FB"/>
                </a:solidFill>
                <a:cs typeface="Arial" panose="020B0604020202020204" pitchFamily="34" charset="0"/>
              </a:rPr>
              <a:t>Menggunakan RM yang tertelusur</a:t>
            </a:r>
          </a:p>
          <a:p>
            <a:pPr eaLnBrk="1" hangingPunct="1">
              <a:defRPr/>
            </a:pPr>
            <a:r>
              <a:rPr lang="id-ID" sz="1600" dirty="0">
                <a:solidFill>
                  <a:srgbClr val="3615FB"/>
                </a:solidFill>
                <a:cs typeface="Arial" panose="020B0604020202020204" pitchFamily="34" charset="0"/>
              </a:rPr>
              <a:t>ke hierarchy di atas untuk peralatan </a:t>
            </a:r>
          </a:p>
          <a:p>
            <a:pPr eaLnBrk="1" hangingPunct="1">
              <a:defRPr/>
            </a:pPr>
            <a:r>
              <a:rPr lang="id-ID" sz="1600" dirty="0">
                <a:solidFill>
                  <a:srgbClr val="3615FB"/>
                </a:solidFill>
                <a:cs typeface="Arial" panose="020B0604020202020204" pitchFamily="34" charset="0"/>
              </a:rPr>
              <a:t>uji</a:t>
            </a:r>
          </a:p>
        </p:txBody>
      </p:sp>
      <p:sp>
        <p:nvSpPr>
          <p:cNvPr id="5" name="Footer Placeholder 4">
            <a:extLst>
              <a:ext uri="{FF2B5EF4-FFF2-40B4-BE49-F238E27FC236}">
                <a16:creationId xmlns:a16="http://schemas.microsoft.com/office/drawing/2014/main" id="{2E7D6E1B-FE5A-48E0-8417-1320736EF8D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7" name="Slide Number Placeholder 6">
            <a:extLst>
              <a:ext uri="{FF2B5EF4-FFF2-40B4-BE49-F238E27FC236}">
                <a16:creationId xmlns:a16="http://schemas.microsoft.com/office/drawing/2014/main" id="{6E1C1E8A-28C7-4C8F-9587-D5F2468F4D8B}"/>
              </a:ext>
            </a:extLst>
          </p:cNvPr>
          <p:cNvSpPr>
            <a:spLocks noGrp="1"/>
          </p:cNvSpPr>
          <p:nvPr>
            <p:ph type="sldNum" sz="quarter" idx="12"/>
          </p:nvPr>
        </p:nvSpPr>
        <p:spPr/>
        <p:txBody>
          <a:bodyPr/>
          <a:lstStyle/>
          <a:p>
            <a:fld id="{D613E84E-F90B-4997-BEAD-0068A8707C75}" type="slidenum">
              <a:rPr lang="en-US" smtClean="0"/>
              <a:pPr/>
              <a:t>58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nodePh="1">
                                  <p:stCondLst>
                                    <p:cond delay="0"/>
                                  </p:stCondLst>
                                  <p:endCondLst>
                                    <p:cond evt="begin" delay="0">
                                      <p:tn val="5"/>
                                    </p:cond>
                                  </p:end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box(out)">
                                      <p:cBhvr>
                                        <p:cTn id="7" dur="500"/>
                                        <p:tgtEl>
                                          <p:spTgt spid="13209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2099"/>
                                        </p:tgtEl>
                                        <p:attrNameLst>
                                          <p:attrName>style.visibility</p:attrName>
                                        </p:attrNameLst>
                                      </p:cBhvr>
                                      <p:to>
                                        <p:strVal val="visible"/>
                                      </p:to>
                                    </p:set>
                                    <p:animEffect transition="in" filter="box(in)">
                                      <p:cBhvr>
                                        <p:cTn id="12" dur="500"/>
                                        <p:tgtEl>
                                          <p:spTgt spid="132099"/>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autoUpdateAnimBg="0"/>
      <p:bldP spid="132099"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BA13D5E-320C-463C-A43F-6DE579AD334A}"/>
              </a:ext>
            </a:extLst>
          </p:cNvPr>
          <p:cNvSpPr>
            <a:spLocks noGrp="1" noChangeArrowheads="1"/>
          </p:cNvSpPr>
          <p:nvPr>
            <p:ph type="title"/>
          </p:nvPr>
        </p:nvSpPr>
        <p:spPr>
          <a:xfrm>
            <a:off x="2516188" y="76809"/>
            <a:ext cx="5102225" cy="647700"/>
          </a:xfrm>
        </p:spPr>
        <p:txBody>
          <a:bodyPr/>
          <a:lstStyle/>
          <a:p>
            <a:pPr eaLnBrk="1" hangingPunct="1"/>
            <a:r>
              <a:rPr lang="id-ID" altLang="en-US" sz="2400" dirty="0"/>
              <a:t>6</a:t>
            </a:r>
            <a:r>
              <a:rPr lang="en-US" altLang="en-US" sz="2400" dirty="0"/>
              <a:t>.</a:t>
            </a:r>
            <a:r>
              <a:rPr lang="id-ID" altLang="en-US" sz="2400" dirty="0"/>
              <a:t>5</a:t>
            </a:r>
            <a:r>
              <a:rPr lang="en-US" altLang="en-US" sz="2400" dirty="0"/>
              <a:t>  </a:t>
            </a:r>
            <a:r>
              <a:rPr lang="en-US" altLang="en-US" sz="2400" dirty="0" err="1"/>
              <a:t>Ketelusuran</a:t>
            </a:r>
            <a:r>
              <a:rPr lang="en-US" altLang="en-US" sz="2400" dirty="0"/>
              <a:t> </a:t>
            </a:r>
            <a:r>
              <a:rPr lang="en-US" altLang="en-US" sz="2400" dirty="0" err="1"/>
              <a:t>pengukuran</a:t>
            </a:r>
            <a:endParaRPr lang="en-US" altLang="en-US" sz="2400" dirty="0"/>
          </a:p>
        </p:txBody>
      </p:sp>
      <p:sp>
        <p:nvSpPr>
          <p:cNvPr id="97283" name="Line 3">
            <a:extLst>
              <a:ext uri="{FF2B5EF4-FFF2-40B4-BE49-F238E27FC236}">
                <a16:creationId xmlns:a16="http://schemas.microsoft.com/office/drawing/2014/main" id="{35239C32-54AE-45EC-9357-6117B6D9156A}"/>
              </a:ext>
            </a:extLst>
          </p:cNvPr>
          <p:cNvSpPr>
            <a:spLocks noChangeShapeType="1"/>
          </p:cNvSpPr>
          <p:nvPr/>
        </p:nvSpPr>
        <p:spPr bwMode="auto">
          <a:xfrm>
            <a:off x="5840869" y="2812071"/>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84" name="Text Box 4">
            <a:extLst>
              <a:ext uri="{FF2B5EF4-FFF2-40B4-BE49-F238E27FC236}">
                <a16:creationId xmlns:a16="http://schemas.microsoft.com/office/drawing/2014/main" id="{D63A6688-DB24-4913-BDE1-6F91C979CDBE}"/>
              </a:ext>
            </a:extLst>
          </p:cNvPr>
          <p:cNvSpPr txBox="1">
            <a:spLocks noChangeArrowheads="1"/>
          </p:cNvSpPr>
          <p:nvPr/>
        </p:nvSpPr>
        <p:spPr bwMode="auto">
          <a:xfrm>
            <a:off x="8988881" y="2667610"/>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2060"/>
                </a:solidFill>
              </a:rPr>
              <a:t>6</a:t>
            </a:r>
            <a:r>
              <a:rPr lang="en-US" altLang="en-US" sz="1400">
                <a:solidFill>
                  <a:srgbClr val="002060"/>
                </a:solidFill>
              </a:rPr>
              <a:t>.</a:t>
            </a:r>
            <a:r>
              <a:rPr lang="id-ID" altLang="en-US" sz="1400">
                <a:solidFill>
                  <a:srgbClr val="002060"/>
                </a:solidFill>
              </a:rPr>
              <a:t>5</a:t>
            </a:r>
            <a:endParaRPr lang="en-US" altLang="en-US" sz="1400">
              <a:solidFill>
                <a:srgbClr val="002060"/>
              </a:solidFill>
            </a:endParaRPr>
          </a:p>
        </p:txBody>
      </p:sp>
      <p:sp>
        <p:nvSpPr>
          <p:cNvPr id="97285" name="Line 5">
            <a:extLst>
              <a:ext uri="{FF2B5EF4-FFF2-40B4-BE49-F238E27FC236}">
                <a16:creationId xmlns:a16="http://schemas.microsoft.com/office/drawing/2014/main" id="{09AD4B25-3129-4A42-A3D1-4D6E7B279AE3}"/>
              </a:ext>
            </a:extLst>
          </p:cNvPr>
          <p:cNvSpPr>
            <a:spLocks noChangeShapeType="1"/>
          </p:cNvSpPr>
          <p:nvPr/>
        </p:nvSpPr>
        <p:spPr bwMode="auto">
          <a:xfrm>
            <a:off x="7779207" y="2042135"/>
            <a:ext cx="581025" cy="790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86" name="Text Box 6">
            <a:extLst>
              <a:ext uri="{FF2B5EF4-FFF2-40B4-BE49-F238E27FC236}">
                <a16:creationId xmlns:a16="http://schemas.microsoft.com/office/drawing/2014/main" id="{C0D721D0-4896-446F-8997-D307090DAD8B}"/>
              </a:ext>
            </a:extLst>
          </p:cNvPr>
          <p:cNvSpPr txBox="1">
            <a:spLocks noChangeArrowheads="1"/>
          </p:cNvSpPr>
          <p:nvPr/>
        </p:nvSpPr>
        <p:spPr bwMode="auto">
          <a:xfrm>
            <a:off x="7206120" y="1483334"/>
            <a:ext cx="1762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0066"/>
                </a:solidFill>
              </a:rPr>
              <a:t>Memelihara</a:t>
            </a:r>
          </a:p>
          <a:p>
            <a:pPr eaLnBrk="1" hangingPunct="1"/>
            <a:r>
              <a:rPr lang="id-ID" altLang="en-US" sz="1200">
                <a:solidFill>
                  <a:srgbClr val="000066"/>
                </a:solidFill>
              </a:rPr>
              <a:t>Ketelusuran metrologi </a:t>
            </a:r>
            <a:r>
              <a:rPr lang="en-US" altLang="en-US" sz="1200">
                <a:solidFill>
                  <a:srgbClr val="000066"/>
                </a:solidFill>
              </a:rPr>
              <a:t> </a:t>
            </a:r>
            <a:endParaRPr lang="id-ID" altLang="en-US" sz="1200">
              <a:solidFill>
                <a:srgbClr val="000066"/>
              </a:solidFill>
            </a:endParaRPr>
          </a:p>
          <a:p>
            <a:pPr eaLnBrk="1" hangingPunct="1"/>
            <a:r>
              <a:rPr lang="en-US" altLang="en-US" sz="1200">
                <a:solidFill>
                  <a:srgbClr val="000066"/>
                </a:solidFill>
              </a:rPr>
              <a:t>(</a:t>
            </a:r>
            <a:r>
              <a:rPr lang="id-ID" altLang="en-US" sz="1200">
                <a:solidFill>
                  <a:srgbClr val="000066"/>
                </a:solidFill>
              </a:rPr>
              <a:t>6</a:t>
            </a:r>
            <a:r>
              <a:rPr lang="en-US" altLang="en-US" sz="1200">
                <a:solidFill>
                  <a:srgbClr val="000066"/>
                </a:solidFill>
              </a:rPr>
              <a:t>.</a:t>
            </a:r>
            <a:r>
              <a:rPr lang="id-ID" altLang="en-US" sz="1200">
                <a:solidFill>
                  <a:srgbClr val="000066"/>
                </a:solidFill>
              </a:rPr>
              <a:t>5</a:t>
            </a:r>
            <a:r>
              <a:rPr lang="en-US" altLang="en-US" sz="1200">
                <a:solidFill>
                  <a:srgbClr val="000066"/>
                </a:solidFill>
              </a:rPr>
              <a:t>.1) </a:t>
            </a:r>
          </a:p>
        </p:txBody>
      </p:sp>
      <p:sp>
        <p:nvSpPr>
          <p:cNvPr id="97287" name="Text Box 7">
            <a:extLst>
              <a:ext uri="{FF2B5EF4-FFF2-40B4-BE49-F238E27FC236}">
                <a16:creationId xmlns:a16="http://schemas.microsoft.com/office/drawing/2014/main" id="{00A5095B-B277-41E0-B793-7027E5B6E919}"/>
              </a:ext>
            </a:extLst>
          </p:cNvPr>
          <p:cNvSpPr txBox="1">
            <a:spLocks noChangeArrowheads="1"/>
          </p:cNvSpPr>
          <p:nvPr/>
        </p:nvSpPr>
        <p:spPr bwMode="auto">
          <a:xfrm>
            <a:off x="5715457" y="3842359"/>
            <a:ext cx="1439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Bila tidak</a:t>
            </a:r>
          </a:p>
          <a:p>
            <a:pPr eaLnBrk="1" hangingPunct="1"/>
            <a:r>
              <a:rPr lang="id-ID" altLang="en-US" sz="1200"/>
              <a:t>tertelusur</a:t>
            </a:r>
            <a:r>
              <a:rPr lang="en-US" altLang="en-US" sz="1200"/>
              <a:t> (</a:t>
            </a:r>
            <a:r>
              <a:rPr lang="id-ID" altLang="en-US" sz="1200"/>
              <a:t>6</a:t>
            </a:r>
            <a:r>
              <a:rPr lang="en-US" altLang="en-US" sz="1200"/>
              <a:t>.</a:t>
            </a:r>
            <a:r>
              <a:rPr lang="id-ID" altLang="en-US" sz="1200"/>
              <a:t>5</a:t>
            </a:r>
            <a:r>
              <a:rPr lang="en-US" altLang="en-US" sz="1200"/>
              <a:t>.</a:t>
            </a:r>
            <a:r>
              <a:rPr lang="id-ID" altLang="en-US" sz="1200"/>
              <a:t>3</a:t>
            </a:r>
            <a:r>
              <a:rPr lang="en-US" altLang="en-US" sz="1200"/>
              <a:t>)</a:t>
            </a:r>
          </a:p>
        </p:txBody>
      </p:sp>
      <p:sp>
        <p:nvSpPr>
          <p:cNvPr id="97288" name="Text Box 8">
            <a:extLst>
              <a:ext uri="{FF2B5EF4-FFF2-40B4-BE49-F238E27FC236}">
                <a16:creationId xmlns:a16="http://schemas.microsoft.com/office/drawing/2014/main" id="{52C3A1BC-9D81-44FA-959D-1F6AC1C39AA3}"/>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97289" name="Line 9">
            <a:extLst>
              <a:ext uri="{FF2B5EF4-FFF2-40B4-BE49-F238E27FC236}">
                <a16:creationId xmlns:a16="http://schemas.microsoft.com/office/drawing/2014/main" id="{7B971AA6-F75D-43FC-BC77-359AB52B9507}"/>
              </a:ext>
            </a:extLst>
          </p:cNvPr>
          <p:cNvSpPr>
            <a:spLocks noChangeShapeType="1"/>
          </p:cNvSpPr>
          <p:nvPr/>
        </p:nvSpPr>
        <p:spPr bwMode="auto">
          <a:xfrm>
            <a:off x="4919973" y="685800"/>
            <a:ext cx="0" cy="6092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7290" name="Line 10">
            <a:extLst>
              <a:ext uri="{FF2B5EF4-FFF2-40B4-BE49-F238E27FC236}">
                <a16:creationId xmlns:a16="http://schemas.microsoft.com/office/drawing/2014/main" id="{520DF9A8-92F7-4E59-9896-D9AE9ADF9F2F}"/>
              </a:ext>
            </a:extLst>
          </p:cNvPr>
          <p:cNvSpPr>
            <a:spLocks noChangeShapeType="1"/>
          </p:cNvSpPr>
          <p:nvPr/>
        </p:nvSpPr>
        <p:spPr bwMode="auto">
          <a:xfrm flipV="1">
            <a:off x="6436182" y="2834296"/>
            <a:ext cx="576263" cy="935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91" name="Text Box 11">
            <a:extLst>
              <a:ext uri="{FF2B5EF4-FFF2-40B4-BE49-F238E27FC236}">
                <a16:creationId xmlns:a16="http://schemas.microsoft.com/office/drawing/2014/main" id="{5D418F43-2E8D-4BAC-AA95-B54096D18B6C}"/>
              </a:ext>
            </a:extLst>
          </p:cNvPr>
          <p:cNvSpPr txBox="1">
            <a:spLocks noChangeArrowheads="1"/>
          </p:cNvSpPr>
          <p:nvPr/>
        </p:nvSpPr>
        <p:spPr bwMode="auto">
          <a:xfrm>
            <a:off x="5231963" y="4376384"/>
            <a:ext cx="4321175" cy="2062163"/>
          </a:xfrm>
          <a:prstGeom prst="rect">
            <a:avLst/>
          </a:prstGeom>
          <a:noFill/>
          <a:ln w="19050">
            <a:solidFill>
              <a:srgbClr val="9933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sz="1600" dirty="0">
                <a:solidFill>
                  <a:srgbClr val="002060"/>
                </a:solidFill>
              </a:rPr>
              <a:t> </a:t>
            </a:r>
            <a:r>
              <a:rPr lang="en-US" altLang="en-US" sz="1600" dirty="0" err="1">
                <a:solidFill>
                  <a:srgbClr val="002060"/>
                </a:solidFill>
              </a:rPr>
              <a:t>Ketelusuran</a:t>
            </a:r>
            <a:r>
              <a:rPr lang="en-US" altLang="en-US" sz="1600" dirty="0">
                <a:solidFill>
                  <a:srgbClr val="002060"/>
                </a:solidFill>
              </a:rPr>
              <a:t> </a:t>
            </a:r>
            <a:r>
              <a:rPr lang="en-US" altLang="en-US" sz="1600" dirty="0" err="1">
                <a:solidFill>
                  <a:srgbClr val="002060"/>
                </a:solidFill>
              </a:rPr>
              <a:t>pengukuran</a:t>
            </a:r>
            <a:r>
              <a:rPr lang="en-US" altLang="en-US" sz="1600" dirty="0">
                <a:solidFill>
                  <a:srgbClr val="002060"/>
                </a:solidFill>
              </a:rPr>
              <a:t> </a:t>
            </a:r>
            <a:r>
              <a:rPr lang="en-US" altLang="en-US" sz="1600" dirty="0" err="1">
                <a:solidFill>
                  <a:srgbClr val="002060"/>
                </a:solidFill>
              </a:rPr>
              <a:t>diartikan</a:t>
            </a:r>
            <a:r>
              <a:rPr lang="en-US" altLang="en-US" sz="1600" dirty="0">
                <a:solidFill>
                  <a:srgbClr val="002060"/>
                </a:solidFill>
              </a:rPr>
              <a:t> </a:t>
            </a:r>
            <a:r>
              <a:rPr lang="en-US" altLang="en-US" sz="1600" dirty="0" err="1">
                <a:solidFill>
                  <a:srgbClr val="002060"/>
                </a:solidFill>
              </a:rPr>
              <a:t>bahwa</a:t>
            </a:r>
            <a:r>
              <a:rPr lang="en-US" altLang="en-US" sz="1600" dirty="0">
                <a:solidFill>
                  <a:srgbClr val="002060"/>
                </a:solidFill>
              </a:rPr>
              <a:t> </a:t>
            </a:r>
            <a:r>
              <a:rPr lang="en-US" altLang="en-US" sz="1600" dirty="0" err="1">
                <a:solidFill>
                  <a:srgbClr val="002060"/>
                </a:solidFill>
              </a:rPr>
              <a:t>hasil</a:t>
            </a:r>
            <a:r>
              <a:rPr lang="en-US" altLang="en-US" sz="1600" dirty="0">
                <a:solidFill>
                  <a:srgbClr val="002060"/>
                </a:solidFill>
              </a:rPr>
              <a:t> </a:t>
            </a:r>
            <a:r>
              <a:rPr lang="en-US" altLang="en-US" sz="1600" dirty="0" err="1">
                <a:solidFill>
                  <a:srgbClr val="002060"/>
                </a:solidFill>
              </a:rPr>
              <a:t>ukur</a:t>
            </a:r>
            <a:r>
              <a:rPr lang="en-US" altLang="en-US" sz="1600" dirty="0">
                <a:solidFill>
                  <a:srgbClr val="002060"/>
                </a:solidFill>
              </a:rPr>
              <a:t> </a:t>
            </a:r>
            <a:r>
              <a:rPr lang="en-US" altLang="en-US" sz="1600" dirty="0" err="1">
                <a:solidFill>
                  <a:srgbClr val="002060"/>
                </a:solidFill>
              </a:rPr>
              <a:t>tertelusur</a:t>
            </a:r>
            <a:r>
              <a:rPr lang="en-US" altLang="en-US" sz="1600" dirty="0">
                <a:solidFill>
                  <a:srgbClr val="002060"/>
                </a:solidFill>
              </a:rPr>
              <a:t> </a:t>
            </a:r>
            <a:r>
              <a:rPr lang="en-US" altLang="en-US" sz="1600" dirty="0" err="1">
                <a:solidFill>
                  <a:srgbClr val="002060"/>
                </a:solidFill>
              </a:rPr>
              <a:t>ke</a:t>
            </a:r>
            <a:r>
              <a:rPr lang="en-US" altLang="en-US" sz="1600" dirty="0">
                <a:solidFill>
                  <a:srgbClr val="002060"/>
                </a:solidFill>
              </a:rPr>
              <a:t> </a:t>
            </a:r>
            <a:r>
              <a:rPr lang="en-US" altLang="en-US" sz="1600" dirty="0" err="1">
                <a:solidFill>
                  <a:srgbClr val="002060"/>
                </a:solidFill>
              </a:rPr>
              <a:t>satuan</a:t>
            </a:r>
            <a:r>
              <a:rPr lang="en-US" altLang="en-US" sz="1600" dirty="0">
                <a:solidFill>
                  <a:srgbClr val="002060"/>
                </a:solidFill>
              </a:rPr>
              <a:t> </a:t>
            </a:r>
            <a:r>
              <a:rPr lang="en-US" altLang="en-US" sz="1600" dirty="0" err="1">
                <a:solidFill>
                  <a:srgbClr val="002060"/>
                </a:solidFill>
              </a:rPr>
              <a:t>internasional</a:t>
            </a:r>
            <a:r>
              <a:rPr lang="en-US" altLang="en-US" sz="1600" dirty="0">
                <a:solidFill>
                  <a:srgbClr val="002060"/>
                </a:solidFill>
              </a:rPr>
              <a:t> </a:t>
            </a:r>
            <a:r>
              <a:rPr lang="en-US" altLang="en-US" sz="1600" dirty="0" err="1">
                <a:solidFill>
                  <a:srgbClr val="002060"/>
                </a:solidFill>
              </a:rPr>
              <a:t>atau</a:t>
            </a:r>
            <a:r>
              <a:rPr lang="en-US" altLang="en-US" sz="1600" dirty="0">
                <a:solidFill>
                  <a:srgbClr val="002060"/>
                </a:solidFill>
              </a:rPr>
              <a:t> </a:t>
            </a:r>
            <a:r>
              <a:rPr lang="en-US" altLang="en-US" sz="1600" dirty="0" err="1">
                <a:solidFill>
                  <a:srgbClr val="002060"/>
                </a:solidFill>
              </a:rPr>
              <a:t>ke</a:t>
            </a:r>
            <a:r>
              <a:rPr lang="en-US" altLang="en-US" sz="1600" dirty="0">
                <a:solidFill>
                  <a:srgbClr val="002060"/>
                </a:solidFill>
              </a:rPr>
              <a:t> </a:t>
            </a:r>
            <a:r>
              <a:rPr lang="en-US" altLang="en-US" sz="1600" dirty="0" err="1">
                <a:solidFill>
                  <a:srgbClr val="002060"/>
                </a:solidFill>
              </a:rPr>
              <a:t>bahan</a:t>
            </a:r>
            <a:r>
              <a:rPr lang="en-US" altLang="en-US" sz="1600" dirty="0">
                <a:solidFill>
                  <a:srgbClr val="002060"/>
                </a:solidFill>
              </a:rPr>
              <a:t> </a:t>
            </a:r>
            <a:r>
              <a:rPr lang="en-US" altLang="en-US" sz="1600" dirty="0" err="1">
                <a:solidFill>
                  <a:srgbClr val="002060"/>
                </a:solidFill>
              </a:rPr>
              <a:t>acuan</a:t>
            </a:r>
            <a:r>
              <a:rPr lang="en-US" altLang="en-US" sz="1600" dirty="0">
                <a:solidFill>
                  <a:srgbClr val="002060"/>
                </a:solidFill>
              </a:rPr>
              <a:t> </a:t>
            </a:r>
            <a:r>
              <a:rPr lang="en-US" altLang="en-US" sz="1600" dirty="0" err="1">
                <a:solidFill>
                  <a:srgbClr val="002060"/>
                </a:solidFill>
              </a:rPr>
              <a:t>bersertifikat</a:t>
            </a:r>
            <a:r>
              <a:rPr lang="en-US" altLang="en-US" sz="1600" dirty="0">
                <a:solidFill>
                  <a:srgbClr val="002060"/>
                </a:solidFill>
              </a:rPr>
              <a:t>.</a:t>
            </a:r>
          </a:p>
          <a:p>
            <a:pPr eaLnBrk="1" hangingPunct="1">
              <a:buFontTx/>
              <a:buChar char="•"/>
            </a:pPr>
            <a:r>
              <a:rPr lang="en-US" altLang="en-US" sz="1600" dirty="0">
                <a:solidFill>
                  <a:srgbClr val="002060"/>
                </a:solidFill>
              </a:rPr>
              <a:t> Standard </a:t>
            </a:r>
            <a:r>
              <a:rPr lang="en-US" altLang="en-US" sz="1600" dirty="0" err="1">
                <a:solidFill>
                  <a:srgbClr val="002060"/>
                </a:solidFill>
              </a:rPr>
              <a:t>acuan</a:t>
            </a:r>
            <a:r>
              <a:rPr lang="en-US" altLang="en-US" sz="1600" dirty="0">
                <a:solidFill>
                  <a:srgbClr val="002060"/>
                </a:solidFill>
              </a:rPr>
              <a:t> </a:t>
            </a:r>
            <a:r>
              <a:rPr lang="en-US" altLang="en-US" sz="1600" dirty="0" err="1">
                <a:solidFill>
                  <a:srgbClr val="002060"/>
                </a:solidFill>
              </a:rPr>
              <a:t>digunakan</a:t>
            </a:r>
            <a:r>
              <a:rPr lang="en-US" altLang="en-US" sz="1600" dirty="0">
                <a:solidFill>
                  <a:srgbClr val="002060"/>
                </a:solidFill>
              </a:rPr>
              <a:t> </a:t>
            </a:r>
            <a:r>
              <a:rPr lang="en-US" altLang="en-US" sz="1600" dirty="0" err="1">
                <a:solidFill>
                  <a:srgbClr val="002060"/>
                </a:solidFill>
              </a:rPr>
              <a:t>untuk</a:t>
            </a:r>
            <a:r>
              <a:rPr lang="en-US" altLang="en-US" sz="1600" dirty="0">
                <a:solidFill>
                  <a:srgbClr val="002060"/>
                </a:solidFill>
              </a:rPr>
              <a:t> </a:t>
            </a:r>
            <a:r>
              <a:rPr lang="en-US" altLang="en-US" sz="1600" dirty="0" err="1">
                <a:solidFill>
                  <a:srgbClr val="002060"/>
                </a:solidFill>
              </a:rPr>
              <a:t>kalibrasi</a:t>
            </a:r>
            <a:r>
              <a:rPr lang="id-ID" altLang="en-US" sz="1600" dirty="0">
                <a:solidFill>
                  <a:srgbClr val="002060"/>
                </a:solidFill>
              </a:rPr>
              <a:t> internal, cek antara.</a:t>
            </a:r>
            <a:r>
              <a:rPr lang="en-US" altLang="en-US" sz="1600" dirty="0">
                <a:solidFill>
                  <a:srgbClr val="002060"/>
                </a:solidFill>
              </a:rPr>
              <a:t> </a:t>
            </a:r>
          </a:p>
          <a:p>
            <a:pPr eaLnBrk="1" hangingPunct="1">
              <a:buFontTx/>
              <a:buChar char="•"/>
            </a:pPr>
            <a:r>
              <a:rPr lang="en-US" altLang="en-US" sz="1600" dirty="0">
                <a:solidFill>
                  <a:srgbClr val="002060"/>
                </a:solidFill>
              </a:rPr>
              <a:t> </a:t>
            </a:r>
            <a:r>
              <a:rPr lang="en-US" altLang="en-US" sz="1600" dirty="0" err="1">
                <a:solidFill>
                  <a:srgbClr val="002060"/>
                </a:solidFill>
              </a:rPr>
              <a:t>Bahan</a:t>
            </a:r>
            <a:r>
              <a:rPr lang="en-US" altLang="en-US" sz="1600" dirty="0">
                <a:solidFill>
                  <a:srgbClr val="002060"/>
                </a:solidFill>
              </a:rPr>
              <a:t> </a:t>
            </a:r>
            <a:r>
              <a:rPr lang="en-US" altLang="en-US" sz="1600" dirty="0" err="1">
                <a:solidFill>
                  <a:srgbClr val="002060"/>
                </a:solidFill>
              </a:rPr>
              <a:t>acuan</a:t>
            </a:r>
            <a:r>
              <a:rPr lang="en-US" altLang="en-US" sz="1600" dirty="0">
                <a:solidFill>
                  <a:srgbClr val="002060"/>
                </a:solidFill>
              </a:rPr>
              <a:t> (reference material) </a:t>
            </a:r>
            <a:r>
              <a:rPr lang="en-US" altLang="en-US" sz="1600" dirty="0" err="1">
                <a:solidFill>
                  <a:srgbClr val="002060"/>
                </a:solidFill>
              </a:rPr>
              <a:t>digunakan</a:t>
            </a:r>
            <a:r>
              <a:rPr lang="en-US" altLang="en-US" sz="1600" dirty="0">
                <a:solidFill>
                  <a:srgbClr val="002060"/>
                </a:solidFill>
              </a:rPr>
              <a:t> </a:t>
            </a:r>
            <a:r>
              <a:rPr lang="en-US" altLang="en-US" sz="1600" dirty="0" err="1">
                <a:solidFill>
                  <a:srgbClr val="002060"/>
                </a:solidFill>
              </a:rPr>
              <a:t>untuk</a:t>
            </a:r>
            <a:r>
              <a:rPr lang="en-US" altLang="en-US" sz="1600" dirty="0">
                <a:solidFill>
                  <a:srgbClr val="002060"/>
                </a:solidFill>
              </a:rPr>
              <a:t> standard </a:t>
            </a:r>
            <a:r>
              <a:rPr lang="en-US" altLang="en-US" sz="1600" dirty="0" err="1">
                <a:solidFill>
                  <a:srgbClr val="002060"/>
                </a:solidFill>
              </a:rPr>
              <a:t>pembanding</a:t>
            </a:r>
            <a:r>
              <a:rPr lang="en-US" altLang="en-US" sz="1600" dirty="0">
                <a:solidFill>
                  <a:srgbClr val="002060"/>
                </a:solidFill>
              </a:rPr>
              <a:t> </a:t>
            </a:r>
            <a:r>
              <a:rPr lang="en-US" altLang="en-US" sz="1600" dirty="0" err="1">
                <a:solidFill>
                  <a:srgbClr val="002060"/>
                </a:solidFill>
              </a:rPr>
              <a:t>bahan</a:t>
            </a:r>
            <a:r>
              <a:rPr lang="en-US" altLang="en-US" sz="1600" dirty="0">
                <a:solidFill>
                  <a:srgbClr val="002060"/>
                </a:solidFill>
              </a:rPr>
              <a:t> </a:t>
            </a:r>
            <a:r>
              <a:rPr lang="en-US" altLang="en-US" sz="1600" dirty="0" err="1">
                <a:solidFill>
                  <a:srgbClr val="002060"/>
                </a:solidFill>
              </a:rPr>
              <a:t>acuan</a:t>
            </a:r>
            <a:r>
              <a:rPr lang="en-US" altLang="en-US" sz="1600" dirty="0">
                <a:solidFill>
                  <a:srgbClr val="002060"/>
                </a:solidFill>
              </a:rPr>
              <a:t> internal</a:t>
            </a:r>
          </a:p>
        </p:txBody>
      </p:sp>
      <p:sp>
        <p:nvSpPr>
          <p:cNvPr id="97292" name="Line 12">
            <a:extLst>
              <a:ext uri="{FF2B5EF4-FFF2-40B4-BE49-F238E27FC236}">
                <a16:creationId xmlns:a16="http://schemas.microsoft.com/office/drawing/2014/main" id="{3F1E88E9-C7AB-4C75-8AE4-7AAF751CCA72}"/>
              </a:ext>
            </a:extLst>
          </p:cNvPr>
          <p:cNvSpPr>
            <a:spLocks noChangeShapeType="1"/>
          </p:cNvSpPr>
          <p:nvPr/>
        </p:nvSpPr>
        <p:spPr bwMode="auto">
          <a:xfrm>
            <a:off x="6428244" y="2554896"/>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93" name="Line 13">
            <a:extLst>
              <a:ext uri="{FF2B5EF4-FFF2-40B4-BE49-F238E27FC236}">
                <a16:creationId xmlns:a16="http://schemas.microsoft.com/office/drawing/2014/main" id="{59BE7E1B-DA41-4B87-B6BB-28F90AE9A1BE}"/>
              </a:ext>
            </a:extLst>
          </p:cNvPr>
          <p:cNvSpPr>
            <a:spLocks noChangeShapeType="1"/>
          </p:cNvSpPr>
          <p:nvPr/>
        </p:nvSpPr>
        <p:spPr bwMode="auto">
          <a:xfrm flipH="1">
            <a:off x="6796544" y="3193071"/>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94" name="Line 15">
            <a:extLst>
              <a:ext uri="{FF2B5EF4-FFF2-40B4-BE49-F238E27FC236}">
                <a16:creationId xmlns:a16="http://schemas.microsoft.com/office/drawing/2014/main" id="{EF184662-982C-45CD-AE08-36908BC8DECC}"/>
              </a:ext>
            </a:extLst>
          </p:cNvPr>
          <p:cNvSpPr>
            <a:spLocks noChangeShapeType="1"/>
          </p:cNvSpPr>
          <p:nvPr/>
        </p:nvSpPr>
        <p:spPr bwMode="auto">
          <a:xfrm>
            <a:off x="6364744" y="3193071"/>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95" name="Text Box 16">
            <a:extLst>
              <a:ext uri="{FF2B5EF4-FFF2-40B4-BE49-F238E27FC236}">
                <a16:creationId xmlns:a16="http://schemas.microsoft.com/office/drawing/2014/main" id="{5331F7DA-E9B8-4808-AC81-EDA9018A810C}"/>
              </a:ext>
            </a:extLst>
          </p:cNvPr>
          <p:cNvSpPr txBox="1">
            <a:spLocks noChangeArrowheads="1"/>
          </p:cNvSpPr>
          <p:nvPr/>
        </p:nvSpPr>
        <p:spPr bwMode="auto">
          <a:xfrm>
            <a:off x="5264607" y="2977172"/>
            <a:ext cx="1001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Ketelusuran</a:t>
            </a:r>
          </a:p>
          <a:p>
            <a:pPr eaLnBrk="1" hangingPunct="1"/>
            <a:r>
              <a:rPr lang="en-US" altLang="en-US" sz="1200"/>
              <a:t>Ke bahan </a:t>
            </a:r>
          </a:p>
          <a:p>
            <a:pPr eaLnBrk="1" hangingPunct="1"/>
            <a:r>
              <a:rPr lang="en-US" altLang="en-US" sz="1200"/>
              <a:t>acuan </a:t>
            </a:r>
          </a:p>
          <a:p>
            <a:pPr eaLnBrk="1" hangingPunct="1"/>
            <a:r>
              <a:rPr lang="en-US" altLang="en-US" sz="1200"/>
              <a:t>bersertifikat</a:t>
            </a:r>
          </a:p>
        </p:txBody>
      </p:sp>
      <p:sp>
        <p:nvSpPr>
          <p:cNvPr id="97296" name="Line 17">
            <a:extLst>
              <a:ext uri="{FF2B5EF4-FFF2-40B4-BE49-F238E27FC236}">
                <a16:creationId xmlns:a16="http://schemas.microsoft.com/office/drawing/2014/main" id="{47C58996-C9DA-42DD-898A-1036D8C0EF6A}"/>
              </a:ext>
            </a:extLst>
          </p:cNvPr>
          <p:cNvSpPr>
            <a:spLocks noChangeShapeType="1"/>
          </p:cNvSpPr>
          <p:nvPr/>
        </p:nvSpPr>
        <p:spPr bwMode="auto">
          <a:xfrm>
            <a:off x="6490156" y="2042134"/>
            <a:ext cx="503238"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297" name="Text Box 18">
            <a:extLst>
              <a:ext uri="{FF2B5EF4-FFF2-40B4-BE49-F238E27FC236}">
                <a16:creationId xmlns:a16="http://schemas.microsoft.com/office/drawing/2014/main" id="{5E1D802E-3691-4E17-AC08-05FE06B3CB8E}"/>
              </a:ext>
            </a:extLst>
          </p:cNvPr>
          <p:cNvSpPr txBox="1">
            <a:spLocks noChangeArrowheads="1"/>
          </p:cNvSpPr>
          <p:nvPr/>
        </p:nvSpPr>
        <p:spPr bwMode="auto">
          <a:xfrm>
            <a:off x="5977394" y="726096"/>
            <a:ext cx="1116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Standard</a:t>
            </a:r>
          </a:p>
          <a:p>
            <a:pPr eaLnBrk="1" hangingPunct="1"/>
            <a:r>
              <a:rPr lang="en-US" altLang="en-US" sz="1200"/>
              <a:t>Acuan &amp;</a:t>
            </a:r>
          </a:p>
          <a:p>
            <a:pPr eaLnBrk="1" hangingPunct="1"/>
            <a:r>
              <a:rPr lang="en-US" altLang="en-US" sz="1200"/>
              <a:t>Bahan</a:t>
            </a:r>
          </a:p>
          <a:p>
            <a:pPr eaLnBrk="1" hangingPunct="1"/>
            <a:r>
              <a:rPr lang="en-US" altLang="en-US" sz="1200"/>
              <a:t>Acuan</a:t>
            </a:r>
            <a:r>
              <a:rPr lang="id-ID" altLang="en-US" sz="1200"/>
              <a:t>  </a:t>
            </a:r>
          </a:p>
          <a:p>
            <a:pPr eaLnBrk="1" hangingPunct="1"/>
            <a:r>
              <a:rPr lang="id-ID" altLang="en-US" sz="1200"/>
              <a:t>terlacak</a:t>
            </a:r>
            <a:r>
              <a:rPr lang="en-US" altLang="en-US" sz="1200"/>
              <a:t> </a:t>
            </a:r>
            <a:r>
              <a:rPr lang="id-ID" altLang="en-US" sz="1200"/>
              <a:t>ke SI</a:t>
            </a:r>
          </a:p>
          <a:p>
            <a:pPr eaLnBrk="1" hangingPunct="1"/>
            <a:r>
              <a:rPr lang="en-US" altLang="en-US" sz="1200"/>
              <a:t>(</a:t>
            </a:r>
            <a:r>
              <a:rPr lang="id-ID" altLang="en-US" sz="1200"/>
              <a:t>6</a:t>
            </a:r>
            <a:r>
              <a:rPr lang="en-US" altLang="en-US" sz="1200"/>
              <a:t>.</a:t>
            </a:r>
            <a:r>
              <a:rPr lang="id-ID" altLang="en-US" sz="1200"/>
              <a:t>5</a:t>
            </a:r>
            <a:r>
              <a:rPr lang="en-US" altLang="en-US" sz="1200"/>
              <a:t>.</a:t>
            </a:r>
            <a:r>
              <a:rPr lang="id-ID" altLang="en-US" sz="1200"/>
              <a:t>2</a:t>
            </a:r>
            <a:r>
              <a:rPr lang="en-US" altLang="en-US" sz="1200"/>
              <a:t>) </a:t>
            </a:r>
          </a:p>
        </p:txBody>
      </p:sp>
      <p:sp>
        <p:nvSpPr>
          <p:cNvPr id="97298" name="Text Box 19">
            <a:extLst>
              <a:ext uri="{FF2B5EF4-FFF2-40B4-BE49-F238E27FC236}">
                <a16:creationId xmlns:a16="http://schemas.microsoft.com/office/drawing/2014/main" id="{AC8A3C2B-AD09-4F5D-8338-EF38CD087BDA}"/>
              </a:ext>
            </a:extLst>
          </p:cNvPr>
          <p:cNvSpPr txBox="1">
            <a:spLocks noChangeArrowheads="1"/>
          </p:cNvSpPr>
          <p:nvPr/>
        </p:nvSpPr>
        <p:spPr bwMode="auto">
          <a:xfrm>
            <a:off x="5569406" y="2213584"/>
            <a:ext cx="99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Bahan </a:t>
            </a:r>
          </a:p>
          <a:p>
            <a:pPr eaLnBrk="1" hangingPunct="1"/>
            <a:r>
              <a:rPr lang="en-US" altLang="en-US" sz="1200"/>
              <a:t>Acuan</a:t>
            </a:r>
            <a:r>
              <a:rPr lang="id-ID" altLang="en-US" sz="1200"/>
              <a:t> bersertifikat</a:t>
            </a:r>
            <a:endParaRPr lang="en-US" altLang="en-US" sz="1200"/>
          </a:p>
        </p:txBody>
      </p:sp>
      <p:sp>
        <p:nvSpPr>
          <p:cNvPr id="97299" name="Text Box 21">
            <a:extLst>
              <a:ext uri="{FF2B5EF4-FFF2-40B4-BE49-F238E27FC236}">
                <a16:creationId xmlns:a16="http://schemas.microsoft.com/office/drawing/2014/main" id="{786C59AC-AA07-486C-9A50-803226C3E3F8}"/>
              </a:ext>
            </a:extLst>
          </p:cNvPr>
          <p:cNvSpPr txBox="1">
            <a:spLocks noChangeArrowheads="1"/>
          </p:cNvSpPr>
          <p:nvPr/>
        </p:nvSpPr>
        <p:spPr bwMode="auto">
          <a:xfrm>
            <a:off x="6833057" y="3421672"/>
            <a:ext cx="1260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Metode tertentu</a:t>
            </a:r>
            <a:endParaRPr lang="en-US" altLang="en-US" sz="1200"/>
          </a:p>
        </p:txBody>
      </p:sp>
      <p:sp>
        <p:nvSpPr>
          <p:cNvPr id="97300" name="Line 22">
            <a:extLst>
              <a:ext uri="{FF2B5EF4-FFF2-40B4-BE49-F238E27FC236}">
                <a16:creationId xmlns:a16="http://schemas.microsoft.com/office/drawing/2014/main" id="{08F1A8EB-FACF-4D9B-AC7A-537AA6BCCDDB}"/>
              </a:ext>
            </a:extLst>
          </p:cNvPr>
          <p:cNvSpPr>
            <a:spLocks noChangeShapeType="1"/>
          </p:cNvSpPr>
          <p:nvPr/>
        </p:nvSpPr>
        <p:spPr bwMode="auto">
          <a:xfrm flipH="1">
            <a:off x="6580645" y="3545496"/>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301" name="Text Box 23">
            <a:extLst>
              <a:ext uri="{FF2B5EF4-FFF2-40B4-BE49-F238E27FC236}">
                <a16:creationId xmlns:a16="http://schemas.microsoft.com/office/drawing/2014/main" id="{F406193A-993F-487A-81A9-F5AEF3C5022D}"/>
              </a:ext>
            </a:extLst>
          </p:cNvPr>
          <p:cNvSpPr txBox="1">
            <a:spLocks noChangeArrowheads="1"/>
          </p:cNvSpPr>
          <p:nvPr/>
        </p:nvSpPr>
        <p:spPr bwMode="auto">
          <a:xfrm>
            <a:off x="7061657" y="2962884"/>
            <a:ext cx="91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Standard</a:t>
            </a:r>
          </a:p>
          <a:p>
            <a:pPr eaLnBrk="1" hangingPunct="1"/>
            <a:r>
              <a:rPr lang="id-ID" altLang="en-US" sz="1200"/>
              <a:t>konsensus</a:t>
            </a:r>
            <a:endParaRPr lang="en-US" altLang="en-US" sz="1200"/>
          </a:p>
        </p:txBody>
      </p:sp>
      <p:sp>
        <p:nvSpPr>
          <p:cNvPr id="97302" name="Text Box 26">
            <a:extLst>
              <a:ext uri="{FF2B5EF4-FFF2-40B4-BE49-F238E27FC236}">
                <a16:creationId xmlns:a16="http://schemas.microsoft.com/office/drawing/2014/main" id="{564EF33E-E8E7-40FA-8BAA-4D001E2A26E2}"/>
              </a:ext>
            </a:extLst>
          </p:cNvPr>
          <p:cNvSpPr txBox="1">
            <a:spLocks noChangeArrowheads="1"/>
          </p:cNvSpPr>
          <p:nvPr/>
        </p:nvSpPr>
        <p:spPr bwMode="auto">
          <a:xfrm>
            <a:off x="723712" y="942744"/>
            <a:ext cx="4176713"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Dokumen</a:t>
            </a:r>
            <a:r>
              <a:rPr lang="en-US" altLang="en-US" sz="1600" b="1" dirty="0">
                <a:solidFill>
                  <a:srgbClr val="00B050"/>
                </a:solidFill>
              </a:rPr>
              <a:t>:</a:t>
            </a:r>
          </a:p>
          <a:p>
            <a:pPr eaLnBrk="1" hangingPunct="1"/>
            <a:endParaRPr lang="en-US" altLang="en-US" sz="1200" b="1" dirty="0">
              <a:solidFill>
                <a:srgbClr val="00B050"/>
              </a:solidFill>
            </a:endParaRP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1: </a:t>
            </a:r>
          </a:p>
          <a:p>
            <a:pPr eaLnBrk="1" hangingPunct="1">
              <a:lnSpc>
                <a:spcPct val="120000"/>
              </a:lnSpc>
              <a:buFontTx/>
              <a:buChar char="•"/>
            </a:pPr>
            <a:r>
              <a:rPr lang="en-US" altLang="en-US" sz="1600" dirty="0">
                <a:solidFill>
                  <a:srgbClr val="00B050"/>
                </a:solidFill>
              </a:rPr>
              <a:t> </a:t>
            </a:r>
            <a:r>
              <a:rPr lang="en-US" altLang="en-US" sz="1600" dirty="0" err="1">
                <a:solidFill>
                  <a:srgbClr val="00B050"/>
                </a:solidFill>
              </a:rPr>
              <a:t>Kebijakan</a:t>
            </a:r>
            <a:r>
              <a:rPr lang="en-US" altLang="en-US" sz="1600" dirty="0">
                <a:solidFill>
                  <a:srgbClr val="00B050"/>
                </a:solidFill>
              </a:rPr>
              <a:t> dan </a:t>
            </a:r>
            <a:r>
              <a:rPr lang="en-US" altLang="en-US" sz="1600" dirty="0" err="1">
                <a:solidFill>
                  <a:srgbClr val="00B050"/>
                </a:solidFill>
              </a:rPr>
              <a:t>komitmen</a:t>
            </a:r>
            <a:r>
              <a:rPr lang="en-US" altLang="en-US" sz="1600" dirty="0">
                <a:solidFill>
                  <a:srgbClr val="00B050"/>
                </a:solidFill>
              </a:rPr>
              <a:t> </a:t>
            </a:r>
            <a:r>
              <a:rPr lang="en-US" altLang="en-US" sz="1600" dirty="0" err="1">
                <a:solidFill>
                  <a:srgbClr val="00B050"/>
                </a:solidFill>
              </a:rPr>
              <a:t>memenuhi</a:t>
            </a:r>
            <a:r>
              <a:rPr lang="en-US" altLang="en-US" sz="1600" dirty="0">
                <a:solidFill>
                  <a:srgbClr val="00B050"/>
                </a:solidFill>
              </a:rPr>
              <a:t> </a:t>
            </a:r>
            <a:r>
              <a:rPr lang="en-US" altLang="en-US" sz="1600" dirty="0" err="1">
                <a:solidFill>
                  <a:srgbClr val="00B050"/>
                </a:solidFill>
              </a:rPr>
              <a:t>persyaratan</a:t>
            </a:r>
            <a:r>
              <a:rPr lang="en-US" altLang="en-US" sz="1600" dirty="0">
                <a:solidFill>
                  <a:srgbClr val="00B050"/>
                </a:solidFill>
              </a:rPr>
              <a:t> </a:t>
            </a:r>
            <a:r>
              <a:rPr lang="en-US" altLang="en-US" sz="1600" dirty="0" err="1">
                <a:solidFill>
                  <a:srgbClr val="00B050"/>
                </a:solidFill>
              </a:rPr>
              <a:t>ketelusuran</a:t>
            </a:r>
            <a:r>
              <a:rPr lang="en-US" altLang="en-US" sz="1600" dirty="0">
                <a:solidFill>
                  <a:srgbClr val="00B050"/>
                </a:solidFill>
              </a:rPr>
              <a:t> </a:t>
            </a:r>
            <a:r>
              <a:rPr lang="en-US" altLang="en-US" sz="1600" dirty="0" err="1">
                <a:solidFill>
                  <a:srgbClr val="00B050"/>
                </a:solidFill>
              </a:rPr>
              <a:t>pengukuran</a:t>
            </a:r>
            <a:endParaRPr lang="en-US" altLang="en-US" sz="1600" dirty="0">
              <a:solidFill>
                <a:srgbClr val="00B050"/>
              </a:solidFill>
            </a:endParaRPr>
          </a:p>
          <a:p>
            <a:pPr eaLnBrk="1" hangingPunct="1">
              <a:lnSpc>
                <a:spcPct val="120000"/>
              </a:lnSpc>
            </a:pPr>
            <a:r>
              <a:rPr lang="en-US" altLang="en-US" sz="1600" dirty="0" err="1">
                <a:solidFill>
                  <a:srgbClr val="00B050"/>
                </a:solidFill>
              </a:rPr>
              <a:t>Dokumen</a:t>
            </a:r>
            <a:r>
              <a:rPr lang="en-US" altLang="en-US" sz="1600" dirty="0">
                <a:solidFill>
                  <a:srgbClr val="00B050"/>
                </a:solidFill>
              </a:rPr>
              <a:t> level 2:</a:t>
            </a:r>
          </a:p>
          <a:p>
            <a:pPr eaLnBrk="1" hangingPunct="1">
              <a:lnSpc>
                <a:spcPct val="120000"/>
              </a:lnSpc>
              <a:buFontTx/>
              <a:buChar char="•"/>
            </a:pPr>
            <a:r>
              <a:rPr lang="en-US" altLang="en-US" sz="1600" dirty="0" err="1">
                <a:solidFill>
                  <a:srgbClr val="00B050"/>
                </a:solidFill>
              </a:rPr>
              <a:t>Prosedur</a:t>
            </a:r>
            <a:r>
              <a:rPr lang="en-US" altLang="en-US" sz="1600" dirty="0">
                <a:solidFill>
                  <a:srgbClr val="00B050"/>
                </a:solidFill>
              </a:rPr>
              <a:t> </a:t>
            </a:r>
            <a:r>
              <a:rPr lang="en-US" altLang="en-US" sz="1600" dirty="0" err="1">
                <a:solidFill>
                  <a:srgbClr val="00B050"/>
                </a:solidFill>
              </a:rPr>
              <a:t>pengecekan</a:t>
            </a:r>
            <a:r>
              <a:rPr lang="en-US" altLang="en-US" sz="1600" dirty="0">
                <a:solidFill>
                  <a:srgbClr val="00B050"/>
                </a:solidFill>
              </a:rPr>
              <a:t> </a:t>
            </a:r>
            <a:r>
              <a:rPr lang="en-US" altLang="en-US" sz="1600" dirty="0" err="1">
                <a:solidFill>
                  <a:srgbClr val="00B050"/>
                </a:solidFill>
              </a:rPr>
              <a:t>antara</a:t>
            </a:r>
            <a:r>
              <a:rPr lang="en-US" altLang="en-US" sz="1600" dirty="0">
                <a:solidFill>
                  <a:srgbClr val="00B050"/>
                </a:solidFill>
              </a:rPr>
              <a:t>.</a:t>
            </a:r>
          </a:p>
          <a:p>
            <a:pPr eaLnBrk="1" hangingPunct="1">
              <a:lnSpc>
                <a:spcPct val="120000"/>
              </a:lnSpc>
              <a:buFontTx/>
              <a:buChar char="•"/>
            </a:pPr>
            <a:r>
              <a:rPr lang="en-US" altLang="en-US" sz="1600" dirty="0" err="1">
                <a:solidFill>
                  <a:srgbClr val="00B050"/>
                </a:solidFill>
              </a:rPr>
              <a:t>Prosedur</a:t>
            </a:r>
            <a:r>
              <a:rPr lang="en-US" altLang="en-US" sz="1600" dirty="0">
                <a:solidFill>
                  <a:srgbClr val="00B050"/>
                </a:solidFill>
              </a:rPr>
              <a:t> </a:t>
            </a:r>
            <a:r>
              <a:rPr lang="en-US" altLang="en-US" sz="1600" dirty="0" err="1">
                <a:solidFill>
                  <a:srgbClr val="00B050"/>
                </a:solidFill>
              </a:rPr>
              <a:t>penanganan</a:t>
            </a:r>
            <a:r>
              <a:rPr lang="en-US" altLang="en-US" sz="1600" dirty="0">
                <a:solidFill>
                  <a:srgbClr val="00B050"/>
                </a:solidFill>
              </a:rPr>
              <a:t>, </a:t>
            </a:r>
            <a:r>
              <a:rPr lang="en-US" altLang="en-US" sz="1600" dirty="0" err="1">
                <a:solidFill>
                  <a:srgbClr val="00B050"/>
                </a:solidFill>
              </a:rPr>
              <a:t>transportasi</a:t>
            </a:r>
            <a:r>
              <a:rPr lang="en-US" altLang="en-US" sz="1600" dirty="0">
                <a:solidFill>
                  <a:srgbClr val="00B050"/>
                </a:solidFill>
              </a:rPr>
              <a:t>, </a:t>
            </a:r>
            <a:r>
              <a:rPr lang="en-US" altLang="en-US" sz="1600" dirty="0" err="1">
                <a:solidFill>
                  <a:srgbClr val="00B050"/>
                </a:solidFill>
              </a:rPr>
              <a:t>penyimpanan</a:t>
            </a:r>
            <a:r>
              <a:rPr lang="en-US" altLang="en-US" sz="1600" dirty="0">
                <a:solidFill>
                  <a:srgbClr val="00B050"/>
                </a:solidFill>
              </a:rPr>
              <a:t>, dan </a:t>
            </a:r>
            <a:r>
              <a:rPr lang="en-US" altLang="en-US" sz="1600" dirty="0" err="1">
                <a:solidFill>
                  <a:srgbClr val="00B050"/>
                </a:solidFill>
              </a:rPr>
              <a:t>penggunaan</a:t>
            </a:r>
            <a:r>
              <a:rPr lang="en-US" altLang="en-US" sz="1600" dirty="0">
                <a:solidFill>
                  <a:srgbClr val="00B050"/>
                </a:solidFill>
              </a:rPr>
              <a:t> standard </a:t>
            </a:r>
            <a:r>
              <a:rPr lang="en-US" altLang="en-US" sz="1600" dirty="0" err="1">
                <a:solidFill>
                  <a:srgbClr val="00B050"/>
                </a:solidFill>
              </a:rPr>
              <a:t>acuan</a:t>
            </a:r>
            <a:r>
              <a:rPr lang="en-US" altLang="en-US" sz="1600" dirty="0">
                <a:solidFill>
                  <a:srgbClr val="00B050"/>
                </a:solidFill>
              </a:rPr>
              <a:t> dan </a:t>
            </a:r>
            <a:r>
              <a:rPr lang="en-US" altLang="en-US" sz="1600" dirty="0" err="1">
                <a:solidFill>
                  <a:srgbClr val="00B050"/>
                </a:solidFill>
              </a:rPr>
              <a:t>bahan</a:t>
            </a:r>
            <a:r>
              <a:rPr lang="en-US" altLang="en-US" sz="1600" dirty="0">
                <a:solidFill>
                  <a:srgbClr val="00B050"/>
                </a:solidFill>
              </a:rPr>
              <a:t> </a:t>
            </a:r>
            <a:r>
              <a:rPr lang="en-US" altLang="en-US" sz="1600" dirty="0" err="1">
                <a:solidFill>
                  <a:srgbClr val="00B050"/>
                </a:solidFill>
              </a:rPr>
              <a:t>acuan</a:t>
            </a:r>
            <a:r>
              <a:rPr lang="en-US" altLang="en-US" sz="1600" dirty="0">
                <a:solidFill>
                  <a:srgbClr val="00B050"/>
                </a:solidFill>
              </a:rPr>
              <a:t>.</a:t>
            </a:r>
          </a:p>
          <a:p>
            <a:pPr eaLnBrk="1" hangingPunct="1">
              <a:lnSpc>
                <a:spcPct val="120000"/>
              </a:lnSpc>
            </a:pPr>
            <a:endParaRPr lang="en-US" altLang="en-US" sz="1000" b="1" dirty="0">
              <a:solidFill>
                <a:srgbClr val="00B050"/>
              </a:solidFill>
            </a:endParaRPr>
          </a:p>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Kerja</a:t>
            </a:r>
            <a:r>
              <a:rPr lang="en-US" altLang="en-US" sz="1600" b="1" dirty="0">
                <a:solidFill>
                  <a:srgbClr val="00B050"/>
                </a:solidFill>
              </a:rPr>
              <a:t>:</a:t>
            </a:r>
          </a:p>
          <a:p>
            <a:pPr algn="ctr" eaLnBrk="1" hangingPunct="1">
              <a:lnSpc>
                <a:spcPct val="120000"/>
              </a:lnSpc>
            </a:pPr>
            <a:endParaRPr lang="en-US" altLang="en-US" sz="1000" b="1" dirty="0">
              <a:solidFill>
                <a:srgbClr val="00B050"/>
              </a:solidFill>
            </a:endParaRPr>
          </a:p>
          <a:p>
            <a:pPr eaLnBrk="1" hangingPunct="1">
              <a:lnSpc>
                <a:spcPct val="120000"/>
              </a:lnSpc>
              <a:buFontTx/>
              <a:buChar char="•"/>
            </a:pPr>
            <a:r>
              <a:rPr lang="en-US" altLang="en-US" sz="1600" dirty="0">
                <a:solidFill>
                  <a:srgbClr val="00B050"/>
                </a:solidFill>
              </a:rPr>
              <a:t>Program dan </a:t>
            </a:r>
            <a:r>
              <a:rPr lang="en-US" altLang="en-US" sz="1600" dirty="0" err="1">
                <a:solidFill>
                  <a:srgbClr val="00B050"/>
                </a:solidFill>
              </a:rPr>
              <a:t>rekaman</a:t>
            </a:r>
            <a:r>
              <a:rPr lang="en-US" altLang="en-US" sz="1600" dirty="0">
                <a:solidFill>
                  <a:srgbClr val="00B050"/>
                </a:solidFill>
              </a:rPr>
              <a:t> </a:t>
            </a:r>
            <a:r>
              <a:rPr lang="en-US" altLang="en-US" sz="1600" dirty="0" err="1">
                <a:solidFill>
                  <a:srgbClr val="00B050"/>
                </a:solidFill>
              </a:rPr>
              <a:t>kalibrasi</a:t>
            </a:r>
            <a:r>
              <a:rPr lang="en-US" altLang="en-US" sz="1600" dirty="0">
                <a:solidFill>
                  <a:srgbClr val="00B050"/>
                </a:solidFill>
              </a:rPr>
              <a:t> </a:t>
            </a:r>
            <a:r>
              <a:rPr lang="en-US" altLang="en-US" sz="1600" dirty="0" err="1">
                <a:solidFill>
                  <a:srgbClr val="00B050"/>
                </a:solidFill>
              </a:rPr>
              <a:t>peralatan</a:t>
            </a:r>
            <a:r>
              <a:rPr lang="id-ID" altLang="en-US" sz="1600" dirty="0">
                <a:solidFill>
                  <a:srgbClr val="00B050"/>
                </a:solidFill>
              </a:rPr>
              <a:t>, hasil evaluasinya dengan kriteria.</a:t>
            </a:r>
            <a:endParaRPr lang="en-US" altLang="en-US" sz="1600" dirty="0">
              <a:solidFill>
                <a:srgbClr val="00B050"/>
              </a:solidFill>
            </a:endParaRPr>
          </a:p>
          <a:p>
            <a:pPr eaLnBrk="1" hangingPunct="1">
              <a:lnSpc>
                <a:spcPct val="120000"/>
              </a:lnSpc>
              <a:buFontTx/>
              <a:buChar char="•"/>
            </a:pPr>
            <a:r>
              <a:rPr lang="en-US" altLang="en-US" sz="1600" dirty="0" err="1">
                <a:solidFill>
                  <a:srgbClr val="00B050"/>
                </a:solidFill>
              </a:rPr>
              <a:t>Rekaman</a:t>
            </a:r>
            <a:r>
              <a:rPr lang="en-US" altLang="en-US" sz="1600" dirty="0">
                <a:solidFill>
                  <a:srgbClr val="00B050"/>
                </a:solidFill>
              </a:rPr>
              <a:t> </a:t>
            </a:r>
            <a:r>
              <a:rPr lang="en-US" altLang="en-US" sz="1600" dirty="0" err="1">
                <a:solidFill>
                  <a:srgbClr val="00B050"/>
                </a:solidFill>
              </a:rPr>
              <a:t>penggunaan</a:t>
            </a:r>
            <a:r>
              <a:rPr lang="en-US" altLang="en-US" sz="1600" dirty="0">
                <a:solidFill>
                  <a:srgbClr val="00B050"/>
                </a:solidFill>
              </a:rPr>
              <a:t> </a:t>
            </a:r>
            <a:r>
              <a:rPr lang="en-US" altLang="en-US" sz="1600" dirty="0" err="1">
                <a:solidFill>
                  <a:srgbClr val="00B050"/>
                </a:solidFill>
              </a:rPr>
              <a:t>bahan</a:t>
            </a:r>
            <a:r>
              <a:rPr lang="en-US" altLang="en-US" sz="1600" dirty="0">
                <a:solidFill>
                  <a:srgbClr val="00B050"/>
                </a:solidFill>
              </a:rPr>
              <a:t> </a:t>
            </a:r>
            <a:r>
              <a:rPr lang="en-US" altLang="en-US" sz="1600" dirty="0" err="1">
                <a:solidFill>
                  <a:srgbClr val="00B050"/>
                </a:solidFill>
              </a:rPr>
              <a:t>acuan</a:t>
            </a:r>
            <a:r>
              <a:rPr lang="en-US" altLang="en-US" sz="1600" dirty="0">
                <a:solidFill>
                  <a:srgbClr val="00B050"/>
                </a:solidFill>
              </a:rPr>
              <a:t> </a:t>
            </a:r>
            <a:r>
              <a:rPr lang="en-US" altLang="en-US" sz="1600" dirty="0" err="1">
                <a:solidFill>
                  <a:srgbClr val="00B050"/>
                </a:solidFill>
              </a:rPr>
              <a:t>bersertifikat</a:t>
            </a:r>
            <a:r>
              <a:rPr lang="id-ID" altLang="en-US" sz="1600" dirty="0">
                <a:solidFill>
                  <a:srgbClr val="00B050"/>
                </a:solidFill>
              </a:rPr>
              <a:t>, evaluasi terhadap kriteria keberterimaan.</a:t>
            </a:r>
            <a:endParaRPr lang="en-US" altLang="en-US" sz="1600" dirty="0">
              <a:solidFill>
                <a:srgbClr val="00B050"/>
              </a:solidFill>
            </a:endParaRPr>
          </a:p>
        </p:txBody>
      </p:sp>
      <p:pic>
        <p:nvPicPr>
          <p:cNvPr id="97303" name="Picture 27" descr="j0230358">
            <a:extLst>
              <a:ext uri="{FF2B5EF4-FFF2-40B4-BE49-F238E27FC236}">
                <a16:creationId xmlns:a16="http://schemas.microsoft.com/office/drawing/2014/main" id="{E341E2BF-B10A-49F3-8784-F34DD65C71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35224" y="869719"/>
            <a:ext cx="804862" cy="866775"/>
          </a:xfrm>
        </p:spPr>
      </p:pic>
      <p:grpSp>
        <p:nvGrpSpPr>
          <p:cNvPr id="97304" name="Group 28">
            <a:extLst>
              <a:ext uri="{FF2B5EF4-FFF2-40B4-BE49-F238E27FC236}">
                <a16:creationId xmlns:a16="http://schemas.microsoft.com/office/drawing/2014/main" id="{B97071A8-90AD-420E-9187-B5A3E4327B1C}"/>
              </a:ext>
            </a:extLst>
          </p:cNvPr>
          <p:cNvGrpSpPr>
            <a:grpSpLocks/>
          </p:cNvGrpSpPr>
          <p:nvPr/>
        </p:nvGrpSpPr>
        <p:grpSpPr bwMode="auto">
          <a:xfrm>
            <a:off x="3825686" y="3870093"/>
            <a:ext cx="935038" cy="503238"/>
            <a:chOff x="4059" y="3110"/>
            <a:chExt cx="1413" cy="590"/>
          </a:xfrm>
        </p:grpSpPr>
        <p:sp>
          <p:nvSpPr>
            <p:cNvPr id="97311" name="AutoShape 29">
              <a:extLst>
                <a:ext uri="{FF2B5EF4-FFF2-40B4-BE49-F238E27FC236}">
                  <a16:creationId xmlns:a16="http://schemas.microsoft.com/office/drawing/2014/main" id="{12332E41-84C9-4721-8DC0-494D332E6F28}"/>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97312" name="Freeform 30">
              <a:extLst>
                <a:ext uri="{FF2B5EF4-FFF2-40B4-BE49-F238E27FC236}">
                  <a16:creationId xmlns:a16="http://schemas.microsoft.com/office/drawing/2014/main" id="{97DBB2E8-772A-4012-B099-5C0DBAA4ECDA}"/>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97313" name="Freeform 31">
              <a:extLst>
                <a:ext uri="{FF2B5EF4-FFF2-40B4-BE49-F238E27FC236}">
                  <a16:creationId xmlns:a16="http://schemas.microsoft.com/office/drawing/2014/main" id="{D5867B17-7C58-4E92-9F4B-BC40FE5DE181}"/>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97314" name="Freeform 32">
              <a:extLst>
                <a:ext uri="{FF2B5EF4-FFF2-40B4-BE49-F238E27FC236}">
                  <a16:creationId xmlns:a16="http://schemas.microsoft.com/office/drawing/2014/main" id="{0D2BBA4F-66B7-43DA-A6E5-BD5B24EDE603}"/>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97315" name="Freeform 33">
              <a:extLst>
                <a:ext uri="{FF2B5EF4-FFF2-40B4-BE49-F238E27FC236}">
                  <a16:creationId xmlns:a16="http://schemas.microsoft.com/office/drawing/2014/main" id="{B0884CE9-D0BE-4ECE-A48B-B071A84FB55A}"/>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97316" name="Freeform 34">
              <a:extLst>
                <a:ext uri="{FF2B5EF4-FFF2-40B4-BE49-F238E27FC236}">
                  <a16:creationId xmlns:a16="http://schemas.microsoft.com/office/drawing/2014/main" id="{44114CFB-0253-4240-BD1D-246933148079}"/>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97317" name="Freeform 35">
              <a:extLst>
                <a:ext uri="{FF2B5EF4-FFF2-40B4-BE49-F238E27FC236}">
                  <a16:creationId xmlns:a16="http://schemas.microsoft.com/office/drawing/2014/main" id="{7C309B36-6DAA-4EF1-9233-A9AA09A6CA0C}"/>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97318" name="Freeform 36">
              <a:extLst>
                <a:ext uri="{FF2B5EF4-FFF2-40B4-BE49-F238E27FC236}">
                  <a16:creationId xmlns:a16="http://schemas.microsoft.com/office/drawing/2014/main" id="{0FB774CD-0738-4980-B04A-65C91331E625}"/>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97319" name="Freeform 37">
              <a:extLst>
                <a:ext uri="{FF2B5EF4-FFF2-40B4-BE49-F238E27FC236}">
                  <a16:creationId xmlns:a16="http://schemas.microsoft.com/office/drawing/2014/main" id="{AF6C556F-F6E0-4A78-B9B9-4DB816F2DE3E}"/>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97320" name="Freeform 38">
              <a:extLst>
                <a:ext uri="{FF2B5EF4-FFF2-40B4-BE49-F238E27FC236}">
                  <a16:creationId xmlns:a16="http://schemas.microsoft.com/office/drawing/2014/main" id="{DC605CEE-9BD4-4B2B-8733-22B8DE7F3CDD}"/>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97321" name="Freeform 39">
              <a:extLst>
                <a:ext uri="{FF2B5EF4-FFF2-40B4-BE49-F238E27FC236}">
                  <a16:creationId xmlns:a16="http://schemas.microsoft.com/office/drawing/2014/main" id="{D26D2D60-417F-40AB-890D-F54860B34BA5}"/>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97322" name="Freeform 40">
              <a:extLst>
                <a:ext uri="{FF2B5EF4-FFF2-40B4-BE49-F238E27FC236}">
                  <a16:creationId xmlns:a16="http://schemas.microsoft.com/office/drawing/2014/main" id="{9743BC74-0CBD-4CC2-912B-0DC7B18CFFB7}"/>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97323" name="Freeform 41">
              <a:extLst>
                <a:ext uri="{FF2B5EF4-FFF2-40B4-BE49-F238E27FC236}">
                  <a16:creationId xmlns:a16="http://schemas.microsoft.com/office/drawing/2014/main" id="{5DD33562-48AC-4BDC-91F1-7491761B3330}"/>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97324" name="Freeform 42">
              <a:extLst>
                <a:ext uri="{FF2B5EF4-FFF2-40B4-BE49-F238E27FC236}">
                  <a16:creationId xmlns:a16="http://schemas.microsoft.com/office/drawing/2014/main" id="{7C81E151-8D14-46CB-9998-648B24278DAB}"/>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97325" name="Freeform 43">
              <a:extLst>
                <a:ext uri="{FF2B5EF4-FFF2-40B4-BE49-F238E27FC236}">
                  <a16:creationId xmlns:a16="http://schemas.microsoft.com/office/drawing/2014/main" id="{2BAFCD87-436C-4D76-9FBE-2C950AC40CAC}"/>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97326" name="Freeform 44">
              <a:extLst>
                <a:ext uri="{FF2B5EF4-FFF2-40B4-BE49-F238E27FC236}">
                  <a16:creationId xmlns:a16="http://schemas.microsoft.com/office/drawing/2014/main" id="{30003B72-7E83-4059-9DCA-839366EE4D9C}"/>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97327" name="Freeform 45">
              <a:extLst>
                <a:ext uri="{FF2B5EF4-FFF2-40B4-BE49-F238E27FC236}">
                  <a16:creationId xmlns:a16="http://schemas.microsoft.com/office/drawing/2014/main" id="{D963E325-B952-4E43-A6B2-CE0A61A225BD}"/>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97328" name="Freeform 46">
              <a:extLst>
                <a:ext uri="{FF2B5EF4-FFF2-40B4-BE49-F238E27FC236}">
                  <a16:creationId xmlns:a16="http://schemas.microsoft.com/office/drawing/2014/main" id="{C6FFF8B9-F3D6-4A28-913F-1971E3FAA535}"/>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97329" name="Freeform 47">
              <a:extLst>
                <a:ext uri="{FF2B5EF4-FFF2-40B4-BE49-F238E27FC236}">
                  <a16:creationId xmlns:a16="http://schemas.microsoft.com/office/drawing/2014/main" id="{0CC23401-EFE1-4E88-8665-C15BA7CEF730}"/>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97330" name="Freeform 48">
              <a:extLst>
                <a:ext uri="{FF2B5EF4-FFF2-40B4-BE49-F238E27FC236}">
                  <a16:creationId xmlns:a16="http://schemas.microsoft.com/office/drawing/2014/main" id="{319CFE75-4DF1-4BD7-AD65-D4754AB9BD51}"/>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97331" name="Freeform 49">
              <a:extLst>
                <a:ext uri="{FF2B5EF4-FFF2-40B4-BE49-F238E27FC236}">
                  <a16:creationId xmlns:a16="http://schemas.microsoft.com/office/drawing/2014/main" id="{19B78250-2FB3-4577-A07A-7F98D3DF1B76}"/>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97332" name="Freeform 50">
              <a:extLst>
                <a:ext uri="{FF2B5EF4-FFF2-40B4-BE49-F238E27FC236}">
                  <a16:creationId xmlns:a16="http://schemas.microsoft.com/office/drawing/2014/main" id="{088D563A-68D1-4D54-8A1E-CCB2B4CE8E2D}"/>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97333" name="Freeform 51">
              <a:extLst>
                <a:ext uri="{FF2B5EF4-FFF2-40B4-BE49-F238E27FC236}">
                  <a16:creationId xmlns:a16="http://schemas.microsoft.com/office/drawing/2014/main" id="{B2CCF0BA-D8BC-4728-B460-59258A424B51}"/>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97334" name="Freeform 52">
              <a:extLst>
                <a:ext uri="{FF2B5EF4-FFF2-40B4-BE49-F238E27FC236}">
                  <a16:creationId xmlns:a16="http://schemas.microsoft.com/office/drawing/2014/main" id="{D7B8F3DD-2A4B-4768-BBE1-4EC5F6E5E31D}"/>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97335" name="Freeform 53">
              <a:extLst>
                <a:ext uri="{FF2B5EF4-FFF2-40B4-BE49-F238E27FC236}">
                  <a16:creationId xmlns:a16="http://schemas.microsoft.com/office/drawing/2014/main" id="{1C302C50-CBB1-40BE-94D2-7E9E2AB96FD4}"/>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97336" name="Freeform 54">
              <a:extLst>
                <a:ext uri="{FF2B5EF4-FFF2-40B4-BE49-F238E27FC236}">
                  <a16:creationId xmlns:a16="http://schemas.microsoft.com/office/drawing/2014/main" id="{676C078A-7443-4F56-84CE-D398A316A68D}"/>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97337" name="Freeform 55">
              <a:extLst>
                <a:ext uri="{FF2B5EF4-FFF2-40B4-BE49-F238E27FC236}">
                  <a16:creationId xmlns:a16="http://schemas.microsoft.com/office/drawing/2014/main" id="{C27374C8-543F-457F-BEA3-60C8762728D2}"/>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97338" name="Freeform 56">
              <a:extLst>
                <a:ext uri="{FF2B5EF4-FFF2-40B4-BE49-F238E27FC236}">
                  <a16:creationId xmlns:a16="http://schemas.microsoft.com/office/drawing/2014/main" id="{8CD69FCC-E48E-44A1-B342-3E3BFB0AADBB}"/>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97339" name="Freeform 57">
              <a:extLst>
                <a:ext uri="{FF2B5EF4-FFF2-40B4-BE49-F238E27FC236}">
                  <a16:creationId xmlns:a16="http://schemas.microsoft.com/office/drawing/2014/main" id="{4254FA5D-E0E4-4164-8547-B431A618D855}"/>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97340" name="Freeform 58">
              <a:extLst>
                <a:ext uri="{FF2B5EF4-FFF2-40B4-BE49-F238E27FC236}">
                  <a16:creationId xmlns:a16="http://schemas.microsoft.com/office/drawing/2014/main" id="{B6134CE3-BA0C-43E7-86B9-BB6D8237FC2B}"/>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97341" name="Freeform 59">
              <a:extLst>
                <a:ext uri="{FF2B5EF4-FFF2-40B4-BE49-F238E27FC236}">
                  <a16:creationId xmlns:a16="http://schemas.microsoft.com/office/drawing/2014/main" id="{F668633F-4AC4-453C-96C2-37D9DC1EE925}"/>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97342" name="Freeform 60">
              <a:extLst>
                <a:ext uri="{FF2B5EF4-FFF2-40B4-BE49-F238E27FC236}">
                  <a16:creationId xmlns:a16="http://schemas.microsoft.com/office/drawing/2014/main" id="{A7BEF5C6-7F4B-432D-B75C-B098607744D6}"/>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97343" name="Freeform 61">
              <a:extLst>
                <a:ext uri="{FF2B5EF4-FFF2-40B4-BE49-F238E27FC236}">
                  <a16:creationId xmlns:a16="http://schemas.microsoft.com/office/drawing/2014/main" id="{70E7875D-2067-4501-8B55-7F7AE2EA5AEB}"/>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97344" name="Freeform 62">
              <a:extLst>
                <a:ext uri="{FF2B5EF4-FFF2-40B4-BE49-F238E27FC236}">
                  <a16:creationId xmlns:a16="http://schemas.microsoft.com/office/drawing/2014/main" id="{149BC93F-27AA-4F54-9942-F780561E6D7E}"/>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97345" name="Freeform 63">
              <a:extLst>
                <a:ext uri="{FF2B5EF4-FFF2-40B4-BE49-F238E27FC236}">
                  <a16:creationId xmlns:a16="http://schemas.microsoft.com/office/drawing/2014/main" id="{4DF4980C-D623-4056-8D39-48BE346D2E99}"/>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97346" name="Freeform 64">
              <a:extLst>
                <a:ext uri="{FF2B5EF4-FFF2-40B4-BE49-F238E27FC236}">
                  <a16:creationId xmlns:a16="http://schemas.microsoft.com/office/drawing/2014/main" id="{37B3A4C5-4A7E-4296-B832-F5F4C34945CF}"/>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97347" name="Freeform 65">
              <a:extLst>
                <a:ext uri="{FF2B5EF4-FFF2-40B4-BE49-F238E27FC236}">
                  <a16:creationId xmlns:a16="http://schemas.microsoft.com/office/drawing/2014/main" id="{8F4A929A-9B30-4E32-ABA0-A8134E59B625}"/>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97305" name="Group 68">
            <a:extLst>
              <a:ext uri="{FF2B5EF4-FFF2-40B4-BE49-F238E27FC236}">
                <a16:creationId xmlns:a16="http://schemas.microsoft.com/office/drawing/2014/main" id="{818040C2-F53C-4381-B651-3F0394EEF6FF}"/>
              </a:ext>
            </a:extLst>
          </p:cNvPr>
          <p:cNvGrpSpPr>
            <a:grpSpLocks/>
          </p:cNvGrpSpPr>
          <p:nvPr/>
        </p:nvGrpSpPr>
        <p:grpSpPr bwMode="auto">
          <a:xfrm>
            <a:off x="2209800" y="685800"/>
            <a:ext cx="4343400" cy="381000"/>
            <a:chOff x="4201" y="618"/>
            <a:chExt cx="2039" cy="0"/>
          </a:xfrm>
        </p:grpSpPr>
        <p:sp>
          <p:nvSpPr>
            <p:cNvPr id="97309" name="Line 69">
              <a:extLst>
                <a:ext uri="{FF2B5EF4-FFF2-40B4-BE49-F238E27FC236}">
                  <a16:creationId xmlns:a16="http://schemas.microsoft.com/office/drawing/2014/main" id="{42E4B71A-8ACE-4200-9642-E0369AB38879}"/>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7310" name="Line 70">
              <a:extLst>
                <a:ext uri="{FF2B5EF4-FFF2-40B4-BE49-F238E27FC236}">
                  <a16:creationId xmlns:a16="http://schemas.microsoft.com/office/drawing/2014/main" id="{9D06A827-C09B-474F-9C93-6D4015CBACE6}"/>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97307" name="Line 12">
            <a:extLst>
              <a:ext uri="{FF2B5EF4-FFF2-40B4-BE49-F238E27FC236}">
                <a16:creationId xmlns:a16="http://schemas.microsoft.com/office/drawing/2014/main" id="{FC33571A-BD2F-4C50-B149-BB6741E5C1B9}"/>
              </a:ext>
            </a:extLst>
          </p:cNvPr>
          <p:cNvSpPr>
            <a:spLocks noChangeShapeType="1"/>
          </p:cNvSpPr>
          <p:nvPr/>
        </p:nvSpPr>
        <p:spPr bwMode="auto">
          <a:xfrm>
            <a:off x="6179007" y="2097696"/>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7308" name="TextBox 2">
            <a:extLst>
              <a:ext uri="{FF2B5EF4-FFF2-40B4-BE49-F238E27FC236}">
                <a16:creationId xmlns:a16="http://schemas.microsoft.com/office/drawing/2014/main" id="{E3771D8B-3627-47DA-81E1-88AA0843F79B}"/>
              </a:ext>
            </a:extLst>
          </p:cNvPr>
          <p:cNvSpPr txBox="1">
            <a:spLocks noChangeArrowheads="1"/>
          </p:cNvSpPr>
          <p:nvPr/>
        </p:nvSpPr>
        <p:spPr bwMode="auto">
          <a:xfrm>
            <a:off x="5429706" y="1973872"/>
            <a:ext cx="825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Metode tt</a:t>
            </a:r>
          </a:p>
        </p:txBody>
      </p:sp>
      <p:sp>
        <p:nvSpPr>
          <p:cNvPr id="2" name="Footer Placeholder 1">
            <a:extLst>
              <a:ext uri="{FF2B5EF4-FFF2-40B4-BE49-F238E27FC236}">
                <a16:creationId xmlns:a16="http://schemas.microsoft.com/office/drawing/2014/main" id="{C6E8B894-4A7B-4719-B00C-FFC49C9F698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EABFF66-6F96-4074-92EA-520DECBEDF16}"/>
              </a:ext>
            </a:extLst>
          </p:cNvPr>
          <p:cNvSpPr>
            <a:spLocks noGrp="1"/>
          </p:cNvSpPr>
          <p:nvPr>
            <p:ph type="sldNum" sz="quarter" idx="12"/>
          </p:nvPr>
        </p:nvSpPr>
        <p:spPr/>
        <p:txBody>
          <a:bodyPr/>
          <a:lstStyle/>
          <a:p>
            <a:fld id="{D613E84E-F90B-4997-BEAD-0068A8707C75}" type="slidenum">
              <a:rPr lang="en-US" smtClean="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0D0D-6984-4ED8-A75A-A08FAE37F640}"/>
              </a:ext>
            </a:extLst>
          </p:cNvPr>
          <p:cNvSpPr>
            <a:spLocks noGrp="1"/>
          </p:cNvSpPr>
          <p:nvPr>
            <p:ph type="title"/>
          </p:nvPr>
        </p:nvSpPr>
        <p:spPr>
          <a:xfrm>
            <a:off x="677334" y="609600"/>
            <a:ext cx="8596668" cy="768626"/>
          </a:xfrm>
        </p:spPr>
        <p:txBody>
          <a:bodyPr/>
          <a:lstStyle/>
          <a:p>
            <a:r>
              <a:rPr lang="en-US" dirty="0"/>
              <a:t>STRUKTUR ISO 17025: 2005 vs 2017</a:t>
            </a:r>
          </a:p>
        </p:txBody>
      </p:sp>
      <p:sp>
        <p:nvSpPr>
          <p:cNvPr id="3" name="Content Placeholder 2">
            <a:extLst>
              <a:ext uri="{FF2B5EF4-FFF2-40B4-BE49-F238E27FC236}">
                <a16:creationId xmlns:a16="http://schemas.microsoft.com/office/drawing/2014/main" id="{837F72AC-65C3-4354-B84D-7042773C0B9B}"/>
              </a:ext>
            </a:extLst>
          </p:cNvPr>
          <p:cNvSpPr>
            <a:spLocks noGrp="1"/>
          </p:cNvSpPr>
          <p:nvPr>
            <p:ph sz="half" idx="1"/>
          </p:nvPr>
        </p:nvSpPr>
        <p:spPr>
          <a:xfrm>
            <a:off x="677334" y="1378226"/>
            <a:ext cx="4184035" cy="4663135"/>
          </a:xfrm>
        </p:spPr>
        <p:txBody>
          <a:bodyPr>
            <a:noAutofit/>
          </a:bodyPr>
          <a:lstStyle/>
          <a:p>
            <a:pPr marL="0" indent="0">
              <a:spcBef>
                <a:spcPts val="600"/>
              </a:spcBef>
              <a:buNone/>
            </a:pPr>
            <a:r>
              <a:rPr lang="en-US" sz="1600" dirty="0"/>
              <a:t>Daftar Isi</a:t>
            </a:r>
          </a:p>
          <a:p>
            <a:pPr marL="0" indent="0">
              <a:spcBef>
                <a:spcPts val="600"/>
              </a:spcBef>
              <a:buNone/>
            </a:pPr>
            <a:r>
              <a:rPr lang="en-US" sz="1600" dirty="0" err="1"/>
              <a:t>Pengantar</a:t>
            </a:r>
            <a:endParaRPr lang="en-US" sz="1600" dirty="0"/>
          </a:p>
          <a:p>
            <a:pPr marL="0" indent="0">
              <a:spcBef>
                <a:spcPts val="600"/>
              </a:spcBef>
              <a:buNone/>
            </a:pPr>
            <a:r>
              <a:rPr lang="en-US" sz="1600" dirty="0" err="1"/>
              <a:t>Pendahuluan</a:t>
            </a:r>
            <a:endParaRPr lang="en-US" sz="1600" dirty="0"/>
          </a:p>
          <a:p>
            <a:pPr marL="0" indent="0">
              <a:spcBef>
                <a:spcPts val="600"/>
              </a:spcBef>
              <a:buNone/>
            </a:pPr>
            <a:r>
              <a:rPr lang="en-US" sz="1600" dirty="0"/>
              <a:t>1. </a:t>
            </a:r>
            <a:r>
              <a:rPr lang="en-US" sz="1600" dirty="0" err="1"/>
              <a:t>Ruang</a:t>
            </a:r>
            <a:r>
              <a:rPr lang="en-US" sz="1600" dirty="0"/>
              <a:t> </a:t>
            </a:r>
            <a:r>
              <a:rPr lang="en-US" sz="1600" dirty="0" err="1"/>
              <a:t>lingkup</a:t>
            </a:r>
            <a:endParaRPr lang="en-US" sz="1600" dirty="0"/>
          </a:p>
          <a:p>
            <a:pPr marL="0" indent="0">
              <a:spcBef>
                <a:spcPts val="600"/>
              </a:spcBef>
              <a:buNone/>
            </a:pPr>
            <a:r>
              <a:rPr lang="en-US" sz="1600" dirty="0"/>
              <a:t>2. </a:t>
            </a:r>
            <a:r>
              <a:rPr lang="en-US" sz="1600" dirty="0" err="1"/>
              <a:t>Acuan</a:t>
            </a:r>
            <a:r>
              <a:rPr lang="en-US" sz="1600" dirty="0"/>
              <a:t> </a:t>
            </a:r>
            <a:r>
              <a:rPr lang="en-US" sz="1600" dirty="0" err="1"/>
              <a:t>normatif</a:t>
            </a:r>
            <a:endParaRPr lang="en-US" sz="1600" dirty="0"/>
          </a:p>
          <a:p>
            <a:pPr marL="0" indent="0">
              <a:spcBef>
                <a:spcPts val="600"/>
              </a:spcBef>
              <a:buNone/>
            </a:pPr>
            <a:r>
              <a:rPr lang="en-US" sz="1600" dirty="0"/>
              <a:t>3. Istilah dan </a:t>
            </a:r>
            <a:r>
              <a:rPr lang="en-US" sz="1600" dirty="0" err="1"/>
              <a:t>definisi</a:t>
            </a:r>
            <a:endParaRPr lang="en-US" sz="1600" dirty="0"/>
          </a:p>
          <a:p>
            <a:pPr marL="0" indent="0">
              <a:spcBef>
                <a:spcPts val="600"/>
              </a:spcBef>
              <a:buNone/>
            </a:pPr>
            <a:endParaRPr lang="en-US" sz="1600" dirty="0"/>
          </a:p>
          <a:p>
            <a:pPr marL="0" indent="0">
              <a:spcBef>
                <a:spcPts val="600"/>
              </a:spcBef>
              <a:buNone/>
            </a:pPr>
            <a:r>
              <a:rPr lang="en-US" sz="1600" b="1" dirty="0"/>
              <a:t>4. </a:t>
            </a:r>
            <a:r>
              <a:rPr lang="en-US" sz="1600" b="1" dirty="0" err="1"/>
              <a:t>Persyaratan</a:t>
            </a:r>
            <a:r>
              <a:rPr lang="en-US" sz="1600" b="1" dirty="0"/>
              <a:t> </a:t>
            </a:r>
            <a:r>
              <a:rPr lang="en-US" sz="1600" b="1" dirty="0" err="1"/>
              <a:t>Manajemen</a:t>
            </a:r>
            <a:endParaRPr lang="en-US" sz="1600" b="1" dirty="0"/>
          </a:p>
          <a:p>
            <a:pPr marL="0" indent="0">
              <a:spcBef>
                <a:spcPts val="600"/>
              </a:spcBef>
              <a:buNone/>
            </a:pPr>
            <a:r>
              <a:rPr lang="en-US" sz="1600" b="1" dirty="0"/>
              <a:t>5. </a:t>
            </a:r>
            <a:r>
              <a:rPr lang="en-US" sz="1600" b="1" dirty="0" err="1"/>
              <a:t>Persyaratan</a:t>
            </a:r>
            <a:r>
              <a:rPr lang="en-US" sz="1600" b="1" dirty="0"/>
              <a:t> </a:t>
            </a:r>
            <a:r>
              <a:rPr lang="en-US" sz="1600" b="1" dirty="0" err="1"/>
              <a:t>Teknis</a:t>
            </a:r>
            <a:endParaRPr lang="en-US" sz="1600" b="1" dirty="0"/>
          </a:p>
          <a:p>
            <a:pPr marL="0" indent="0">
              <a:spcBef>
                <a:spcPts val="600"/>
              </a:spcBef>
              <a:buNone/>
            </a:pPr>
            <a:endParaRPr lang="en-US" sz="1600" dirty="0"/>
          </a:p>
          <a:p>
            <a:pPr marL="0" indent="0">
              <a:spcBef>
                <a:spcPts val="600"/>
              </a:spcBef>
              <a:buNone/>
            </a:pPr>
            <a:r>
              <a:rPr lang="en-US" sz="1600" dirty="0"/>
              <a:t>Lampiran A: </a:t>
            </a:r>
            <a:r>
              <a:rPr lang="en-US" sz="1600" dirty="0" err="1"/>
              <a:t>Acuan</a:t>
            </a:r>
            <a:r>
              <a:rPr lang="en-US" sz="1600" dirty="0"/>
              <a:t> </a:t>
            </a:r>
            <a:r>
              <a:rPr lang="en-US" sz="1600" dirty="0" err="1"/>
              <a:t>silang</a:t>
            </a:r>
            <a:r>
              <a:rPr lang="en-US" sz="1600" dirty="0"/>
              <a:t> nominal </a:t>
            </a:r>
            <a:r>
              <a:rPr lang="en-US" sz="1600" dirty="0" err="1"/>
              <a:t>ke</a:t>
            </a:r>
            <a:r>
              <a:rPr lang="en-US" sz="1600" dirty="0"/>
              <a:t> ISO 9001:2000</a:t>
            </a:r>
          </a:p>
          <a:p>
            <a:pPr marL="0" indent="0">
              <a:spcBef>
                <a:spcPts val="600"/>
              </a:spcBef>
              <a:buNone/>
            </a:pPr>
            <a:r>
              <a:rPr lang="en-US" sz="1600" dirty="0"/>
              <a:t>Lampiran B: </a:t>
            </a:r>
            <a:r>
              <a:rPr lang="en-US" sz="1600" dirty="0" err="1"/>
              <a:t>Pedoman</a:t>
            </a:r>
            <a:r>
              <a:rPr lang="en-US" sz="1600" dirty="0"/>
              <a:t> </a:t>
            </a:r>
            <a:r>
              <a:rPr lang="en-US" sz="1600" dirty="0" err="1"/>
              <a:t>untuk</a:t>
            </a:r>
            <a:r>
              <a:rPr lang="en-US" sz="1600" dirty="0"/>
              <a:t> </a:t>
            </a:r>
            <a:r>
              <a:rPr lang="en-US" sz="1600" dirty="0" err="1"/>
              <a:t>menyusun</a:t>
            </a:r>
            <a:r>
              <a:rPr lang="en-US" sz="1600" dirty="0"/>
              <a:t>  </a:t>
            </a:r>
            <a:r>
              <a:rPr lang="en-US" sz="1600" dirty="0" err="1"/>
              <a:t>persyaratan</a:t>
            </a:r>
            <a:r>
              <a:rPr lang="en-US" sz="1600" dirty="0"/>
              <a:t> </a:t>
            </a:r>
            <a:r>
              <a:rPr lang="en-US" sz="1600" dirty="0" err="1"/>
              <a:t>bidang</a:t>
            </a:r>
            <a:r>
              <a:rPr lang="en-US" sz="1600" dirty="0"/>
              <a:t> </a:t>
            </a:r>
            <a:r>
              <a:rPr lang="en-US" sz="1600" dirty="0" err="1"/>
              <a:t>khusus</a:t>
            </a:r>
            <a:r>
              <a:rPr lang="en-US" sz="1600" dirty="0"/>
              <a:t> </a:t>
            </a:r>
          </a:p>
          <a:p>
            <a:pPr marL="0" indent="0">
              <a:spcBef>
                <a:spcPts val="600"/>
              </a:spcBef>
              <a:buNone/>
            </a:pPr>
            <a:r>
              <a:rPr lang="en-US" sz="1600" dirty="0" err="1"/>
              <a:t>Pustaka</a:t>
            </a:r>
            <a:endParaRPr lang="en-US" sz="1600" dirty="0"/>
          </a:p>
        </p:txBody>
      </p:sp>
      <p:sp>
        <p:nvSpPr>
          <p:cNvPr id="4" name="Content Placeholder 3">
            <a:extLst>
              <a:ext uri="{FF2B5EF4-FFF2-40B4-BE49-F238E27FC236}">
                <a16:creationId xmlns:a16="http://schemas.microsoft.com/office/drawing/2014/main" id="{6D62204F-E6C9-4AD2-8E47-EE6F5285C667}"/>
              </a:ext>
            </a:extLst>
          </p:cNvPr>
          <p:cNvSpPr>
            <a:spLocks noGrp="1"/>
          </p:cNvSpPr>
          <p:nvPr>
            <p:ph sz="half" idx="2"/>
          </p:nvPr>
        </p:nvSpPr>
        <p:spPr>
          <a:xfrm>
            <a:off x="5089970" y="1378227"/>
            <a:ext cx="4184034" cy="4663136"/>
          </a:xfrm>
        </p:spPr>
        <p:txBody>
          <a:bodyPr>
            <a:normAutofit fontScale="55000" lnSpcReduction="20000"/>
          </a:bodyPr>
          <a:lstStyle/>
          <a:p>
            <a:pPr marL="0" indent="0">
              <a:lnSpc>
                <a:spcPct val="120000"/>
              </a:lnSpc>
              <a:spcBef>
                <a:spcPts val="600"/>
              </a:spcBef>
              <a:buNone/>
            </a:pPr>
            <a:r>
              <a:rPr lang="en-US" sz="2900" dirty="0"/>
              <a:t>Daftar Isi</a:t>
            </a:r>
          </a:p>
          <a:p>
            <a:pPr marL="0" indent="0">
              <a:lnSpc>
                <a:spcPct val="120000"/>
              </a:lnSpc>
              <a:spcBef>
                <a:spcPts val="600"/>
              </a:spcBef>
              <a:buNone/>
            </a:pPr>
            <a:r>
              <a:rPr lang="en-US" sz="2900" dirty="0" err="1"/>
              <a:t>Pengantar</a:t>
            </a:r>
            <a:endParaRPr lang="en-US" sz="2900" dirty="0"/>
          </a:p>
          <a:p>
            <a:pPr marL="0" indent="0">
              <a:lnSpc>
                <a:spcPct val="120000"/>
              </a:lnSpc>
              <a:spcBef>
                <a:spcPts val="600"/>
              </a:spcBef>
              <a:buNone/>
            </a:pPr>
            <a:r>
              <a:rPr lang="en-US" sz="2900" dirty="0" err="1"/>
              <a:t>Pendahuluan</a:t>
            </a:r>
            <a:endParaRPr lang="en-US" sz="2900" dirty="0"/>
          </a:p>
          <a:p>
            <a:pPr marL="0" indent="0">
              <a:lnSpc>
                <a:spcPct val="120000"/>
              </a:lnSpc>
              <a:spcBef>
                <a:spcPts val="600"/>
              </a:spcBef>
              <a:buNone/>
            </a:pPr>
            <a:r>
              <a:rPr lang="en-US" sz="2900" dirty="0"/>
              <a:t>1. </a:t>
            </a:r>
            <a:r>
              <a:rPr lang="en-US" sz="2900" dirty="0" err="1"/>
              <a:t>Ruang</a:t>
            </a:r>
            <a:r>
              <a:rPr lang="en-US" sz="2900" dirty="0"/>
              <a:t> </a:t>
            </a:r>
            <a:r>
              <a:rPr lang="en-US" sz="2900" dirty="0" err="1"/>
              <a:t>lingkup</a:t>
            </a:r>
            <a:endParaRPr lang="en-US" sz="2900" dirty="0"/>
          </a:p>
          <a:p>
            <a:pPr marL="0" indent="0">
              <a:lnSpc>
                <a:spcPct val="120000"/>
              </a:lnSpc>
              <a:spcBef>
                <a:spcPts val="600"/>
              </a:spcBef>
              <a:buNone/>
            </a:pPr>
            <a:r>
              <a:rPr lang="en-US" sz="2900" dirty="0"/>
              <a:t>2. </a:t>
            </a:r>
            <a:r>
              <a:rPr lang="en-US" sz="2900" dirty="0" err="1"/>
              <a:t>Acuan</a:t>
            </a:r>
            <a:r>
              <a:rPr lang="en-US" sz="2900" dirty="0"/>
              <a:t> </a:t>
            </a:r>
            <a:r>
              <a:rPr lang="en-US" sz="2900" dirty="0" err="1"/>
              <a:t>normatif</a:t>
            </a:r>
            <a:endParaRPr lang="en-US" sz="2900" dirty="0"/>
          </a:p>
          <a:p>
            <a:pPr marL="0" indent="0">
              <a:lnSpc>
                <a:spcPct val="120000"/>
              </a:lnSpc>
              <a:spcBef>
                <a:spcPts val="600"/>
              </a:spcBef>
              <a:buNone/>
            </a:pPr>
            <a:r>
              <a:rPr lang="en-US" sz="2900" dirty="0"/>
              <a:t>3. Istilah dan </a:t>
            </a:r>
            <a:r>
              <a:rPr lang="en-US" sz="2900" dirty="0" err="1"/>
              <a:t>definisi</a:t>
            </a:r>
            <a:endParaRPr lang="en-US" sz="2900" dirty="0"/>
          </a:p>
          <a:p>
            <a:pPr marL="0" indent="0">
              <a:lnSpc>
                <a:spcPct val="120000"/>
              </a:lnSpc>
              <a:spcBef>
                <a:spcPts val="600"/>
              </a:spcBef>
              <a:buNone/>
            </a:pPr>
            <a:r>
              <a:rPr lang="en-US" sz="2900" b="1" dirty="0"/>
              <a:t>4. </a:t>
            </a:r>
            <a:r>
              <a:rPr lang="en-US" sz="2900" b="1" dirty="0" err="1"/>
              <a:t>Persyaratan</a:t>
            </a:r>
            <a:r>
              <a:rPr lang="en-US" sz="2900" b="1" dirty="0"/>
              <a:t> </a:t>
            </a:r>
            <a:r>
              <a:rPr lang="en-US" sz="2900" b="1" dirty="0" err="1"/>
              <a:t>Umum</a:t>
            </a:r>
            <a:endParaRPr lang="en-US" sz="2900" b="1" dirty="0"/>
          </a:p>
          <a:p>
            <a:pPr marL="0" indent="0">
              <a:lnSpc>
                <a:spcPct val="120000"/>
              </a:lnSpc>
              <a:spcBef>
                <a:spcPts val="600"/>
              </a:spcBef>
              <a:buNone/>
            </a:pPr>
            <a:r>
              <a:rPr lang="en-US" sz="2900" b="1" dirty="0"/>
              <a:t>5. </a:t>
            </a:r>
            <a:r>
              <a:rPr lang="en-US" sz="2900" b="1" dirty="0" err="1"/>
              <a:t>Persyaratan</a:t>
            </a:r>
            <a:r>
              <a:rPr lang="en-US" sz="2900" b="1" dirty="0"/>
              <a:t> </a:t>
            </a:r>
            <a:r>
              <a:rPr lang="en-US" sz="2900" b="1" dirty="0" err="1"/>
              <a:t>Struktur</a:t>
            </a:r>
            <a:endParaRPr lang="en-US" sz="2900" b="1" dirty="0"/>
          </a:p>
          <a:p>
            <a:pPr marL="0" indent="0">
              <a:lnSpc>
                <a:spcPct val="120000"/>
              </a:lnSpc>
              <a:spcBef>
                <a:spcPts val="600"/>
              </a:spcBef>
              <a:buNone/>
            </a:pPr>
            <a:r>
              <a:rPr lang="en-US" sz="2900" b="1" dirty="0"/>
              <a:t>6. </a:t>
            </a:r>
            <a:r>
              <a:rPr lang="en-US" sz="2900" b="1" dirty="0" err="1"/>
              <a:t>Persyaratan</a:t>
            </a:r>
            <a:r>
              <a:rPr lang="en-US" sz="2900" b="1" dirty="0"/>
              <a:t> </a:t>
            </a:r>
            <a:r>
              <a:rPr lang="en-US" sz="2900" b="1" dirty="0" err="1"/>
              <a:t>sumberdaya</a:t>
            </a:r>
            <a:endParaRPr lang="en-US" sz="2900" b="1" dirty="0"/>
          </a:p>
          <a:p>
            <a:pPr marL="0" indent="0">
              <a:lnSpc>
                <a:spcPct val="120000"/>
              </a:lnSpc>
              <a:spcBef>
                <a:spcPts val="600"/>
              </a:spcBef>
              <a:buNone/>
            </a:pPr>
            <a:r>
              <a:rPr lang="en-US" sz="2900" b="1" dirty="0"/>
              <a:t>7. </a:t>
            </a:r>
            <a:r>
              <a:rPr lang="en-US" sz="2900" b="1" dirty="0" err="1"/>
              <a:t>Persyaratan</a:t>
            </a:r>
            <a:r>
              <a:rPr lang="en-US" sz="2900" b="1" dirty="0"/>
              <a:t> proses</a:t>
            </a:r>
          </a:p>
          <a:p>
            <a:pPr marL="0" indent="0">
              <a:lnSpc>
                <a:spcPct val="120000"/>
              </a:lnSpc>
              <a:spcBef>
                <a:spcPts val="600"/>
              </a:spcBef>
              <a:buNone/>
            </a:pPr>
            <a:r>
              <a:rPr lang="en-US" sz="2900" b="1" dirty="0"/>
              <a:t>8. </a:t>
            </a:r>
            <a:r>
              <a:rPr lang="en-US" sz="2900" b="1" dirty="0" err="1"/>
              <a:t>Persyaratan</a:t>
            </a:r>
            <a:r>
              <a:rPr lang="en-US" sz="2900" b="1" dirty="0"/>
              <a:t> </a:t>
            </a:r>
            <a:r>
              <a:rPr lang="en-US" sz="2900" b="1" dirty="0" err="1"/>
              <a:t>manajemen</a:t>
            </a:r>
            <a:endParaRPr lang="en-US" sz="2900" b="1" dirty="0"/>
          </a:p>
          <a:p>
            <a:pPr marL="0" indent="0">
              <a:lnSpc>
                <a:spcPct val="120000"/>
              </a:lnSpc>
              <a:spcBef>
                <a:spcPts val="600"/>
              </a:spcBef>
              <a:buNone/>
            </a:pPr>
            <a:r>
              <a:rPr lang="en-US" sz="2900" dirty="0"/>
              <a:t>Lampiran A: </a:t>
            </a:r>
            <a:r>
              <a:rPr lang="en-US" sz="2900" dirty="0" err="1"/>
              <a:t>Ketelusuran</a:t>
            </a:r>
            <a:r>
              <a:rPr lang="en-US" sz="2900" dirty="0"/>
              <a:t> </a:t>
            </a:r>
            <a:r>
              <a:rPr lang="en-US" sz="2900" dirty="0" err="1"/>
              <a:t>Metrologi</a:t>
            </a:r>
            <a:endParaRPr lang="en-US" sz="2900" dirty="0"/>
          </a:p>
          <a:p>
            <a:pPr marL="0" indent="0">
              <a:lnSpc>
                <a:spcPct val="120000"/>
              </a:lnSpc>
              <a:spcBef>
                <a:spcPts val="600"/>
              </a:spcBef>
              <a:buNone/>
            </a:pPr>
            <a:r>
              <a:rPr lang="en-US" sz="2900" dirty="0"/>
              <a:t>Lampiran B: </a:t>
            </a:r>
            <a:r>
              <a:rPr lang="en-US" sz="2900" dirty="0" err="1"/>
              <a:t>Pilihan</a:t>
            </a:r>
            <a:r>
              <a:rPr lang="en-US" sz="2900" dirty="0"/>
              <a:t> </a:t>
            </a:r>
            <a:r>
              <a:rPr lang="en-US" sz="2900" dirty="0" err="1"/>
              <a:t>Sistem</a:t>
            </a:r>
            <a:r>
              <a:rPr lang="en-US" sz="2900" dirty="0"/>
              <a:t> </a:t>
            </a:r>
            <a:r>
              <a:rPr lang="en-US" sz="2900" dirty="0" err="1"/>
              <a:t>Managemen</a:t>
            </a:r>
            <a:endParaRPr lang="en-US" sz="2900" dirty="0"/>
          </a:p>
          <a:p>
            <a:pPr marL="0" indent="0">
              <a:lnSpc>
                <a:spcPct val="120000"/>
              </a:lnSpc>
              <a:spcBef>
                <a:spcPts val="600"/>
              </a:spcBef>
              <a:buNone/>
            </a:pPr>
            <a:r>
              <a:rPr lang="en-US" sz="2900" dirty="0" err="1"/>
              <a:t>Pustaka</a:t>
            </a:r>
            <a:endParaRPr lang="en-US" sz="2900" dirty="0"/>
          </a:p>
          <a:p>
            <a:pPr marL="0" indent="0">
              <a:buNone/>
            </a:pPr>
            <a:endParaRPr lang="en-US" dirty="0"/>
          </a:p>
        </p:txBody>
      </p:sp>
      <p:sp>
        <p:nvSpPr>
          <p:cNvPr id="5" name="Footer Placeholder 4">
            <a:extLst>
              <a:ext uri="{FF2B5EF4-FFF2-40B4-BE49-F238E27FC236}">
                <a16:creationId xmlns:a16="http://schemas.microsoft.com/office/drawing/2014/main" id="{DCD41F31-D949-428F-B137-673D532BD656}"/>
              </a:ext>
            </a:extLst>
          </p:cNvPr>
          <p:cNvSpPr>
            <a:spLocks noGrp="1"/>
          </p:cNvSpPr>
          <p:nvPr>
            <p:ph type="ftr" sz="quarter" idx="11"/>
          </p:nvPr>
        </p:nvSpPr>
        <p:spPr/>
        <p:txBody>
          <a:bodyPr/>
          <a:lstStyle/>
          <a:p>
            <a:r>
              <a:rPr lang="en-US"/>
              <a:t>ISO/IEC 17025/Rev.01 (c)Copyright, Sentral Sistem Oct. 2020</a:t>
            </a:r>
          </a:p>
        </p:txBody>
      </p:sp>
      <p:sp>
        <p:nvSpPr>
          <p:cNvPr id="7" name="Left Brace 6">
            <a:extLst>
              <a:ext uri="{FF2B5EF4-FFF2-40B4-BE49-F238E27FC236}">
                <a16:creationId xmlns:a16="http://schemas.microsoft.com/office/drawing/2014/main" id="{5C39A04D-130F-4D11-B901-2C74601178A6}"/>
              </a:ext>
            </a:extLst>
          </p:cNvPr>
          <p:cNvSpPr/>
          <p:nvPr/>
        </p:nvSpPr>
        <p:spPr>
          <a:xfrm>
            <a:off x="3954907" y="3429000"/>
            <a:ext cx="1135063" cy="1461051"/>
          </a:xfrm>
          <a:prstGeom prst="leftBrace">
            <a:avLst>
              <a:gd name="adj1" fmla="val 8333"/>
              <a:gd name="adj2" fmla="val 43284"/>
            </a:avLst>
          </a:prstGeom>
          <a:solidFill>
            <a:srgbClr val="006482">
              <a:lumMod val="20000"/>
              <a:lumOff val="80000"/>
            </a:srgbClr>
          </a:solidFill>
          <a:ln w="9525" cap="flat" cmpd="sng" algn="ctr">
            <a:solidFill>
              <a:srgbClr val="D70000">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d-ID" sz="1800" b="0" i="0" u="none" strike="noStrike" kern="0" cap="none" spc="0" normalizeH="0" baseline="0" noProof="0">
              <a:ln>
                <a:noFill/>
              </a:ln>
              <a:solidFill>
                <a:srgbClr val="4B4B4B"/>
              </a:solidFill>
              <a:effectLst/>
              <a:uLnTx/>
              <a:uFillTx/>
              <a:latin typeface="Arial"/>
              <a:ea typeface="+mn-ea"/>
              <a:cs typeface="+mn-cs"/>
            </a:endParaRPr>
          </a:p>
        </p:txBody>
      </p:sp>
      <p:sp>
        <p:nvSpPr>
          <p:cNvPr id="8" name="Slide Number Placeholder 7">
            <a:extLst>
              <a:ext uri="{FF2B5EF4-FFF2-40B4-BE49-F238E27FC236}">
                <a16:creationId xmlns:a16="http://schemas.microsoft.com/office/drawing/2014/main" id="{00C9C2E5-59AB-454C-B35A-4874FC074DC7}"/>
              </a:ext>
            </a:extLst>
          </p:cNvPr>
          <p:cNvSpPr>
            <a:spLocks noGrp="1"/>
          </p:cNvSpPr>
          <p:nvPr>
            <p:ph type="sldNum" sz="quarter" idx="12"/>
          </p:nvPr>
        </p:nvSpPr>
        <p:spPr/>
        <p:txBody>
          <a:bodyPr/>
          <a:lstStyle/>
          <a:p>
            <a:fld id="{D613E84E-F90B-4997-BEAD-0068A8707C75}" type="slidenum">
              <a:rPr lang="en-US" smtClean="0"/>
              <a:t>6</a:t>
            </a:fld>
            <a:endParaRPr lang="en-US"/>
          </a:p>
        </p:txBody>
      </p:sp>
    </p:spTree>
    <p:extLst>
      <p:ext uri="{BB962C8B-B14F-4D97-AF65-F5344CB8AC3E}">
        <p14:creationId xmlns:p14="http://schemas.microsoft.com/office/powerpoint/2010/main" val="2216771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Content Placeholder 2">
            <a:extLst>
              <a:ext uri="{FF2B5EF4-FFF2-40B4-BE49-F238E27FC236}">
                <a16:creationId xmlns:a16="http://schemas.microsoft.com/office/drawing/2014/main" id="{CB92EF17-1136-4BE7-938A-C425C7014FA5}"/>
              </a:ext>
            </a:extLst>
          </p:cNvPr>
          <p:cNvSpPr>
            <a:spLocks noGrp="1" noChangeArrowheads="1"/>
          </p:cNvSpPr>
          <p:nvPr>
            <p:ph idx="1"/>
          </p:nvPr>
        </p:nvSpPr>
        <p:spPr>
          <a:xfrm>
            <a:off x="953116" y="1037828"/>
            <a:ext cx="8458200" cy="5197475"/>
          </a:xfrm>
        </p:spPr>
        <p:txBody>
          <a:bodyPr/>
          <a:lstStyle/>
          <a:p>
            <a:pPr marL="0" indent="0" algn="ctr">
              <a:buNone/>
            </a:pPr>
            <a:r>
              <a:rPr lang="id-ID" altLang="en-US" sz="2000" b="1" u="sng" dirty="0">
                <a:solidFill>
                  <a:srgbClr val="3615FB"/>
                </a:solidFill>
              </a:rPr>
              <a:t>6.6 Penyediaan produk dan jasa eksternal</a:t>
            </a:r>
            <a:endParaRPr lang="id-ID" altLang="en-US" sz="1800" b="1" dirty="0"/>
          </a:p>
          <a:p>
            <a:pPr marL="0" indent="0">
              <a:buNone/>
            </a:pPr>
            <a:br>
              <a:rPr lang="id-ID" altLang="en-US" sz="900" b="1" dirty="0"/>
            </a:br>
            <a:r>
              <a:rPr lang="id-ID" altLang="en-US" sz="2000" b="1" dirty="0"/>
              <a:t>6.6.1 </a:t>
            </a:r>
            <a:r>
              <a:rPr lang="id-ID" altLang="en-US" sz="2000" dirty="0"/>
              <a:t>Laboratorium harus menjamin bahwa penyedia produk  dan layanan eksternal yang berdampak pada aktivitas lab., bila mereka:</a:t>
            </a:r>
          </a:p>
          <a:p>
            <a:pPr marL="0" indent="0" algn="just">
              <a:lnSpc>
                <a:spcPct val="120000"/>
              </a:lnSpc>
              <a:buClr>
                <a:srgbClr val="3615FB"/>
              </a:buClr>
              <a:buSzPct val="100000"/>
              <a:buFont typeface="Arial" panose="020B0604020202020204" pitchFamily="34" charset="0"/>
              <a:buAutoNum type="alphaLcPeriod"/>
            </a:pPr>
            <a:r>
              <a:rPr lang="id-ID" altLang="en-US" sz="2000" dirty="0">
                <a:solidFill>
                  <a:srgbClr val="002060"/>
                </a:solidFill>
              </a:rPr>
              <a:t>disediakan  untuk maksud  kegiatan laboratorium sendiri;</a:t>
            </a:r>
          </a:p>
          <a:p>
            <a:pPr marL="0" indent="0" algn="just">
              <a:lnSpc>
                <a:spcPct val="120000"/>
              </a:lnSpc>
              <a:buClr>
                <a:srgbClr val="3615FB"/>
              </a:buClr>
              <a:buSzPct val="100000"/>
              <a:buFont typeface="Arial" panose="020B0604020202020204" pitchFamily="34" charset="0"/>
              <a:buAutoNum type="alphaLcPeriod"/>
            </a:pPr>
            <a:r>
              <a:rPr lang="id-ID" altLang="en-US" sz="2000" dirty="0">
                <a:solidFill>
                  <a:srgbClr val="002060"/>
                </a:solidFill>
              </a:rPr>
              <a:t>disediakan, sebagian atau penuh, langsung ke pelanggan oleh  laboratorium, seperti yang diterima dari penyedia eksternal;</a:t>
            </a:r>
          </a:p>
          <a:p>
            <a:pPr marL="0" indent="0" algn="just">
              <a:lnSpc>
                <a:spcPct val="120000"/>
              </a:lnSpc>
              <a:buClr>
                <a:srgbClr val="3615FB"/>
              </a:buClr>
              <a:buSzPct val="100000"/>
              <a:buFont typeface="Arial" panose="020B0604020202020204" pitchFamily="34" charset="0"/>
              <a:buAutoNum type="alphaLcPeriod"/>
            </a:pPr>
            <a:r>
              <a:rPr lang="id-ID" altLang="en-US" sz="2000" dirty="0">
                <a:solidFill>
                  <a:srgbClr val="002060"/>
                </a:solidFill>
              </a:rPr>
              <a:t>digunakan untuk mendukung operasional laboratorium</a:t>
            </a:r>
            <a:r>
              <a:rPr lang="id-ID" altLang="en-US" sz="1800" dirty="0">
                <a:solidFill>
                  <a:srgbClr val="002060"/>
                </a:solidFill>
              </a:rPr>
              <a:t>.</a:t>
            </a:r>
            <a:br>
              <a:rPr lang="id-ID" altLang="en-US" sz="1800" dirty="0">
                <a:solidFill>
                  <a:srgbClr val="002060"/>
                </a:solidFill>
              </a:rPr>
            </a:br>
            <a:endParaRPr lang="id-ID" altLang="en-US" sz="900" dirty="0">
              <a:solidFill>
                <a:srgbClr val="002060"/>
              </a:solidFill>
            </a:endParaRPr>
          </a:p>
          <a:p>
            <a:pPr marL="0" indent="0" algn="just">
              <a:lnSpc>
                <a:spcPct val="120000"/>
              </a:lnSpc>
              <a:buSzPct val="100000"/>
              <a:buNone/>
            </a:pPr>
            <a:r>
              <a:rPr lang="id-ID" altLang="en-US" sz="1400" dirty="0">
                <a:solidFill>
                  <a:srgbClr val="002060"/>
                </a:solidFill>
              </a:rPr>
              <a:t>CATATAN Produk dapat mencakup, misalnya, standar pengukuran dan peralatan, peralatan bantu, bahan habis pakai dan bahan referensi. Layanan dapat mencakup, misalnya, layanan kalibrasi, jasa sampling, jasa pengujian, dan pemeliharaan fasilitas peralatan, jasa pengujian kemampuan dan jasa penilaian dan audit.</a:t>
            </a:r>
          </a:p>
          <a:p>
            <a:pPr marL="0" indent="0" algn="just">
              <a:buNone/>
            </a:pPr>
            <a:endParaRPr lang="id-ID" altLang="en-US" sz="900" dirty="0"/>
          </a:p>
        </p:txBody>
      </p:sp>
      <p:grpSp>
        <p:nvGrpSpPr>
          <p:cNvPr id="98309" name="Group 6">
            <a:extLst>
              <a:ext uri="{FF2B5EF4-FFF2-40B4-BE49-F238E27FC236}">
                <a16:creationId xmlns:a16="http://schemas.microsoft.com/office/drawing/2014/main" id="{978C71A2-DED4-4E7D-B283-02D3A7567B15}"/>
              </a:ext>
            </a:extLst>
          </p:cNvPr>
          <p:cNvGrpSpPr>
            <a:grpSpLocks/>
          </p:cNvGrpSpPr>
          <p:nvPr/>
        </p:nvGrpSpPr>
        <p:grpSpPr bwMode="auto">
          <a:xfrm>
            <a:off x="2362200" y="914400"/>
            <a:ext cx="4876800" cy="46038"/>
            <a:chOff x="904875" y="914400"/>
            <a:chExt cx="4184650" cy="0"/>
          </a:xfrm>
        </p:grpSpPr>
        <p:sp>
          <p:nvSpPr>
            <p:cNvPr id="98310" name="Line 8">
              <a:extLst>
                <a:ext uri="{FF2B5EF4-FFF2-40B4-BE49-F238E27FC236}">
                  <a16:creationId xmlns:a16="http://schemas.microsoft.com/office/drawing/2014/main" id="{5FEB520D-8609-4281-8478-CCF72E9EE38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8311" name="Line 9">
              <a:extLst>
                <a:ext uri="{FF2B5EF4-FFF2-40B4-BE49-F238E27FC236}">
                  <a16:creationId xmlns:a16="http://schemas.microsoft.com/office/drawing/2014/main" id="{2A852DDC-DFD6-4EC8-BE0C-594464E217E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0A757633-73B9-4FB1-94E9-C402FA6A3F3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727C0F8-BC92-4504-8DD2-D9A9955EA284}"/>
              </a:ext>
            </a:extLst>
          </p:cNvPr>
          <p:cNvSpPr>
            <a:spLocks noGrp="1"/>
          </p:cNvSpPr>
          <p:nvPr>
            <p:ph type="sldNum" sz="quarter" idx="12"/>
          </p:nvPr>
        </p:nvSpPr>
        <p:spPr/>
        <p:txBody>
          <a:bodyPr/>
          <a:lstStyle/>
          <a:p>
            <a:fld id="{D613E84E-F90B-4997-BEAD-0068A8707C75}" type="slidenum">
              <a:rPr lang="en-US" smtClean="0"/>
              <a:t>60</a:t>
            </a:fld>
            <a:endParaRPr lang="en-US" dirty="0"/>
          </a:p>
        </p:txBody>
      </p:sp>
      <p:sp>
        <p:nvSpPr>
          <p:cNvPr id="5" name="Title 4">
            <a:extLst>
              <a:ext uri="{FF2B5EF4-FFF2-40B4-BE49-F238E27FC236}">
                <a16:creationId xmlns:a16="http://schemas.microsoft.com/office/drawing/2014/main" id="{5DFFF85D-C568-457C-BAD3-D7515EE9036A}"/>
              </a:ext>
            </a:extLst>
          </p:cNvPr>
          <p:cNvSpPr>
            <a:spLocks noGrp="1"/>
          </p:cNvSpPr>
          <p:nvPr>
            <p:ph type="title"/>
          </p:nvPr>
        </p:nvSpPr>
        <p:spPr>
          <a:xfrm>
            <a:off x="2362200" y="26428"/>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833F6-7148-453B-AB5D-3D9FAC69EA9F}"/>
              </a:ext>
            </a:extLst>
          </p:cNvPr>
          <p:cNvSpPr>
            <a:spLocks noGrp="1"/>
          </p:cNvSpPr>
          <p:nvPr>
            <p:ph idx="1"/>
          </p:nvPr>
        </p:nvSpPr>
        <p:spPr>
          <a:xfrm>
            <a:off x="829670" y="991395"/>
            <a:ext cx="8458200" cy="5197475"/>
          </a:xfrm>
        </p:spPr>
        <p:txBody>
          <a:bodyPr>
            <a:normAutofit lnSpcReduction="10000"/>
          </a:bodyPr>
          <a:lstStyle/>
          <a:p>
            <a:pPr marL="0" indent="0" algn="ctr">
              <a:buNone/>
              <a:defRPr/>
            </a:pPr>
            <a:r>
              <a:rPr lang="id-ID" sz="2000" b="1" u="sng" dirty="0">
                <a:solidFill>
                  <a:srgbClr val="3615FB"/>
                </a:solidFill>
              </a:rPr>
              <a:t>6.6 Penyediaan produk dan jasa eksternal</a:t>
            </a:r>
            <a:endParaRPr lang="id-ID" sz="1800" b="1" dirty="0"/>
          </a:p>
          <a:p>
            <a:pPr marL="0" indent="0">
              <a:buNone/>
              <a:defRPr/>
            </a:pPr>
            <a:br>
              <a:rPr lang="id-ID" sz="900" b="1" dirty="0"/>
            </a:br>
            <a:endParaRPr lang="id-ID" sz="900" dirty="0"/>
          </a:p>
          <a:p>
            <a:pPr marL="0" indent="0" algn="just">
              <a:buNone/>
              <a:defRPr/>
            </a:pPr>
            <a:r>
              <a:rPr lang="id-ID" sz="2000" b="1" dirty="0"/>
              <a:t>6.6.2</a:t>
            </a:r>
            <a:r>
              <a:rPr lang="id-ID" sz="2000" dirty="0"/>
              <a:t> Laboratorium harus mempunyai </a:t>
            </a:r>
            <a:r>
              <a:rPr lang="id-ID" sz="2000" u="sng" dirty="0">
                <a:solidFill>
                  <a:srgbClr val="002060"/>
                </a:solidFill>
              </a:rPr>
              <a:t>prosedur</a:t>
            </a:r>
            <a:r>
              <a:rPr lang="id-ID" sz="2000" dirty="0"/>
              <a:t>  dan </a:t>
            </a:r>
            <a:r>
              <a:rPr lang="id-ID" sz="2000" dirty="0">
                <a:solidFill>
                  <a:srgbClr val="002060"/>
                </a:solidFill>
              </a:rPr>
              <a:t>rekaman</a:t>
            </a:r>
            <a:r>
              <a:rPr lang="id-ID" sz="2000" dirty="0"/>
              <a:t> untuk</a:t>
            </a:r>
            <a:r>
              <a:rPr lang="id-ID" sz="1800" dirty="0"/>
              <a:t>:</a:t>
            </a:r>
          </a:p>
          <a:p>
            <a:pPr marL="457200" indent="-457200" algn="just">
              <a:buClr>
                <a:srgbClr val="3615FB"/>
              </a:buClr>
              <a:buSzPct val="100000"/>
              <a:buFont typeface="Webdings" panose="05030102010509060703" pitchFamily="18" charset="2"/>
              <a:buAutoNum type="alphaLcParenR"/>
              <a:defRPr/>
            </a:pPr>
            <a:r>
              <a:rPr lang="id-ID" sz="1800" dirty="0">
                <a:solidFill>
                  <a:srgbClr val="002060"/>
                </a:solidFill>
              </a:rPr>
              <a:t>menetapkan, meninjau dan menyetujui persyaratan laboratorium untuk produk dan layanan eksternal yang disediakan;</a:t>
            </a:r>
          </a:p>
          <a:p>
            <a:pPr marL="457200" indent="-457200" algn="just">
              <a:buClr>
                <a:srgbClr val="3615FB"/>
              </a:buClr>
              <a:buSzPct val="100000"/>
              <a:buFont typeface="Webdings" panose="05030102010509060703" pitchFamily="18" charset="2"/>
              <a:buAutoNum type="alphaLcParenR"/>
              <a:defRPr/>
            </a:pPr>
            <a:endParaRPr lang="id-ID" sz="900" dirty="0">
              <a:solidFill>
                <a:srgbClr val="002060"/>
              </a:solidFill>
            </a:endParaRPr>
          </a:p>
          <a:p>
            <a:pPr marL="457200" indent="-457200" algn="just">
              <a:buClr>
                <a:srgbClr val="3615FB"/>
              </a:buClr>
              <a:buSzPct val="100000"/>
              <a:buFont typeface="Webdings" panose="05030102010509060703" pitchFamily="18" charset="2"/>
              <a:buAutoNum type="alphaLcParenR"/>
              <a:defRPr/>
            </a:pPr>
            <a:r>
              <a:rPr lang="id-ID" sz="1800" dirty="0">
                <a:solidFill>
                  <a:srgbClr val="002060"/>
                </a:solidFill>
              </a:rPr>
              <a:t>menetapkan kriteria untuk evaluasi, seleksi, monitoring kinerja dan evaluasi ulang dari penyedia eksternal;</a:t>
            </a:r>
          </a:p>
          <a:p>
            <a:pPr marL="457200" indent="-457200" algn="just">
              <a:buClr>
                <a:srgbClr val="3615FB"/>
              </a:buClr>
              <a:buSzPct val="100000"/>
              <a:buFont typeface="Webdings" panose="05030102010509060703" pitchFamily="18" charset="2"/>
              <a:buAutoNum type="alphaLcParenR"/>
              <a:defRPr/>
            </a:pPr>
            <a:endParaRPr lang="id-ID" sz="900" dirty="0">
              <a:solidFill>
                <a:srgbClr val="002060"/>
              </a:solidFill>
            </a:endParaRPr>
          </a:p>
          <a:p>
            <a:pPr marL="457200" indent="-457200" algn="just">
              <a:buClr>
                <a:srgbClr val="3615FB"/>
              </a:buClr>
              <a:buSzPct val="100000"/>
              <a:buFont typeface="Webdings" panose="05030102010509060703" pitchFamily="18" charset="2"/>
              <a:buAutoNum type="alphaLcParenR"/>
              <a:defRPr/>
            </a:pPr>
            <a:r>
              <a:rPr lang="id-ID" sz="1800" dirty="0">
                <a:solidFill>
                  <a:srgbClr val="002060"/>
                </a:solidFill>
              </a:rPr>
              <a:t>menjamin bahwa produk dan layanan eksternal yang disediakan sesuai dengan persyaratan laboratorium didirikan atau bila berlaku, persyaratan yang relevan dari standar ini; sebelum digunakan atau langsung diberikan kepada pelanggan;</a:t>
            </a:r>
          </a:p>
          <a:p>
            <a:pPr marL="457200" indent="-457200" algn="just">
              <a:buClr>
                <a:srgbClr val="3615FB"/>
              </a:buClr>
              <a:buSzPct val="100000"/>
              <a:buFont typeface="Webdings" panose="05030102010509060703" pitchFamily="18" charset="2"/>
              <a:buAutoNum type="alphaLcParenR"/>
              <a:defRPr/>
            </a:pPr>
            <a:endParaRPr lang="id-ID" sz="900" dirty="0">
              <a:solidFill>
                <a:srgbClr val="002060"/>
              </a:solidFill>
            </a:endParaRPr>
          </a:p>
          <a:p>
            <a:pPr marL="457200" indent="-457200" algn="just">
              <a:buClr>
                <a:srgbClr val="3615FB"/>
              </a:buClr>
              <a:buSzPct val="100000"/>
              <a:buFont typeface="Webdings" panose="05030102010509060703" pitchFamily="18" charset="2"/>
              <a:buAutoNum type="alphaLcParenR"/>
              <a:defRPr/>
            </a:pPr>
            <a:r>
              <a:rPr lang="id-ID" sz="1800" dirty="0">
                <a:solidFill>
                  <a:srgbClr val="002060"/>
                </a:solidFill>
              </a:rPr>
              <a:t>mengambil tindakan apapun yang timbul dari evaluasi, pemantauan dan re-evaluasi.</a:t>
            </a:r>
            <a:endParaRPr lang="id-ID" sz="1200" dirty="0">
              <a:solidFill>
                <a:srgbClr val="002060"/>
              </a:solidFill>
            </a:endParaRPr>
          </a:p>
        </p:txBody>
      </p:sp>
      <p:grpSp>
        <p:nvGrpSpPr>
          <p:cNvPr id="99333" name="Group 6">
            <a:extLst>
              <a:ext uri="{FF2B5EF4-FFF2-40B4-BE49-F238E27FC236}">
                <a16:creationId xmlns:a16="http://schemas.microsoft.com/office/drawing/2014/main" id="{E252DBE7-8CF6-4582-BA53-BCFBC3BC46E2}"/>
              </a:ext>
            </a:extLst>
          </p:cNvPr>
          <p:cNvGrpSpPr>
            <a:grpSpLocks/>
          </p:cNvGrpSpPr>
          <p:nvPr/>
        </p:nvGrpSpPr>
        <p:grpSpPr bwMode="auto">
          <a:xfrm>
            <a:off x="2362200" y="914400"/>
            <a:ext cx="4876800" cy="46038"/>
            <a:chOff x="904875" y="914400"/>
            <a:chExt cx="4184650" cy="0"/>
          </a:xfrm>
        </p:grpSpPr>
        <p:sp>
          <p:nvSpPr>
            <p:cNvPr id="99334" name="Line 8">
              <a:extLst>
                <a:ext uri="{FF2B5EF4-FFF2-40B4-BE49-F238E27FC236}">
                  <a16:creationId xmlns:a16="http://schemas.microsoft.com/office/drawing/2014/main" id="{96812CAF-ED35-41DB-BBC6-2A6847C8E703}"/>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9335" name="Line 9">
              <a:extLst>
                <a:ext uri="{FF2B5EF4-FFF2-40B4-BE49-F238E27FC236}">
                  <a16:creationId xmlns:a16="http://schemas.microsoft.com/office/drawing/2014/main" id="{68F86EB9-2940-4084-882A-DDE54AAF114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ACC6C93D-A972-4C96-B4FE-1005B9335A1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C39A2431-716C-43C4-A71B-0214FB23179E}"/>
              </a:ext>
            </a:extLst>
          </p:cNvPr>
          <p:cNvSpPr>
            <a:spLocks noGrp="1"/>
          </p:cNvSpPr>
          <p:nvPr>
            <p:ph type="sldNum" sz="quarter" idx="12"/>
          </p:nvPr>
        </p:nvSpPr>
        <p:spPr/>
        <p:txBody>
          <a:bodyPr/>
          <a:lstStyle/>
          <a:p>
            <a:fld id="{D613E84E-F90B-4997-BEAD-0068A8707C75}" type="slidenum">
              <a:rPr lang="en-US" smtClean="0"/>
              <a:t>61</a:t>
            </a:fld>
            <a:endParaRPr lang="en-US" dirty="0"/>
          </a:p>
        </p:txBody>
      </p:sp>
      <p:sp>
        <p:nvSpPr>
          <p:cNvPr id="6" name="Title 5">
            <a:extLst>
              <a:ext uri="{FF2B5EF4-FFF2-40B4-BE49-F238E27FC236}">
                <a16:creationId xmlns:a16="http://schemas.microsoft.com/office/drawing/2014/main" id="{1C1D2852-1020-4A47-9D27-60AA1103BCAD}"/>
              </a:ext>
            </a:extLst>
          </p:cNvPr>
          <p:cNvSpPr>
            <a:spLocks noGrp="1"/>
          </p:cNvSpPr>
          <p:nvPr>
            <p:ph type="title"/>
          </p:nvPr>
        </p:nvSpPr>
        <p:spPr>
          <a:xfrm>
            <a:off x="2410691" y="14555"/>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774C5F-1D84-427E-A099-1483647B3C60}"/>
              </a:ext>
            </a:extLst>
          </p:cNvPr>
          <p:cNvSpPr>
            <a:spLocks noGrp="1"/>
          </p:cNvSpPr>
          <p:nvPr>
            <p:ph idx="1"/>
          </p:nvPr>
        </p:nvSpPr>
        <p:spPr>
          <a:xfrm>
            <a:off x="884261" y="1054101"/>
            <a:ext cx="8458200" cy="3276600"/>
          </a:xfrm>
        </p:spPr>
        <p:txBody>
          <a:bodyPr>
            <a:normAutofit fontScale="92500" lnSpcReduction="10000"/>
          </a:bodyPr>
          <a:lstStyle/>
          <a:p>
            <a:pPr marL="0" indent="0" algn="ctr">
              <a:buNone/>
              <a:defRPr/>
            </a:pPr>
            <a:r>
              <a:rPr lang="id-ID" sz="2000" b="1" u="sng" dirty="0">
                <a:solidFill>
                  <a:srgbClr val="3615FB"/>
                </a:solidFill>
              </a:rPr>
              <a:t>6.6 Penyediaan produk dan jasa eksternal</a:t>
            </a:r>
          </a:p>
          <a:p>
            <a:pPr marL="0" indent="0" algn="ctr">
              <a:buNone/>
              <a:defRPr/>
            </a:pPr>
            <a:endParaRPr lang="id-ID" sz="900" dirty="0"/>
          </a:p>
          <a:p>
            <a:pPr marL="0" indent="0" algn="just">
              <a:buNone/>
              <a:defRPr/>
            </a:pPr>
            <a:r>
              <a:rPr lang="id-ID" sz="2000" b="1" dirty="0"/>
              <a:t>6.6.3</a:t>
            </a:r>
            <a:r>
              <a:rPr lang="id-ID" sz="2000" dirty="0"/>
              <a:t> Laboratorium harus berkomunikasi dengan penyedia eksternal, persyaratan komunikasi  ini  untuk:</a:t>
            </a:r>
          </a:p>
          <a:p>
            <a:pPr marL="0" indent="0" algn="just">
              <a:buNone/>
              <a:defRPr/>
            </a:pPr>
            <a:endParaRPr lang="id-ID" sz="700" dirty="0"/>
          </a:p>
          <a:p>
            <a:pPr marL="457200" indent="-457200">
              <a:buClr>
                <a:srgbClr val="3615FB"/>
              </a:buClr>
              <a:buSzPct val="100000"/>
              <a:buFont typeface="+mj-lt"/>
              <a:buAutoNum type="alphaLcPeriod"/>
              <a:defRPr/>
            </a:pPr>
            <a:r>
              <a:rPr lang="id-ID" sz="2000" dirty="0">
                <a:solidFill>
                  <a:srgbClr val="002060"/>
                </a:solidFill>
              </a:rPr>
              <a:t>produk dan layanan yang akan diberikan;</a:t>
            </a:r>
          </a:p>
          <a:p>
            <a:pPr marL="457200" indent="-457200">
              <a:buClr>
                <a:srgbClr val="3615FB"/>
              </a:buClr>
              <a:buSzPct val="100000"/>
              <a:buFont typeface="+mj-lt"/>
              <a:buAutoNum type="alphaLcPeriod"/>
              <a:defRPr/>
            </a:pPr>
            <a:r>
              <a:rPr lang="id-ID" sz="2000" dirty="0">
                <a:solidFill>
                  <a:srgbClr val="002060"/>
                </a:solidFill>
              </a:rPr>
              <a:t>kriteria keberterimaan;</a:t>
            </a:r>
          </a:p>
          <a:p>
            <a:pPr marL="457200" indent="-457200">
              <a:buClr>
                <a:srgbClr val="3615FB"/>
              </a:buClr>
              <a:buSzPct val="100000"/>
              <a:buFont typeface="+mj-lt"/>
              <a:buAutoNum type="alphaLcPeriod"/>
              <a:defRPr/>
            </a:pPr>
            <a:r>
              <a:rPr lang="id-ID" sz="2000" dirty="0">
                <a:solidFill>
                  <a:srgbClr val="002060"/>
                </a:solidFill>
              </a:rPr>
              <a:t>kompetensi, termasuk kualifikasi personel yang dibutuhkan;</a:t>
            </a:r>
          </a:p>
          <a:p>
            <a:pPr marL="457200" indent="-457200">
              <a:buClr>
                <a:srgbClr val="3615FB"/>
              </a:buClr>
              <a:buSzPct val="100000"/>
              <a:buFont typeface="+mj-lt"/>
              <a:buAutoNum type="alphaLcPeriod"/>
              <a:defRPr/>
            </a:pPr>
            <a:r>
              <a:rPr lang="id-ID" sz="2000" dirty="0">
                <a:solidFill>
                  <a:srgbClr val="002060"/>
                </a:solidFill>
              </a:rPr>
              <a:t>kegiatan yang laboratorium, atau pelanggan, bermaksud untuk menyaksikan kinerja di tempat penyedia eksternal. </a:t>
            </a:r>
            <a:endParaRPr lang="id-ID" sz="700" dirty="0">
              <a:solidFill>
                <a:srgbClr val="002060"/>
              </a:solidFill>
            </a:endParaRPr>
          </a:p>
        </p:txBody>
      </p:sp>
      <p:grpSp>
        <p:nvGrpSpPr>
          <p:cNvPr id="100357" name="Group 6">
            <a:extLst>
              <a:ext uri="{FF2B5EF4-FFF2-40B4-BE49-F238E27FC236}">
                <a16:creationId xmlns:a16="http://schemas.microsoft.com/office/drawing/2014/main" id="{EDBFE925-F843-4D41-9286-E2584BAB4A9F}"/>
              </a:ext>
            </a:extLst>
          </p:cNvPr>
          <p:cNvGrpSpPr>
            <a:grpSpLocks/>
          </p:cNvGrpSpPr>
          <p:nvPr/>
        </p:nvGrpSpPr>
        <p:grpSpPr bwMode="auto">
          <a:xfrm>
            <a:off x="2362200" y="914400"/>
            <a:ext cx="4876800" cy="46038"/>
            <a:chOff x="904875" y="914400"/>
            <a:chExt cx="4184650" cy="0"/>
          </a:xfrm>
        </p:grpSpPr>
        <p:sp>
          <p:nvSpPr>
            <p:cNvPr id="100358" name="Line 8">
              <a:extLst>
                <a:ext uri="{FF2B5EF4-FFF2-40B4-BE49-F238E27FC236}">
                  <a16:creationId xmlns:a16="http://schemas.microsoft.com/office/drawing/2014/main" id="{C6A1A1C7-0444-4F88-A345-6BA47DABB27F}"/>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0359" name="Line 9">
              <a:extLst>
                <a:ext uri="{FF2B5EF4-FFF2-40B4-BE49-F238E27FC236}">
                  <a16:creationId xmlns:a16="http://schemas.microsoft.com/office/drawing/2014/main" id="{45D4A9F9-0359-493C-934E-3878CE541126}"/>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D0580E2-2D1C-4895-9D2B-621C400F7B2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F25F24EE-51DA-42B2-BCF6-BCD3B8112977}"/>
              </a:ext>
            </a:extLst>
          </p:cNvPr>
          <p:cNvSpPr>
            <a:spLocks noGrp="1"/>
          </p:cNvSpPr>
          <p:nvPr>
            <p:ph type="sldNum" sz="quarter" idx="12"/>
          </p:nvPr>
        </p:nvSpPr>
        <p:spPr/>
        <p:txBody>
          <a:bodyPr/>
          <a:lstStyle/>
          <a:p>
            <a:fld id="{D613E84E-F90B-4997-BEAD-0068A8707C75}" type="slidenum">
              <a:rPr lang="en-US" smtClean="0"/>
              <a:t>62</a:t>
            </a:fld>
            <a:endParaRPr lang="en-US" dirty="0"/>
          </a:p>
        </p:txBody>
      </p:sp>
      <p:sp>
        <p:nvSpPr>
          <p:cNvPr id="6" name="Title 5">
            <a:extLst>
              <a:ext uri="{FF2B5EF4-FFF2-40B4-BE49-F238E27FC236}">
                <a16:creationId xmlns:a16="http://schemas.microsoft.com/office/drawing/2014/main" id="{4A5A11AE-87C5-4541-A117-D892070122F0}"/>
              </a:ext>
            </a:extLst>
          </p:cNvPr>
          <p:cNvSpPr>
            <a:spLocks noGrp="1"/>
          </p:cNvSpPr>
          <p:nvPr>
            <p:ph type="title"/>
          </p:nvPr>
        </p:nvSpPr>
        <p:spPr>
          <a:xfrm>
            <a:off x="2464570" y="53053"/>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a:extLst>
              <a:ext uri="{FF2B5EF4-FFF2-40B4-BE49-F238E27FC236}">
                <a16:creationId xmlns:a16="http://schemas.microsoft.com/office/drawing/2014/main" id="{AB66F7FB-1766-455E-AE84-22F35576C7D0}"/>
              </a:ext>
            </a:extLst>
          </p:cNvPr>
          <p:cNvSpPr>
            <a:spLocks noGrp="1" noChangeArrowheads="1"/>
          </p:cNvSpPr>
          <p:nvPr>
            <p:ph idx="1"/>
          </p:nvPr>
        </p:nvSpPr>
        <p:spPr>
          <a:xfrm>
            <a:off x="859809" y="1054101"/>
            <a:ext cx="8458200" cy="5197475"/>
          </a:xfrm>
        </p:spPr>
        <p:txBody>
          <a:bodyPr/>
          <a:lstStyle/>
          <a:p>
            <a:pPr marL="0" indent="0" algn="ctr">
              <a:buNone/>
            </a:pPr>
            <a:r>
              <a:rPr lang="id-ID" altLang="en-US" b="1" u="sng" dirty="0">
                <a:solidFill>
                  <a:srgbClr val="3615FB"/>
                </a:solidFill>
              </a:rPr>
              <a:t>6.6 Penyediaan produk dan jasa eksternal</a:t>
            </a:r>
          </a:p>
          <a:p>
            <a:pPr marL="0" indent="0" algn="ctr">
              <a:buNone/>
            </a:pPr>
            <a:endParaRPr lang="id-ID" altLang="en-US" sz="1000" dirty="0"/>
          </a:p>
          <a:p>
            <a:pPr marL="0" indent="0" algn="just">
              <a:buNone/>
            </a:pPr>
            <a:r>
              <a:rPr lang="id-ID" altLang="en-US" sz="2200" b="1" dirty="0"/>
              <a:t>6.6.3</a:t>
            </a:r>
            <a:r>
              <a:rPr lang="id-ID" altLang="en-US" sz="2200" dirty="0"/>
              <a:t> Contoh: </a:t>
            </a:r>
            <a:r>
              <a:rPr lang="id-ID" altLang="en-US" sz="2200" u="sng" dirty="0"/>
              <a:t>K</a:t>
            </a:r>
            <a:r>
              <a:rPr lang="id-ID" altLang="en-US" u="sng" dirty="0"/>
              <a:t>omunikasi dengan penyedia eksternal</a:t>
            </a:r>
            <a:endParaRPr lang="id-ID" altLang="en-US" sz="800" dirty="0">
              <a:solidFill>
                <a:srgbClr val="002060"/>
              </a:solidFill>
            </a:endParaRPr>
          </a:p>
        </p:txBody>
      </p:sp>
      <p:grpSp>
        <p:nvGrpSpPr>
          <p:cNvPr id="101381" name="Group 6">
            <a:extLst>
              <a:ext uri="{FF2B5EF4-FFF2-40B4-BE49-F238E27FC236}">
                <a16:creationId xmlns:a16="http://schemas.microsoft.com/office/drawing/2014/main" id="{7C0023D1-4A96-4B5D-B894-0780ED2F74E5}"/>
              </a:ext>
            </a:extLst>
          </p:cNvPr>
          <p:cNvGrpSpPr>
            <a:grpSpLocks/>
          </p:cNvGrpSpPr>
          <p:nvPr/>
        </p:nvGrpSpPr>
        <p:grpSpPr bwMode="auto">
          <a:xfrm>
            <a:off x="2362200" y="914400"/>
            <a:ext cx="4876800" cy="46038"/>
            <a:chOff x="904875" y="914400"/>
            <a:chExt cx="4184650" cy="0"/>
          </a:xfrm>
        </p:grpSpPr>
        <p:sp>
          <p:nvSpPr>
            <p:cNvPr id="101419" name="Line 8">
              <a:extLst>
                <a:ext uri="{FF2B5EF4-FFF2-40B4-BE49-F238E27FC236}">
                  <a16:creationId xmlns:a16="http://schemas.microsoft.com/office/drawing/2014/main" id="{9F044094-4BB2-4561-84F9-36D37F5E5C1B}"/>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1420" name="Line 9">
              <a:extLst>
                <a:ext uri="{FF2B5EF4-FFF2-40B4-BE49-F238E27FC236}">
                  <a16:creationId xmlns:a16="http://schemas.microsoft.com/office/drawing/2014/main" id="{2EA909D0-CE89-4A82-ADB0-FAC4E8B3461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2" name="Table 1">
            <a:extLst>
              <a:ext uri="{FF2B5EF4-FFF2-40B4-BE49-F238E27FC236}">
                <a16:creationId xmlns:a16="http://schemas.microsoft.com/office/drawing/2014/main" id="{5AA24848-BF5F-4802-9E63-654B957A3CFA}"/>
              </a:ext>
            </a:extLst>
          </p:cNvPr>
          <p:cNvGraphicFramePr>
            <a:graphicFrameLocks noGrp="1"/>
          </p:cNvGraphicFramePr>
          <p:nvPr>
            <p:extLst>
              <p:ext uri="{D42A27DB-BD31-4B8C-83A1-F6EECF244321}">
                <p14:modId xmlns:p14="http://schemas.microsoft.com/office/powerpoint/2010/main" val="3277793845"/>
              </p:ext>
            </p:extLst>
          </p:nvPr>
        </p:nvGraphicFramePr>
        <p:xfrm>
          <a:off x="1240810" y="2399506"/>
          <a:ext cx="7620001" cy="3570357"/>
        </p:xfrm>
        <a:graphic>
          <a:graphicData uri="http://schemas.openxmlformats.org/drawingml/2006/table">
            <a:tbl>
              <a:tblPr firstRow="1" bandRow="1">
                <a:tableStyleId>{5940675A-B579-460E-94D1-54222C63F5DA}</a:tableStyleId>
              </a:tblPr>
              <a:tblGrid>
                <a:gridCol w="1828802">
                  <a:extLst>
                    <a:ext uri="{9D8B030D-6E8A-4147-A177-3AD203B41FA5}">
                      <a16:colId xmlns:a16="http://schemas.microsoft.com/office/drawing/2014/main" val="20000"/>
                    </a:ext>
                  </a:extLst>
                </a:gridCol>
                <a:gridCol w="1717141">
                  <a:extLst>
                    <a:ext uri="{9D8B030D-6E8A-4147-A177-3AD203B41FA5}">
                      <a16:colId xmlns:a16="http://schemas.microsoft.com/office/drawing/2014/main" val="20001"/>
                    </a:ext>
                  </a:extLst>
                </a:gridCol>
                <a:gridCol w="2037029">
                  <a:extLst>
                    <a:ext uri="{9D8B030D-6E8A-4147-A177-3AD203B41FA5}">
                      <a16:colId xmlns:a16="http://schemas.microsoft.com/office/drawing/2014/main" val="20002"/>
                    </a:ext>
                  </a:extLst>
                </a:gridCol>
                <a:gridCol w="2037029">
                  <a:extLst>
                    <a:ext uri="{9D8B030D-6E8A-4147-A177-3AD203B41FA5}">
                      <a16:colId xmlns:a16="http://schemas.microsoft.com/office/drawing/2014/main" val="20003"/>
                    </a:ext>
                  </a:extLst>
                </a:gridCol>
              </a:tblGrid>
              <a:tr h="639968">
                <a:tc>
                  <a:txBody>
                    <a:bodyPr/>
                    <a:lstStyle/>
                    <a:p>
                      <a:pPr algn="ctr"/>
                      <a:r>
                        <a:rPr lang="id-ID" sz="1800" dirty="0">
                          <a:solidFill>
                            <a:srgbClr val="323232"/>
                          </a:solidFill>
                        </a:rPr>
                        <a:t>Produk / Jasa eksternal</a:t>
                      </a:r>
                    </a:p>
                  </a:txBody>
                  <a:tcPr marT="45671" marB="45671"/>
                </a:tc>
                <a:tc>
                  <a:txBody>
                    <a:bodyPr/>
                    <a:lstStyle/>
                    <a:p>
                      <a:pPr algn="ctr"/>
                      <a:r>
                        <a:rPr lang="id-ID" sz="1800" dirty="0">
                          <a:solidFill>
                            <a:srgbClr val="323232"/>
                          </a:solidFill>
                        </a:rPr>
                        <a:t>Spesifikasi / </a:t>
                      </a:r>
                    </a:p>
                    <a:p>
                      <a:pPr algn="ctr"/>
                      <a:r>
                        <a:rPr lang="id-ID" sz="1800" dirty="0">
                          <a:solidFill>
                            <a:srgbClr val="323232"/>
                          </a:solidFill>
                        </a:rPr>
                        <a:t>Kriteria</a:t>
                      </a:r>
                    </a:p>
                  </a:txBody>
                  <a:tcPr marT="45671" marB="45671"/>
                </a:tc>
                <a:tc>
                  <a:txBody>
                    <a:bodyPr/>
                    <a:lstStyle/>
                    <a:p>
                      <a:pPr algn="ctr"/>
                      <a:r>
                        <a:rPr lang="id-ID" sz="1800" dirty="0">
                          <a:solidFill>
                            <a:srgbClr val="323232"/>
                          </a:solidFill>
                        </a:rPr>
                        <a:t>Persyaratan Kompetensi</a:t>
                      </a:r>
                    </a:p>
                  </a:txBody>
                  <a:tcPr marT="45671" marB="45671"/>
                </a:tc>
                <a:tc>
                  <a:txBody>
                    <a:bodyPr/>
                    <a:lstStyle/>
                    <a:p>
                      <a:pPr algn="ctr"/>
                      <a:r>
                        <a:rPr lang="id-ID" sz="1800" dirty="0">
                          <a:solidFill>
                            <a:srgbClr val="323232"/>
                          </a:solidFill>
                        </a:rPr>
                        <a:t>Visitasi ke jasa eksternal</a:t>
                      </a:r>
                    </a:p>
                  </a:txBody>
                  <a:tcPr marT="45671" marB="45671"/>
                </a:tc>
                <a:extLst>
                  <a:ext uri="{0D108BD9-81ED-4DB2-BD59-A6C34878D82A}">
                    <a16:rowId xmlns:a16="http://schemas.microsoft.com/office/drawing/2014/main" val="10000"/>
                  </a:ext>
                </a:extLst>
              </a:tr>
              <a:tr h="579010">
                <a:tc>
                  <a:txBody>
                    <a:bodyPr/>
                    <a:lstStyle/>
                    <a:p>
                      <a:r>
                        <a:rPr lang="id-ID" sz="1600" dirty="0">
                          <a:solidFill>
                            <a:srgbClr val="323232"/>
                          </a:solidFill>
                        </a:rPr>
                        <a:t>Lab. Sub kontrak</a:t>
                      </a:r>
                    </a:p>
                  </a:txBody>
                  <a:tcPr marT="45671" marB="45671"/>
                </a:tc>
                <a:tc>
                  <a:txBody>
                    <a:bodyPr/>
                    <a:lstStyle/>
                    <a:p>
                      <a:r>
                        <a:rPr lang="id-ID" sz="1600" dirty="0">
                          <a:solidFill>
                            <a:srgbClr val="323232"/>
                          </a:solidFill>
                        </a:rPr>
                        <a:t>Akreditasi KAN/ telah di ases</a:t>
                      </a:r>
                    </a:p>
                  </a:txBody>
                  <a:tcPr marT="45671" marB="45671"/>
                </a:tc>
                <a:tc>
                  <a:txBody>
                    <a:bodyPr/>
                    <a:lstStyle/>
                    <a:p>
                      <a:r>
                        <a:rPr lang="id-ID" sz="1600" dirty="0">
                          <a:solidFill>
                            <a:srgbClr val="323232"/>
                          </a:solidFill>
                        </a:rPr>
                        <a:t>Ruang lingkup yang sesuai permintaan</a:t>
                      </a:r>
                    </a:p>
                  </a:txBody>
                  <a:tcPr marT="45671" marB="45671"/>
                </a:tc>
                <a:tc>
                  <a:txBody>
                    <a:bodyPr/>
                    <a:lstStyle/>
                    <a:p>
                      <a:r>
                        <a:rPr lang="id-ID" sz="1600" dirty="0">
                          <a:solidFill>
                            <a:srgbClr val="323232"/>
                          </a:solidFill>
                        </a:rPr>
                        <a:t>Ya,</a:t>
                      </a:r>
                      <a:r>
                        <a:rPr lang="id-ID" sz="1600" baseline="0" dirty="0">
                          <a:solidFill>
                            <a:srgbClr val="323232"/>
                          </a:solidFill>
                        </a:rPr>
                        <a:t> bila lab belum /tidak diakreditasi</a:t>
                      </a:r>
                      <a:endParaRPr lang="id-ID" sz="1600" dirty="0">
                        <a:solidFill>
                          <a:srgbClr val="323232"/>
                        </a:solidFill>
                      </a:endParaRPr>
                    </a:p>
                  </a:txBody>
                  <a:tcPr marT="45671" marB="45671"/>
                </a:tc>
                <a:extLst>
                  <a:ext uri="{0D108BD9-81ED-4DB2-BD59-A6C34878D82A}">
                    <a16:rowId xmlns:a16="http://schemas.microsoft.com/office/drawing/2014/main" val="10001"/>
                  </a:ext>
                </a:extLst>
              </a:tr>
              <a:tr h="822844">
                <a:tc>
                  <a:txBody>
                    <a:bodyPr/>
                    <a:lstStyle/>
                    <a:p>
                      <a:r>
                        <a:rPr lang="en-US" sz="1600" dirty="0" err="1">
                          <a:solidFill>
                            <a:srgbClr val="323232"/>
                          </a:solidFill>
                        </a:rPr>
                        <a:t>Jasa</a:t>
                      </a:r>
                      <a:r>
                        <a:rPr lang="en-US" sz="1600" dirty="0">
                          <a:solidFill>
                            <a:srgbClr val="323232"/>
                          </a:solidFill>
                        </a:rPr>
                        <a:t> </a:t>
                      </a:r>
                      <a:r>
                        <a:rPr lang="id-ID" sz="1600" dirty="0">
                          <a:solidFill>
                            <a:srgbClr val="323232"/>
                          </a:solidFill>
                        </a:rPr>
                        <a:t>Reagen</a:t>
                      </a:r>
                      <a:r>
                        <a:rPr lang="id-ID" sz="1600" baseline="0" dirty="0">
                          <a:solidFill>
                            <a:srgbClr val="323232"/>
                          </a:solidFill>
                        </a:rPr>
                        <a:t> kimia</a:t>
                      </a:r>
                      <a:r>
                        <a:rPr lang="en-US" sz="1600" baseline="0" dirty="0">
                          <a:solidFill>
                            <a:srgbClr val="323232"/>
                          </a:solidFill>
                        </a:rPr>
                        <a:t>/</a:t>
                      </a:r>
                      <a:r>
                        <a:rPr lang="en-US" sz="1600" baseline="0" dirty="0" err="1">
                          <a:solidFill>
                            <a:srgbClr val="323232"/>
                          </a:solidFill>
                        </a:rPr>
                        <a:t>alat</a:t>
                      </a:r>
                      <a:endParaRPr lang="id-ID" sz="1600" dirty="0">
                        <a:solidFill>
                          <a:srgbClr val="323232"/>
                        </a:solidFill>
                      </a:endParaRPr>
                    </a:p>
                  </a:txBody>
                  <a:tcPr marT="45671" marB="45671"/>
                </a:tc>
                <a:tc>
                  <a:txBody>
                    <a:bodyPr/>
                    <a:lstStyle/>
                    <a:p>
                      <a:r>
                        <a:rPr lang="id-ID" sz="1600" dirty="0">
                          <a:solidFill>
                            <a:srgbClr val="323232"/>
                          </a:solidFill>
                        </a:rPr>
                        <a:t>Spesifikasi teknis, metode/alat</a:t>
                      </a:r>
                    </a:p>
                  </a:txBody>
                  <a:tcPr marT="45671" marB="45671"/>
                </a:tc>
                <a:tc>
                  <a:txBody>
                    <a:bodyPr/>
                    <a:lstStyle/>
                    <a:p>
                      <a:r>
                        <a:rPr lang="id-ID" sz="1600" dirty="0">
                          <a:solidFill>
                            <a:srgbClr val="323232"/>
                          </a:solidFill>
                        </a:rPr>
                        <a:t>Memenuhi kriteria pemasok jasa via dok.</a:t>
                      </a:r>
                    </a:p>
                  </a:txBody>
                  <a:tcPr marT="45671" marB="45671"/>
                </a:tc>
                <a:tc>
                  <a:txBody>
                    <a:bodyPr/>
                    <a:lstStyle/>
                    <a:p>
                      <a:r>
                        <a:rPr lang="id-ID" sz="1600" dirty="0">
                          <a:solidFill>
                            <a:srgbClr val="323232"/>
                          </a:solidFill>
                        </a:rPr>
                        <a:t>Tidak diperlukan </a:t>
                      </a:r>
                    </a:p>
                  </a:txBody>
                  <a:tcPr marT="45671" marB="45671"/>
                </a:tc>
                <a:extLst>
                  <a:ext uri="{0D108BD9-81ED-4DB2-BD59-A6C34878D82A}">
                    <a16:rowId xmlns:a16="http://schemas.microsoft.com/office/drawing/2014/main" val="10002"/>
                  </a:ext>
                </a:extLst>
              </a:tr>
              <a:tr h="579010">
                <a:tc>
                  <a:txBody>
                    <a:bodyPr/>
                    <a:lstStyle/>
                    <a:p>
                      <a:r>
                        <a:rPr lang="en-US" sz="1600" dirty="0" err="1">
                          <a:solidFill>
                            <a:srgbClr val="323232"/>
                          </a:solidFill>
                        </a:rPr>
                        <a:t>Jasa</a:t>
                      </a:r>
                      <a:r>
                        <a:rPr lang="en-US" sz="1600" dirty="0">
                          <a:solidFill>
                            <a:srgbClr val="323232"/>
                          </a:solidFill>
                        </a:rPr>
                        <a:t> training</a:t>
                      </a:r>
                      <a:endParaRPr lang="id-ID" sz="1600" dirty="0">
                        <a:solidFill>
                          <a:srgbClr val="323232"/>
                        </a:solidFill>
                      </a:endParaRPr>
                    </a:p>
                  </a:txBody>
                  <a:tcPr marT="45671" marB="45671"/>
                </a:tc>
                <a:tc>
                  <a:txBody>
                    <a:bodyPr/>
                    <a:lstStyle/>
                    <a:p>
                      <a:r>
                        <a:rPr lang="en-US" sz="1600" dirty="0" err="1">
                          <a:solidFill>
                            <a:srgbClr val="323232"/>
                          </a:solidFill>
                        </a:rPr>
                        <a:t>Rekomendasi</a:t>
                      </a:r>
                      <a:r>
                        <a:rPr lang="en-US" sz="1600" dirty="0">
                          <a:solidFill>
                            <a:srgbClr val="323232"/>
                          </a:solidFill>
                        </a:rPr>
                        <a:t>/</a:t>
                      </a:r>
                    </a:p>
                    <a:p>
                      <a:r>
                        <a:rPr lang="en-US" sz="1600" dirty="0" err="1">
                          <a:solidFill>
                            <a:srgbClr val="323232"/>
                          </a:solidFill>
                        </a:rPr>
                        <a:t>akreditasi</a:t>
                      </a:r>
                      <a:endParaRPr lang="id-ID" sz="1600" dirty="0">
                        <a:solidFill>
                          <a:srgbClr val="323232"/>
                        </a:solidFill>
                      </a:endParaRPr>
                    </a:p>
                  </a:txBody>
                  <a:tcPr marT="45671" marB="45671"/>
                </a:tc>
                <a:tc>
                  <a:txBody>
                    <a:bodyPr/>
                    <a:lstStyle/>
                    <a:p>
                      <a:r>
                        <a:rPr lang="en-US" sz="1600" dirty="0">
                          <a:solidFill>
                            <a:srgbClr val="323232"/>
                          </a:solidFill>
                        </a:rPr>
                        <a:t>Track record personnel</a:t>
                      </a:r>
                      <a:endParaRPr lang="id-ID" sz="1600" dirty="0">
                        <a:solidFill>
                          <a:srgbClr val="323232"/>
                        </a:solidFill>
                      </a:endParaRPr>
                    </a:p>
                  </a:txBody>
                  <a:tcPr marT="45671" marB="45671"/>
                </a:tc>
                <a:tc>
                  <a:txBody>
                    <a:bodyPr/>
                    <a:lstStyle/>
                    <a:p>
                      <a:r>
                        <a:rPr lang="en-US" sz="1600" dirty="0" err="1">
                          <a:solidFill>
                            <a:srgbClr val="323232"/>
                          </a:solidFill>
                        </a:rPr>
                        <a:t>Presentasi</a:t>
                      </a:r>
                      <a:r>
                        <a:rPr lang="en-US" sz="1600" dirty="0">
                          <a:solidFill>
                            <a:srgbClr val="323232"/>
                          </a:solidFill>
                        </a:rPr>
                        <a:t> </a:t>
                      </a:r>
                      <a:endParaRPr lang="id-ID" sz="1600" dirty="0">
                        <a:solidFill>
                          <a:srgbClr val="323232"/>
                        </a:solidFill>
                      </a:endParaRPr>
                    </a:p>
                  </a:txBody>
                  <a:tcPr marT="45671" marB="45671"/>
                </a:tc>
                <a:extLst>
                  <a:ext uri="{0D108BD9-81ED-4DB2-BD59-A6C34878D82A}">
                    <a16:rowId xmlns:a16="http://schemas.microsoft.com/office/drawing/2014/main" val="10003"/>
                  </a:ext>
                </a:extLst>
              </a:tr>
              <a:tr h="579010">
                <a:tc>
                  <a:txBody>
                    <a:bodyPr/>
                    <a:lstStyle/>
                    <a:p>
                      <a:r>
                        <a:rPr lang="en-US" sz="1600" dirty="0" err="1">
                          <a:solidFill>
                            <a:srgbClr val="323232"/>
                          </a:solidFill>
                        </a:rPr>
                        <a:t>Jasa</a:t>
                      </a:r>
                      <a:r>
                        <a:rPr lang="en-US" sz="1600" dirty="0">
                          <a:solidFill>
                            <a:srgbClr val="323232"/>
                          </a:solidFill>
                        </a:rPr>
                        <a:t> Kalibrasi</a:t>
                      </a:r>
                      <a:endParaRPr lang="id-ID" sz="1600" dirty="0">
                        <a:solidFill>
                          <a:srgbClr val="323232"/>
                        </a:solidFill>
                      </a:endParaRPr>
                    </a:p>
                  </a:txBody>
                  <a:tcPr marT="45671" marB="45671"/>
                </a:tc>
                <a:tc>
                  <a:txBody>
                    <a:bodyPr/>
                    <a:lstStyle/>
                    <a:p>
                      <a:r>
                        <a:rPr lang="en-US" sz="1600" dirty="0" err="1">
                          <a:solidFill>
                            <a:srgbClr val="323232"/>
                          </a:solidFill>
                        </a:rPr>
                        <a:t>Akreditasi</a:t>
                      </a:r>
                      <a:r>
                        <a:rPr lang="en-US" sz="1600" dirty="0">
                          <a:solidFill>
                            <a:srgbClr val="323232"/>
                          </a:solidFill>
                        </a:rPr>
                        <a:t> KAN</a:t>
                      </a:r>
                      <a:endParaRPr lang="id-ID" sz="1600" dirty="0">
                        <a:solidFill>
                          <a:srgbClr val="323232"/>
                        </a:solidFill>
                      </a:endParaRPr>
                    </a:p>
                  </a:txBody>
                  <a:tcPr marT="45671" marB="45671"/>
                </a:tc>
                <a:tc>
                  <a:txBody>
                    <a:bodyPr/>
                    <a:lstStyle/>
                    <a:p>
                      <a:r>
                        <a:rPr lang="en-US" sz="1600" dirty="0" err="1">
                          <a:solidFill>
                            <a:srgbClr val="323232"/>
                          </a:solidFill>
                        </a:rPr>
                        <a:t>Ruang</a:t>
                      </a:r>
                      <a:r>
                        <a:rPr lang="en-US" sz="1600" dirty="0">
                          <a:solidFill>
                            <a:srgbClr val="323232"/>
                          </a:solidFill>
                        </a:rPr>
                        <a:t> </a:t>
                      </a:r>
                      <a:r>
                        <a:rPr lang="en-US" sz="1600" dirty="0" err="1">
                          <a:solidFill>
                            <a:srgbClr val="323232"/>
                          </a:solidFill>
                        </a:rPr>
                        <a:t>lingkup</a:t>
                      </a:r>
                      <a:r>
                        <a:rPr lang="en-US" sz="1600" dirty="0">
                          <a:solidFill>
                            <a:srgbClr val="323232"/>
                          </a:solidFill>
                        </a:rPr>
                        <a:t> </a:t>
                      </a:r>
                      <a:r>
                        <a:rPr lang="en-US" sz="1600" dirty="0" err="1">
                          <a:solidFill>
                            <a:srgbClr val="323232"/>
                          </a:solidFill>
                        </a:rPr>
                        <a:t>spesifik</a:t>
                      </a:r>
                      <a:endParaRPr lang="id-ID" sz="1600" dirty="0">
                        <a:solidFill>
                          <a:srgbClr val="323232"/>
                        </a:solidFill>
                      </a:endParaRPr>
                    </a:p>
                  </a:txBody>
                  <a:tcPr marT="45671" marB="45671"/>
                </a:tc>
                <a:tc>
                  <a:txBody>
                    <a:bodyPr/>
                    <a:lstStyle/>
                    <a:p>
                      <a:r>
                        <a:rPr lang="en-US" sz="1600" dirty="0" err="1">
                          <a:solidFill>
                            <a:srgbClr val="323232"/>
                          </a:solidFill>
                        </a:rPr>
                        <a:t>Ya</a:t>
                      </a:r>
                      <a:r>
                        <a:rPr lang="en-US" sz="1600" dirty="0">
                          <a:solidFill>
                            <a:srgbClr val="323232"/>
                          </a:solidFill>
                        </a:rPr>
                        <a:t>, </a:t>
                      </a:r>
                      <a:r>
                        <a:rPr lang="en-US" sz="1600" dirty="0" err="1">
                          <a:solidFill>
                            <a:srgbClr val="323232"/>
                          </a:solidFill>
                        </a:rPr>
                        <a:t>bila</a:t>
                      </a:r>
                      <a:r>
                        <a:rPr lang="en-US" sz="1600" dirty="0">
                          <a:solidFill>
                            <a:srgbClr val="323232"/>
                          </a:solidFill>
                        </a:rPr>
                        <a:t> </a:t>
                      </a:r>
                      <a:r>
                        <a:rPr lang="en-US" sz="1600" dirty="0" err="1">
                          <a:solidFill>
                            <a:srgbClr val="323232"/>
                          </a:solidFill>
                        </a:rPr>
                        <a:t>diperlukan</a:t>
                      </a:r>
                      <a:endParaRPr lang="id-ID" sz="1600" dirty="0">
                        <a:solidFill>
                          <a:srgbClr val="323232"/>
                        </a:solidFill>
                      </a:endParaRPr>
                    </a:p>
                  </a:txBody>
                  <a:tcPr marT="45671" marB="45671"/>
                </a:tc>
                <a:extLst>
                  <a:ext uri="{0D108BD9-81ED-4DB2-BD59-A6C34878D82A}">
                    <a16:rowId xmlns:a16="http://schemas.microsoft.com/office/drawing/2014/main" val="10004"/>
                  </a:ext>
                </a:extLst>
              </a:tr>
              <a:tr h="370447">
                <a:tc>
                  <a:txBody>
                    <a:bodyPr/>
                    <a:lstStyle/>
                    <a:p>
                      <a:endParaRPr lang="id-ID" sz="1600" dirty="0">
                        <a:solidFill>
                          <a:srgbClr val="323232"/>
                        </a:solidFill>
                      </a:endParaRPr>
                    </a:p>
                  </a:txBody>
                  <a:tcPr marT="45671" marB="45671"/>
                </a:tc>
                <a:tc>
                  <a:txBody>
                    <a:bodyPr/>
                    <a:lstStyle/>
                    <a:p>
                      <a:endParaRPr lang="id-ID" sz="1600" dirty="0">
                        <a:solidFill>
                          <a:srgbClr val="323232"/>
                        </a:solidFill>
                      </a:endParaRPr>
                    </a:p>
                  </a:txBody>
                  <a:tcPr marT="45671" marB="45671"/>
                </a:tc>
                <a:tc>
                  <a:txBody>
                    <a:bodyPr/>
                    <a:lstStyle/>
                    <a:p>
                      <a:endParaRPr lang="id-ID" sz="1600" dirty="0">
                        <a:solidFill>
                          <a:srgbClr val="323232"/>
                        </a:solidFill>
                      </a:endParaRPr>
                    </a:p>
                  </a:txBody>
                  <a:tcPr marT="45671" marB="45671"/>
                </a:tc>
                <a:tc>
                  <a:txBody>
                    <a:bodyPr/>
                    <a:lstStyle/>
                    <a:p>
                      <a:endParaRPr lang="id-ID" sz="1600" dirty="0">
                        <a:solidFill>
                          <a:srgbClr val="323232"/>
                        </a:solidFill>
                      </a:endParaRPr>
                    </a:p>
                  </a:txBody>
                  <a:tcPr marT="45671" marB="45671"/>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C704FFAF-F973-432A-AD81-53159C40336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A5F9BEFD-23C7-42FE-962D-CD3B39DA44DE}"/>
              </a:ext>
            </a:extLst>
          </p:cNvPr>
          <p:cNvSpPr>
            <a:spLocks noGrp="1"/>
          </p:cNvSpPr>
          <p:nvPr>
            <p:ph type="sldNum" sz="quarter" idx="12"/>
          </p:nvPr>
        </p:nvSpPr>
        <p:spPr/>
        <p:txBody>
          <a:bodyPr/>
          <a:lstStyle/>
          <a:p>
            <a:fld id="{D613E84E-F90B-4997-BEAD-0068A8707C75}" type="slidenum">
              <a:rPr lang="en-US" smtClean="0"/>
              <a:t>63</a:t>
            </a:fld>
            <a:endParaRPr lang="en-US" dirty="0"/>
          </a:p>
        </p:txBody>
      </p:sp>
      <p:sp>
        <p:nvSpPr>
          <p:cNvPr id="6" name="Title 5">
            <a:extLst>
              <a:ext uri="{FF2B5EF4-FFF2-40B4-BE49-F238E27FC236}">
                <a16:creationId xmlns:a16="http://schemas.microsoft.com/office/drawing/2014/main" id="{A2600E61-2136-411D-8D6B-F9C010FA811B}"/>
              </a:ext>
            </a:extLst>
          </p:cNvPr>
          <p:cNvSpPr>
            <a:spLocks noGrp="1"/>
          </p:cNvSpPr>
          <p:nvPr>
            <p:ph type="title"/>
          </p:nvPr>
        </p:nvSpPr>
        <p:spPr>
          <a:xfrm>
            <a:off x="2464570" y="-14350"/>
            <a:ext cx="8596668" cy="791497"/>
          </a:xfrm>
        </p:spPr>
        <p:txBody>
          <a:bodyPr/>
          <a:lstStyle/>
          <a:p>
            <a:r>
              <a:rPr lang="en-US" altLang="en-US" b="1" dirty="0">
                <a:latin typeface="Tahoma" panose="020B0604030504040204" pitchFamily="34" charset="0"/>
              </a:rPr>
              <a:t>6. </a:t>
            </a:r>
            <a:r>
              <a:rPr lang="en-US" altLang="en-US" b="1" dirty="0" err="1">
                <a:latin typeface="Tahoma" panose="020B0604030504040204" pitchFamily="34" charset="0"/>
              </a:rPr>
              <a:t>Persyaratan</a:t>
            </a:r>
            <a:r>
              <a:rPr lang="id-ID" altLang="en-US" b="1" dirty="0">
                <a:latin typeface="Tahoma" panose="020B0604030504040204" pitchFamily="34" charset="0"/>
              </a:rPr>
              <a:t> </a:t>
            </a:r>
            <a:r>
              <a:rPr lang="en-US" altLang="en-US" b="1" dirty="0">
                <a:latin typeface="Tahoma" panose="020B0604030504040204" pitchFamily="34" charset="0"/>
              </a:rPr>
              <a:t>S</a:t>
            </a:r>
            <a:r>
              <a:rPr lang="id-ID" altLang="en-US" b="1" dirty="0">
                <a:latin typeface="Tahoma" panose="020B0604030504040204" pitchFamily="34" charset="0"/>
              </a:rPr>
              <a:t>umberdaya</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948B7F4-4F9D-4139-A747-50B9522B6A9C}"/>
              </a:ext>
            </a:extLst>
          </p:cNvPr>
          <p:cNvSpPr>
            <a:spLocks noGrp="1" noChangeArrowheads="1"/>
          </p:cNvSpPr>
          <p:nvPr>
            <p:ph type="title"/>
          </p:nvPr>
        </p:nvSpPr>
        <p:spPr>
          <a:xfrm>
            <a:off x="2479676" y="127904"/>
            <a:ext cx="6324600" cy="523875"/>
          </a:xfrm>
        </p:spPr>
        <p:txBody>
          <a:bodyPr>
            <a:normAutofit/>
          </a:bodyPr>
          <a:lstStyle/>
          <a:p>
            <a:pPr eaLnBrk="1" hangingPunct="1"/>
            <a:r>
              <a:rPr lang="id-ID" altLang="en-US" sz="2400" dirty="0"/>
              <a:t>6.6</a:t>
            </a:r>
            <a:r>
              <a:rPr lang="en-US" altLang="en-US" sz="2400" dirty="0"/>
              <a:t> </a:t>
            </a:r>
            <a:r>
              <a:rPr lang="en-US" altLang="en-US" sz="2400" dirty="0" err="1"/>
              <a:t>Pembelian</a:t>
            </a:r>
            <a:r>
              <a:rPr lang="en-US" altLang="en-US" sz="2400" dirty="0"/>
              <a:t> </a:t>
            </a:r>
            <a:r>
              <a:rPr lang="en-US" altLang="en-US" sz="2400" dirty="0" err="1"/>
              <a:t>jasa</a:t>
            </a:r>
            <a:r>
              <a:rPr lang="en-US" altLang="en-US" sz="2400" dirty="0"/>
              <a:t> dan </a:t>
            </a:r>
            <a:r>
              <a:rPr lang="en-US" altLang="en-US" sz="2400" dirty="0" err="1"/>
              <a:t>perbekalan</a:t>
            </a:r>
            <a:endParaRPr lang="en-US" altLang="en-US" sz="2400" dirty="0"/>
          </a:p>
        </p:txBody>
      </p:sp>
      <p:sp>
        <p:nvSpPr>
          <p:cNvPr id="102403" name="Text Box 4">
            <a:extLst>
              <a:ext uri="{FF2B5EF4-FFF2-40B4-BE49-F238E27FC236}">
                <a16:creationId xmlns:a16="http://schemas.microsoft.com/office/drawing/2014/main" id="{6B1A8586-3CD1-48B6-B313-9B5611D4D63D}"/>
              </a:ext>
            </a:extLst>
          </p:cNvPr>
          <p:cNvSpPr txBox="1">
            <a:spLocks noChangeArrowheads="1"/>
          </p:cNvSpPr>
          <p:nvPr/>
        </p:nvSpPr>
        <p:spPr bwMode="auto">
          <a:xfrm>
            <a:off x="9625014" y="2740026"/>
            <a:ext cx="433387"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323232"/>
                </a:solidFill>
              </a:rPr>
              <a:t>6.6</a:t>
            </a:r>
            <a:endParaRPr lang="en-US" altLang="en-US" sz="1400">
              <a:solidFill>
                <a:srgbClr val="323232"/>
              </a:solidFill>
            </a:endParaRPr>
          </a:p>
        </p:txBody>
      </p:sp>
      <p:sp>
        <p:nvSpPr>
          <p:cNvPr id="102404" name="Line 5">
            <a:extLst>
              <a:ext uri="{FF2B5EF4-FFF2-40B4-BE49-F238E27FC236}">
                <a16:creationId xmlns:a16="http://schemas.microsoft.com/office/drawing/2014/main" id="{E5893981-E430-4309-8B06-D7D784483E52}"/>
              </a:ext>
            </a:extLst>
          </p:cNvPr>
          <p:cNvSpPr>
            <a:spLocks noChangeShapeType="1"/>
          </p:cNvSpPr>
          <p:nvPr/>
        </p:nvSpPr>
        <p:spPr bwMode="auto">
          <a:xfrm>
            <a:off x="8610600" y="1608138"/>
            <a:ext cx="742950" cy="1211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02405" name="Text Box 6">
            <a:extLst>
              <a:ext uri="{FF2B5EF4-FFF2-40B4-BE49-F238E27FC236}">
                <a16:creationId xmlns:a16="http://schemas.microsoft.com/office/drawing/2014/main" id="{E3577C9E-4A45-4EF2-B9FF-4BF7F8E9F21E}"/>
              </a:ext>
            </a:extLst>
          </p:cNvPr>
          <p:cNvSpPr txBox="1">
            <a:spLocks noChangeArrowheads="1"/>
          </p:cNvSpPr>
          <p:nvPr/>
        </p:nvSpPr>
        <p:spPr bwMode="auto">
          <a:xfrm>
            <a:off x="8077200" y="762001"/>
            <a:ext cx="2279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Jaminan penyedia produk &amp; </a:t>
            </a:r>
          </a:p>
          <a:p>
            <a:pPr eaLnBrk="1" hangingPunct="1"/>
            <a:r>
              <a:rPr lang="id-ID" altLang="en-US" sz="1200">
                <a:solidFill>
                  <a:srgbClr val="323232"/>
                </a:solidFill>
              </a:rPr>
              <a:t>Jasa eksternal yang</a:t>
            </a:r>
          </a:p>
          <a:p>
            <a:pPr eaLnBrk="1" hangingPunct="1"/>
            <a:r>
              <a:rPr lang="id-ID" altLang="en-US" sz="1200">
                <a:solidFill>
                  <a:srgbClr val="323232"/>
                </a:solidFill>
              </a:rPr>
              <a:t>berpengaruh pada aktivitas lab</a:t>
            </a:r>
          </a:p>
          <a:p>
            <a:pPr eaLnBrk="1" hangingPunct="1"/>
            <a:r>
              <a:rPr lang="en-US" altLang="en-US" sz="1200">
                <a:solidFill>
                  <a:srgbClr val="323232"/>
                </a:solidFill>
              </a:rPr>
              <a:t>(</a:t>
            </a:r>
            <a:r>
              <a:rPr lang="id-ID" altLang="en-US" sz="1200">
                <a:solidFill>
                  <a:srgbClr val="323232"/>
                </a:solidFill>
              </a:rPr>
              <a:t>6.6</a:t>
            </a:r>
            <a:r>
              <a:rPr lang="en-US" altLang="en-US" sz="1200">
                <a:solidFill>
                  <a:srgbClr val="323232"/>
                </a:solidFill>
              </a:rPr>
              <a:t>.1) </a:t>
            </a:r>
          </a:p>
        </p:txBody>
      </p:sp>
      <p:sp>
        <p:nvSpPr>
          <p:cNvPr id="102406" name="Line 7">
            <a:extLst>
              <a:ext uri="{FF2B5EF4-FFF2-40B4-BE49-F238E27FC236}">
                <a16:creationId xmlns:a16="http://schemas.microsoft.com/office/drawing/2014/main" id="{8F067204-E252-40F0-89F9-9AD8360232D3}"/>
              </a:ext>
            </a:extLst>
          </p:cNvPr>
          <p:cNvSpPr>
            <a:spLocks noChangeShapeType="1"/>
          </p:cNvSpPr>
          <p:nvPr/>
        </p:nvSpPr>
        <p:spPr bwMode="auto">
          <a:xfrm>
            <a:off x="6781800" y="1406526"/>
            <a:ext cx="1062038" cy="1489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02407" name="Text Box 8">
            <a:extLst>
              <a:ext uri="{FF2B5EF4-FFF2-40B4-BE49-F238E27FC236}">
                <a16:creationId xmlns:a16="http://schemas.microsoft.com/office/drawing/2014/main" id="{420A8E82-FE44-43F3-95BE-E9BFDEA1A377}"/>
              </a:ext>
            </a:extLst>
          </p:cNvPr>
          <p:cNvSpPr txBox="1">
            <a:spLocks noChangeArrowheads="1"/>
          </p:cNvSpPr>
          <p:nvPr/>
        </p:nvSpPr>
        <p:spPr bwMode="auto">
          <a:xfrm>
            <a:off x="6165850" y="3119438"/>
            <a:ext cx="1682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Penyaksian kinerja </a:t>
            </a:r>
          </a:p>
          <a:p>
            <a:pPr eaLnBrk="1" hangingPunct="1"/>
            <a:r>
              <a:rPr lang="id-ID" altLang="en-US" sz="1200">
                <a:solidFill>
                  <a:srgbClr val="323232"/>
                </a:solidFill>
              </a:rPr>
              <a:t>penyedia produk/jasa</a:t>
            </a:r>
            <a:r>
              <a:rPr lang="en-US" altLang="en-US" sz="1200">
                <a:solidFill>
                  <a:srgbClr val="323232"/>
                </a:solidFill>
              </a:rPr>
              <a:t> </a:t>
            </a:r>
          </a:p>
        </p:txBody>
      </p:sp>
      <p:sp>
        <p:nvSpPr>
          <p:cNvPr id="102408" name="Text Box 9">
            <a:extLst>
              <a:ext uri="{FF2B5EF4-FFF2-40B4-BE49-F238E27FC236}">
                <a16:creationId xmlns:a16="http://schemas.microsoft.com/office/drawing/2014/main" id="{0371183F-25D4-4197-A5D8-353C5D3590DC}"/>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02409" name="Line 10">
            <a:extLst>
              <a:ext uri="{FF2B5EF4-FFF2-40B4-BE49-F238E27FC236}">
                <a16:creationId xmlns:a16="http://schemas.microsoft.com/office/drawing/2014/main" id="{4A88AF0A-084A-498C-A2D1-89C86DCA89F6}"/>
              </a:ext>
            </a:extLst>
          </p:cNvPr>
          <p:cNvSpPr>
            <a:spLocks noChangeShapeType="1"/>
          </p:cNvSpPr>
          <p:nvPr/>
        </p:nvSpPr>
        <p:spPr bwMode="auto">
          <a:xfrm>
            <a:off x="5315804" y="881808"/>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90477" name="Text Box 11">
            <a:extLst>
              <a:ext uri="{FF2B5EF4-FFF2-40B4-BE49-F238E27FC236}">
                <a16:creationId xmlns:a16="http://schemas.microsoft.com/office/drawing/2014/main" id="{ADD57D96-4346-422A-8DC9-6FEFC4BA0572}"/>
              </a:ext>
            </a:extLst>
          </p:cNvPr>
          <p:cNvSpPr txBox="1">
            <a:spLocks noChangeArrowheads="1"/>
          </p:cNvSpPr>
          <p:nvPr/>
        </p:nvSpPr>
        <p:spPr bwMode="auto">
          <a:xfrm>
            <a:off x="804616" y="1032779"/>
            <a:ext cx="4321175" cy="5151437"/>
          </a:xfrm>
          <a:prstGeom prst="rect">
            <a:avLst/>
          </a:prstGeom>
          <a:noFill/>
          <a:ln>
            <a:noFill/>
          </a:ln>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20000"/>
              </a:lnSpc>
              <a:defRPr/>
            </a:pPr>
            <a:r>
              <a:rPr lang="en-US" b="1" dirty="0" err="1">
                <a:solidFill>
                  <a:srgbClr val="00B050"/>
                </a:solidFill>
              </a:rPr>
              <a:t>Bukti</a:t>
            </a:r>
            <a:r>
              <a:rPr lang="en-US" b="1" dirty="0">
                <a:solidFill>
                  <a:srgbClr val="00B050"/>
                </a:solidFill>
              </a:rPr>
              <a:t> </a:t>
            </a:r>
            <a:r>
              <a:rPr lang="en-US" b="1" dirty="0" err="1">
                <a:solidFill>
                  <a:srgbClr val="00B050"/>
                </a:solidFill>
              </a:rPr>
              <a:t>Dokumen</a:t>
            </a:r>
            <a:r>
              <a:rPr lang="en-US" b="1" dirty="0">
                <a:solidFill>
                  <a:srgbClr val="00B050"/>
                </a:solidFill>
              </a:rPr>
              <a:t>:</a:t>
            </a:r>
          </a:p>
          <a:p>
            <a:pPr eaLnBrk="1" hangingPunct="1">
              <a:lnSpc>
                <a:spcPct val="120000"/>
              </a:lnSpc>
              <a:defRPr/>
            </a:pPr>
            <a:endParaRPr lang="en-US" sz="1000" b="1" dirty="0">
              <a:solidFill>
                <a:srgbClr val="00B050"/>
              </a:solidFill>
            </a:endParaRPr>
          </a:p>
          <a:p>
            <a:pPr eaLnBrk="1" hangingPunct="1">
              <a:lnSpc>
                <a:spcPct val="130000"/>
              </a:lnSpc>
              <a:defRPr/>
            </a:pPr>
            <a:r>
              <a:rPr lang="en-US" sz="1400" dirty="0" err="1">
                <a:solidFill>
                  <a:srgbClr val="00B050"/>
                </a:solidFill>
              </a:rPr>
              <a:t>Dokumen</a:t>
            </a:r>
            <a:r>
              <a:rPr lang="en-US" sz="1400" dirty="0">
                <a:solidFill>
                  <a:srgbClr val="00B050"/>
                </a:solidFill>
              </a:rPr>
              <a:t> level 1: </a:t>
            </a:r>
          </a:p>
          <a:p>
            <a:pPr eaLnBrk="1" hangingPunct="1">
              <a:lnSpc>
                <a:spcPct val="130000"/>
              </a:lnSpc>
              <a:buFontTx/>
              <a:buChar char="•"/>
              <a:defRPr/>
            </a:pPr>
            <a:r>
              <a:rPr lang="en-US" sz="1400" dirty="0" err="1">
                <a:solidFill>
                  <a:srgbClr val="00B050"/>
                </a:solidFill>
              </a:rPr>
              <a:t>Kebijakan</a:t>
            </a:r>
            <a:r>
              <a:rPr lang="en-US" sz="1400" dirty="0">
                <a:solidFill>
                  <a:srgbClr val="00B050"/>
                </a:solidFill>
              </a:rPr>
              <a:t> </a:t>
            </a:r>
            <a:r>
              <a:rPr lang="en-US" sz="1400" dirty="0" err="1">
                <a:solidFill>
                  <a:srgbClr val="00B050"/>
                </a:solidFill>
              </a:rPr>
              <a:t>memilih</a:t>
            </a:r>
            <a:r>
              <a:rPr lang="en-US" sz="1400" dirty="0">
                <a:solidFill>
                  <a:srgbClr val="00B050"/>
                </a:solidFill>
              </a:rPr>
              <a:t> </a:t>
            </a:r>
            <a:r>
              <a:rPr lang="en-US" sz="1400" dirty="0" err="1">
                <a:solidFill>
                  <a:srgbClr val="00B050"/>
                </a:solidFill>
              </a:rPr>
              <a:t>dan</a:t>
            </a:r>
            <a:r>
              <a:rPr lang="en-US" sz="1400" dirty="0">
                <a:solidFill>
                  <a:srgbClr val="00B050"/>
                </a:solidFill>
              </a:rPr>
              <a:t> </a:t>
            </a:r>
            <a:r>
              <a:rPr lang="en-US" sz="1400" dirty="0" err="1">
                <a:solidFill>
                  <a:srgbClr val="00B050"/>
                </a:solidFill>
              </a:rPr>
              <a:t>membeli</a:t>
            </a:r>
            <a:r>
              <a:rPr lang="en-US" sz="1400" dirty="0">
                <a:solidFill>
                  <a:srgbClr val="00B050"/>
                </a:solidFill>
              </a:rPr>
              <a:t> </a:t>
            </a:r>
            <a:r>
              <a:rPr lang="en-US" sz="1400" dirty="0" err="1">
                <a:solidFill>
                  <a:srgbClr val="00B050"/>
                </a:solidFill>
              </a:rPr>
              <a:t>jasa</a:t>
            </a:r>
            <a:r>
              <a:rPr lang="en-US" sz="1400" dirty="0">
                <a:solidFill>
                  <a:srgbClr val="00B050"/>
                </a:solidFill>
              </a:rPr>
              <a:t> </a:t>
            </a:r>
            <a:r>
              <a:rPr lang="en-US" sz="1400" dirty="0" err="1">
                <a:solidFill>
                  <a:srgbClr val="00B050"/>
                </a:solidFill>
              </a:rPr>
              <a:t>dan</a:t>
            </a:r>
            <a:r>
              <a:rPr lang="en-US" sz="1400" dirty="0">
                <a:solidFill>
                  <a:srgbClr val="00B050"/>
                </a:solidFill>
              </a:rPr>
              <a:t> </a:t>
            </a:r>
            <a:r>
              <a:rPr lang="en-US" sz="1400" dirty="0" err="1">
                <a:solidFill>
                  <a:srgbClr val="00B050"/>
                </a:solidFill>
              </a:rPr>
              <a:t>perbekalan</a:t>
            </a:r>
            <a:r>
              <a:rPr lang="en-US" sz="1400" dirty="0">
                <a:solidFill>
                  <a:srgbClr val="00B050"/>
                </a:solidFill>
              </a:rPr>
              <a:t> yang </a:t>
            </a:r>
            <a:r>
              <a:rPr lang="en-US" sz="1400" dirty="0" err="1">
                <a:solidFill>
                  <a:srgbClr val="00B050"/>
                </a:solidFill>
              </a:rPr>
              <a:t>mempengaruhi</a:t>
            </a:r>
            <a:r>
              <a:rPr lang="en-US" sz="1400" dirty="0">
                <a:solidFill>
                  <a:srgbClr val="00B050"/>
                </a:solidFill>
              </a:rPr>
              <a:t> </a:t>
            </a:r>
            <a:r>
              <a:rPr lang="en-US" sz="1400" dirty="0" err="1">
                <a:solidFill>
                  <a:srgbClr val="00B050"/>
                </a:solidFill>
              </a:rPr>
              <a:t>mutu</a:t>
            </a:r>
            <a:r>
              <a:rPr lang="en-US" sz="1400" dirty="0">
                <a:solidFill>
                  <a:srgbClr val="00B050"/>
                </a:solidFill>
              </a:rPr>
              <a:t> </a:t>
            </a:r>
            <a:r>
              <a:rPr lang="en-US" sz="1400" dirty="0" err="1">
                <a:solidFill>
                  <a:srgbClr val="00B050"/>
                </a:solidFill>
              </a:rPr>
              <a:t>pekerjaan</a:t>
            </a:r>
            <a:r>
              <a:rPr lang="en-US" sz="1400" dirty="0">
                <a:solidFill>
                  <a:srgbClr val="00B050"/>
                </a:solidFill>
              </a:rPr>
              <a:t> lab.</a:t>
            </a:r>
          </a:p>
          <a:p>
            <a:pPr eaLnBrk="1" hangingPunct="1">
              <a:lnSpc>
                <a:spcPct val="130000"/>
              </a:lnSpc>
              <a:defRPr/>
            </a:pPr>
            <a:r>
              <a:rPr lang="en-US" sz="1400" dirty="0" err="1">
                <a:solidFill>
                  <a:srgbClr val="00B050"/>
                </a:solidFill>
              </a:rPr>
              <a:t>Dokumen</a:t>
            </a:r>
            <a:r>
              <a:rPr lang="en-US" sz="1400" dirty="0">
                <a:solidFill>
                  <a:srgbClr val="00B050"/>
                </a:solidFill>
              </a:rPr>
              <a:t> level 2:</a:t>
            </a:r>
          </a:p>
          <a:p>
            <a:pPr marL="177800" indent="-177800" eaLnBrk="1" hangingPunct="1">
              <a:buFont typeface="Arial" pitchFamily="34" charset="0"/>
              <a:buChar char="•"/>
              <a:tabLst>
                <a:tab pos="355600" algn="l"/>
              </a:tabLst>
              <a:defRPr/>
            </a:pPr>
            <a:r>
              <a:rPr lang="id-ID" sz="1400" dirty="0">
                <a:solidFill>
                  <a:srgbClr val="002060"/>
                </a:solidFill>
              </a:rPr>
              <a:t>Prosedur penetapan, kajiulang, persetujuan persyaratan produk &amp; Jasa, evaluasi  (re-evaluasi) dan rekaman.</a:t>
            </a:r>
          </a:p>
          <a:p>
            <a:pPr marL="177800" indent="-177800" eaLnBrk="1" hangingPunct="1">
              <a:buFont typeface="Arial" pitchFamily="34" charset="0"/>
              <a:buChar char="•"/>
              <a:tabLst>
                <a:tab pos="355600" algn="l"/>
              </a:tabLst>
              <a:defRPr/>
            </a:pPr>
            <a:endParaRPr lang="id-ID" sz="1400" dirty="0">
              <a:solidFill>
                <a:srgbClr val="002060"/>
              </a:solidFill>
            </a:endParaRPr>
          </a:p>
          <a:p>
            <a:pPr algn="ctr" eaLnBrk="1" hangingPunct="1">
              <a:lnSpc>
                <a:spcPct val="130000"/>
              </a:lnSpc>
              <a:defRPr/>
            </a:pPr>
            <a:r>
              <a:rPr lang="en-US" sz="1600" b="1" dirty="0" err="1">
                <a:solidFill>
                  <a:srgbClr val="00B050"/>
                </a:solidFill>
              </a:rPr>
              <a:t>Bukti</a:t>
            </a:r>
            <a:r>
              <a:rPr lang="en-US" sz="1600" b="1" dirty="0">
                <a:solidFill>
                  <a:srgbClr val="00B050"/>
                </a:solidFill>
              </a:rPr>
              <a:t> </a:t>
            </a:r>
            <a:r>
              <a:rPr lang="en-US" sz="1600" b="1" dirty="0" err="1">
                <a:solidFill>
                  <a:srgbClr val="00B050"/>
                </a:solidFill>
              </a:rPr>
              <a:t>Kerja</a:t>
            </a:r>
            <a:r>
              <a:rPr lang="en-US" sz="1600" b="1" dirty="0">
                <a:solidFill>
                  <a:srgbClr val="00B050"/>
                </a:solidFill>
              </a:rPr>
              <a:t>:</a:t>
            </a:r>
          </a:p>
          <a:p>
            <a:pPr eaLnBrk="1" hangingPunct="1">
              <a:lnSpc>
                <a:spcPct val="130000"/>
              </a:lnSpc>
              <a:buFontTx/>
              <a:buChar char="•"/>
              <a:defRPr/>
            </a:pPr>
            <a:r>
              <a:rPr lang="en-US" sz="1400" dirty="0" err="1">
                <a:solidFill>
                  <a:srgbClr val="00B050"/>
                </a:solidFill>
              </a:rPr>
              <a:t>Rekaman</a:t>
            </a:r>
            <a:r>
              <a:rPr lang="en-US" sz="1400" dirty="0">
                <a:solidFill>
                  <a:srgbClr val="00B050"/>
                </a:solidFill>
              </a:rPr>
              <a:t> </a:t>
            </a:r>
            <a:r>
              <a:rPr lang="en-US" sz="1400" dirty="0" err="1">
                <a:solidFill>
                  <a:srgbClr val="00B050"/>
                </a:solidFill>
              </a:rPr>
              <a:t>pemeriksaan</a:t>
            </a:r>
            <a:r>
              <a:rPr lang="en-US" sz="1400" dirty="0">
                <a:solidFill>
                  <a:srgbClr val="00B050"/>
                </a:solidFill>
              </a:rPr>
              <a:t> </a:t>
            </a:r>
            <a:r>
              <a:rPr lang="en-US" sz="1400" dirty="0" err="1">
                <a:solidFill>
                  <a:srgbClr val="00B050"/>
                </a:solidFill>
              </a:rPr>
              <a:t>untuk</a:t>
            </a:r>
            <a:r>
              <a:rPr lang="en-US" sz="1400" dirty="0">
                <a:solidFill>
                  <a:srgbClr val="00B050"/>
                </a:solidFill>
              </a:rPr>
              <a:t> </a:t>
            </a:r>
            <a:r>
              <a:rPr lang="en-US" sz="1400" dirty="0" err="1">
                <a:solidFill>
                  <a:srgbClr val="00B050"/>
                </a:solidFill>
              </a:rPr>
              <a:t>verifikasi</a:t>
            </a:r>
            <a:r>
              <a:rPr lang="en-US" sz="1400" dirty="0">
                <a:solidFill>
                  <a:srgbClr val="00B050"/>
                </a:solidFill>
              </a:rPr>
              <a:t> </a:t>
            </a:r>
            <a:r>
              <a:rPr lang="en-US" sz="1400" dirty="0" err="1">
                <a:solidFill>
                  <a:srgbClr val="00B050"/>
                </a:solidFill>
              </a:rPr>
              <a:t>kesesuaian</a:t>
            </a:r>
            <a:r>
              <a:rPr lang="en-US" sz="1400" dirty="0">
                <a:solidFill>
                  <a:srgbClr val="00B050"/>
                </a:solidFill>
              </a:rPr>
              <a:t> </a:t>
            </a:r>
            <a:r>
              <a:rPr lang="en-US" sz="1400" dirty="0" err="1">
                <a:solidFill>
                  <a:srgbClr val="00B050"/>
                </a:solidFill>
              </a:rPr>
              <a:t>dengan</a:t>
            </a:r>
            <a:r>
              <a:rPr lang="en-US" sz="1400" dirty="0">
                <a:solidFill>
                  <a:srgbClr val="00B050"/>
                </a:solidFill>
              </a:rPr>
              <a:t> </a:t>
            </a:r>
            <a:r>
              <a:rPr lang="en-US" sz="1400" dirty="0" err="1">
                <a:solidFill>
                  <a:srgbClr val="00B050"/>
                </a:solidFill>
              </a:rPr>
              <a:t>spesifikasi</a:t>
            </a:r>
            <a:r>
              <a:rPr lang="en-US" sz="1400" dirty="0">
                <a:solidFill>
                  <a:srgbClr val="00B050"/>
                </a:solidFill>
              </a:rPr>
              <a:t> standard </a:t>
            </a:r>
            <a:r>
              <a:rPr lang="en-US" sz="1400" dirty="0" err="1">
                <a:solidFill>
                  <a:srgbClr val="00B050"/>
                </a:solidFill>
              </a:rPr>
              <a:t>atau</a:t>
            </a:r>
            <a:r>
              <a:rPr lang="en-US" sz="1400" dirty="0">
                <a:solidFill>
                  <a:srgbClr val="00B050"/>
                </a:solidFill>
              </a:rPr>
              <a:t> </a:t>
            </a:r>
            <a:r>
              <a:rPr lang="en-US" sz="1400" dirty="0" err="1">
                <a:solidFill>
                  <a:srgbClr val="00B050"/>
                </a:solidFill>
              </a:rPr>
              <a:t>persyaratan</a:t>
            </a:r>
            <a:r>
              <a:rPr lang="en-US" sz="1400" dirty="0">
                <a:solidFill>
                  <a:srgbClr val="00B050"/>
                </a:solidFill>
              </a:rPr>
              <a:t> yang </a:t>
            </a:r>
            <a:r>
              <a:rPr lang="en-US" sz="1400" dirty="0" err="1">
                <a:solidFill>
                  <a:srgbClr val="00B050"/>
                </a:solidFill>
              </a:rPr>
              <a:t>ditetapkan</a:t>
            </a:r>
            <a:r>
              <a:rPr lang="en-US" sz="1400" dirty="0">
                <a:solidFill>
                  <a:srgbClr val="00B050"/>
                </a:solidFill>
              </a:rPr>
              <a:t>.</a:t>
            </a:r>
          </a:p>
          <a:p>
            <a:pPr eaLnBrk="1" hangingPunct="1">
              <a:lnSpc>
                <a:spcPct val="130000"/>
              </a:lnSpc>
              <a:buFontTx/>
              <a:buChar char="•"/>
              <a:defRPr/>
            </a:pPr>
            <a:r>
              <a:rPr lang="id-ID" sz="1400" dirty="0">
                <a:solidFill>
                  <a:srgbClr val="00B050"/>
                </a:solidFill>
              </a:rPr>
              <a:t>Rekaman data</a:t>
            </a:r>
            <a:r>
              <a:rPr lang="en-US" sz="1400" dirty="0">
                <a:solidFill>
                  <a:srgbClr val="00B050"/>
                </a:solidFill>
              </a:rPr>
              <a:t> </a:t>
            </a:r>
            <a:r>
              <a:rPr lang="en-US" sz="1400" dirty="0" err="1">
                <a:solidFill>
                  <a:srgbClr val="00B050"/>
                </a:solidFill>
              </a:rPr>
              <a:t>pembelian</a:t>
            </a:r>
            <a:r>
              <a:rPr lang="en-US" sz="1400" dirty="0">
                <a:solidFill>
                  <a:srgbClr val="00B050"/>
                </a:solidFill>
              </a:rPr>
              <a:t> </a:t>
            </a:r>
            <a:r>
              <a:rPr lang="en-US" sz="1400" dirty="0" err="1">
                <a:solidFill>
                  <a:srgbClr val="00B050"/>
                </a:solidFill>
              </a:rPr>
              <a:t>barang</a:t>
            </a:r>
            <a:r>
              <a:rPr lang="en-US" sz="1400" dirty="0">
                <a:solidFill>
                  <a:srgbClr val="00B050"/>
                </a:solidFill>
              </a:rPr>
              <a:t> </a:t>
            </a:r>
            <a:r>
              <a:rPr lang="en-US" sz="1400" dirty="0" err="1">
                <a:solidFill>
                  <a:srgbClr val="00B050"/>
                </a:solidFill>
              </a:rPr>
              <a:t>setelah</a:t>
            </a:r>
            <a:r>
              <a:rPr lang="en-US" sz="1400" dirty="0">
                <a:solidFill>
                  <a:srgbClr val="00B050"/>
                </a:solidFill>
              </a:rPr>
              <a:t> </a:t>
            </a:r>
            <a:r>
              <a:rPr lang="en-US" sz="1400" dirty="0" err="1">
                <a:solidFill>
                  <a:srgbClr val="00B050"/>
                </a:solidFill>
              </a:rPr>
              <a:t>dikaji</a:t>
            </a:r>
            <a:r>
              <a:rPr lang="en-US" sz="1400" dirty="0">
                <a:solidFill>
                  <a:srgbClr val="00B050"/>
                </a:solidFill>
              </a:rPr>
              <a:t> </a:t>
            </a:r>
            <a:r>
              <a:rPr lang="en-US" sz="1400" dirty="0" err="1">
                <a:solidFill>
                  <a:srgbClr val="00B050"/>
                </a:solidFill>
              </a:rPr>
              <a:t>ulang</a:t>
            </a:r>
            <a:r>
              <a:rPr lang="en-US" sz="1400" dirty="0">
                <a:solidFill>
                  <a:srgbClr val="00B050"/>
                </a:solidFill>
              </a:rPr>
              <a:t> </a:t>
            </a:r>
            <a:r>
              <a:rPr lang="en-US" sz="1400" dirty="0" err="1">
                <a:solidFill>
                  <a:srgbClr val="00B050"/>
                </a:solidFill>
              </a:rPr>
              <a:t>dan</a:t>
            </a:r>
            <a:r>
              <a:rPr lang="en-US" sz="1400" dirty="0">
                <a:solidFill>
                  <a:srgbClr val="00B050"/>
                </a:solidFill>
              </a:rPr>
              <a:t> </a:t>
            </a:r>
            <a:r>
              <a:rPr lang="en-US" sz="1400" dirty="0" err="1">
                <a:solidFill>
                  <a:srgbClr val="00B050"/>
                </a:solidFill>
              </a:rPr>
              <a:t>disyahkan</a:t>
            </a:r>
            <a:r>
              <a:rPr lang="en-US" sz="1400" dirty="0">
                <a:solidFill>
                  <a:srgbClr val="00B050"/>
                </a:solidFill>
              </a:rPr>
              <a:t> </a:t>
            </a:r>
            <a:r>
              <a:rPr lang="en-US" sz="1400" dirty="0" err="1">
                <a:solidFill>
                  <a:srgbClr val="00B050"/>
                </a:solidFill>
              </a:rPr>
              <a:t>spesifikasi</a:t>
            </a:r>
            <a:r>
              <a:rPr lang="en-US" sz="1400" dirty="0">
                <a:solidFill>
                  <a:srgbClr val="00B050"/>
                </a:solidFill>
              </a:rPr>
              <a:t> </a:t>
            </a:r>
            <a:r>
              <a:rPr lang="en-US" sz="1400" dirty="0" err="1">
                <a:solidFill>
                  <a:srgbClr val="00B050"/>
                </a:solidFill>
              </a:rPr>
              <a:t>teknisnya</a:t>
            </a:r>
            <a:r>
              <a:rPr lang="en-US" sz="1400" dirty="0">
                <a:solidFill>
                  <a:srgbClr val="00B050"/>
                </a:solidFill>
              </a:rPr>
              <a:t>.</a:t>
            </a:r>
          </a:p>
          <a:p>
            <a:pPr eaLnBrk="1" hangingPunct="1">
              <a:lnSpc>
                <a:spcPct val="130000"/>
              </a:lnSpc>
              <a:buFontTx/>
              <a:buChar char="•"/>
              <a:defRPr/>
            </a:pPr>
            <a:r>
              <a:rPr lang="en-US" sz="1400" dirty="0" err="1">
                <a:solidFill>
                  <a:srgbClr val="00B050"/>
                </a:solidFill>
              </a:rPr>
              <a:t>Rekaman</a:t>
            </a:r>
            <a:r>
              <a:rPr lang="en-US" sz="1400" dirty="0">
                <a:solidFill>
                  <a:srgbClr val="00B050"/>
                </a:solidFill>
              </a:rPr>
              <a:t> </a:t>
            </a:r>
            <a:r>
              <a:rPr lang="en-US" sz="1400" dirty="0" err="1">
                <a:solidFill>
                  <a:srgbClr val="00B050"/>
                </a:solidFill>
              </a:rPr>
              <a:t>evaluasi</a:t>
            </a:r>
            <a:r>
              <a:rPr lang="en-US" sz="1400" dirty="0">
                <a:solidFill>
                  <a:srgbClr val="00B050"/>
                </a:solidFill>
              </a:rPr>
              <a:t> </a:t>
            </a:r>
            <a:r>
              <a:rPr lang="id-ID" sz="1400" dirty="0">
                <a:solidFill>
                  <a:srgbClr val="00B050"/>
                </a:solidFill>
              </a:rPr>
              <a:t>&amp; re-evaluasi </a:t>
            </a:r>
            <a:r>
              <a:rPr lang="en-US" sz="1400" dirty="0" err="1">
                <a:solidFill>
                  <a:srgbClr val="00B050"/>
                </a:solidFill>
              </a:rPr>
              <a:t>pemasok</a:t>
            </a:r>
            <a:r>
              <a:rPr lang="en-US" sz="1400" dirty="0">
                <a:solidFill>
                  <a:srgbClr val="00B050"/>
                </a:solidFill>
              </a:rPr>
              <a:t>, </a:t>
            </a:r>
            <a:r>
              <a:rPr lang="en-US" sz="1400" dirty="0" err="1">
                <a:solidFill>
                  <a:srgbClr val="00B050"/>
                </a:solidFill>
              </a:rPr>
              <a:t>dan</a:t>
            </a:r>
            <a:r>
              <a:rPr lang="en-US" sz="1400" dirty="0">
                <a:solidFill>
                  <a:srgbClr val="00B050"/>
                </a:solidFill>
              </a:rPr>
              <a:t> </a:t>
            </a:r>
            <a:r>
              <a:rPr lang="id-ID" sz="1400" dirty="0">
                <a:solidFill>
                  <a:srgbClr val="00B050"/>
                </a:solidFill>
              </a:rPr>
              <a:t>komunikasi dengan pemasok.</a:t>
            </a:r>
            <a:endParaRPr lang="en-US" sz="1600" dirty="0">
              <a:solidFill>
                <a:srgbClr val="00B050"/>
              </a:solidFill>
            </a:endParaRPr>
          </a:p>
        </p:txBody>
      </p:sp>
      <p:sp>
        <p:nvSpPr>
          <p:cNvPr id="102411" name="Line 14">
            <a:extLst>
              <a:ext uri="{FF2B5EF4-FFF2-40B4-BE49-F238E27FC236}">
                <a16:creationId xmlns:a16="http://schemas.microsoft.com/office/drawing/2014/main" id="{0A5DC15E-34D1-4EC9-B788-1CE3652CDADB}"/>
              </a:ext>
            </a:extLst>
          </p:cNvPr>
          <p:cNvSpPr>
            <a:spLocks noChangeShapeType="1"/>
          </p:cNvSpPr>
          <p:nvPr/>
        </p:nvSpPr>
        <p:spPr bwMode="auto">
          <a:xfrm flipV="1">
            <a:off x="7896226" y="2933701"/>
            <a:ext cx="360363" cy="817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02412" name="Text Box 15">
            <a:extLst>
              <a:ext uri="{FF2B5EF4-FFF2-40B4-BE49-F238E27FC236}">
                <a16:creationId xmlns:a16="http://schemas.microsoft.com/office/drawing/2014/main" id="{93D36E7F-81EC-412E-87EB-68C1ED83E1A7}"/>
              </a:ext>
            </a:extLst>
          </p:cNvPr>
          <p:cNvSpPr txBox="1">
            <a:spLocks noChangeArrowheads="1"/>
          </p:cNvSpPr>
          <p:nvPr/>
        </p:nvSpPr>
        <p:spPr bwMode="auto">
          <a:xfrm>
            <a:off x="8450263" y="3455988"/>
            <a:ext cx="1890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Kompetensi &amp; kualifikasi </a:t>
            </a:r>
          </a:p>
          <a:p>
            <a:pPr eaLnBrk="1" hangingPunct="1"/>
            <a:r>
              <a:rPr lang="id-ID" altLang="en-US" sz="1200">
                <a:solidFill>
                  <a:srgbClr val="323232"/>
                </a:solidFill>
              </a:rPr>
              <a:t>personel</a:t>
            </a:r>
          </a:p>
        </p:txBody>
      </p:sp>
      <p:sp>
        <p:nvSpPr>
          <p:cNvPr id="190482" name="Text Box 16">
            <a:extLst>
              <a:ext uri="{FF2B5EF4-FFF2-40B4-BE49-F238E27FC236}">
                <a16:creationId xmlns:a16="http://schemas.microsoft.com/office/drawing/2014/main" id="{4FB2FC6B-8AEA-45DC-AFA9-5D5FDF22A3F0}"/>
              </a:ext>
            </a:extLst>
          </p:cNvPr>
          <p:cNvSpPr txBox="1">
            <a:spLocks noChangeArrowheads="1"/>
          </p:cNvSpPr>
          <p:nvPr/>
        </p:nvSpPr>
        <p:spPr bwMode="auto">
          <a:xfrm>
            <a:off x="6146800" y="4768850"/>
            <a:ext cx="4414838" cy="1631950"/>
          </a:xfrm>
          <a:prstGeom prst="rect">
            <a:avLst/>
          </a:prstGeom>
          <a:noFill/>
          <a:ln w="9525">
            <a:solidFill>
              <a:srgbClr val="008000"/>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25000"/>
              </a:lnSpc>
              <a:defRPr/>
            </a:pPr>
            <a:r>
              <a:rPr lang="id-ID" sz="1600" dirty="0">
                <a:solidFill>
                  <a:srgbClr val="002060"/>
                </a:solidFill>
              </a:rPr>
              <a:t>Prosedur dan rekaman:</a:t>
            </a:r>
          </a:p>
          <a:p>
            <a:pPr marL="88900" indent="-88900" eaLnBrk="1" hangingPunct="1">
              <a:lnSpc>
                <a:spcPct val="125000"/>
              </a:lnSpc>
              <a:buFont typeface="Arial" panose="020B0604020202020204" pitchFamily="34" charset="0"/>
              <a:buChar char="•"/>
              <a:defRPr/>
            </a:pPr>
            <a:r>
              <a:rPr lang="id-ID" sz="1600" dirty="0">
                <a:solidFill>
                  <a:srgbClr val="002060"/>
                </a:solidFill>
              </a:rPr>
              <a:t>Jaminan kesesuaian dengan persyaratan lab;</a:t>
            </a:r>
          </a:p>
          <a:p>
            <a:pPr marL="88900" indent="-88900" eaLnBrk="1" hangingPunct="1">
              <a:lnSpc>
                <a:spcPct val="125000"/>
              </a:lnSpc>
              <a:buFont typeface="Arial" panose="020B0604020202020204" pitchFamily="34" charset="0"/>
              <a:buChar char="•"/>
              <a:defRPr/>
            </a:pPr>
            <a:r>
              <a:rPr lang="id-ID" sz="1600" dirty="0">
                <a:solidFill>
                  <a:srgbClr val="002060"/>
                </a:solidFill>
              </a:rPr>
              <a:t>Komunikasi dengan penyedia jasa eksternal</a:t>
            </a:r>
          </a:p>
          <a:p>
            <a:pPr marL="88900" indent="-88900" eaLnBrk="1" hangingPunct="1">
              <a:lnSpc>
                <a:spcPct val="125000"/>
              </a:lnSpc>
              <a:buFont typeface="Arial" panose="020B0604020202020204" pitchFamily="34" charset="0"/>
              <a:buChar char="•"/>
              <a:defRPr/>
            </a:pPr>
            <a:r>
              <a:rPr lang="id-ID" sz="1600" dirty="0">
                <a:solidFill>
                  <a:srgbClr val="002060"/>
                </a:solidFill>
              </a:rPr>
              <a:t>Evaluasi secara berkala dan keputusan hasil evaluasi.</a:t>
            </a:r>
          </a:p>
        </p:txBody>
      </p:sp>
      <p:pic>
        <p:nvPicPr>
          <p:cNvPr id="102414" name="Picture 17" descr="j0230358">
            <a:extLst>
              <a:ext uri="{FF2B5EF4-FFF2-40B4-BE49-F238E27FC236}">
                <a16:creationId xmlns:a16="http://schemas.microsoft.com/office/drawing/2014/main" id="{466D5272-1F22-4922-AB7B-832CC9C682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1291" y="928003"/>
            <a:ext cx="671513" cy="722312"/>
          </a:xfrm>
        </p:spPr>
      </p:pic>
      <p:grpSp>
        <p:nvGrpSpPr>
          <p:cNvPr id="102415" name="Group 20">
            <a:extLst>
              <a:ext uri="{FF2B5EF4-FFF2-40B4-BE49-F238E27FC236}">
                <a16:creationId xmlns:a16="http://schemas.microsoft.com/office/drawing/2014/main" id="{9930A94D-38AB-432A-96ED-1EBD7E66F2AA}"/>
              </a:ext>
            </a:extLst>
          </p:cNvPr>
          <p:cNvGrpSpPr>
            <a:grpSpLocks/>
          </p:cNvGrpSpPr>
          <p:nvPr/>
        </p:nvGrpSpPr>
        <p:grpSpPr bwMode="auto">
          <a:xfrm>
            <a:off x="3966703" y="3528399"/>
            <a:ext cx="935037" cy="503238"/>
            <a:chOff x="4059" y="3110"/>
            <a:chExt cx="1413" cy="590"/>
          </a:xfrm>
        </p:grpSpPr>
        <p:sp>
          <p:nvSpPr>
            <p:cNvPr id="102437" name="AutoShape 21">
              <a:extLst>
                <a:ext uri="{FF2B5EF4-FFF2-40B4-BE49-F238E27FC236}">
                  <a16:creationId xmlns:a16="http://schemas.microsoft.com/office/drawing/2014/main" id="{679E9397-EBF7-4283-B2F0-065A1081D3EC}"/>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02438" name="Freeform 22">
              <a:extLst>
                <a:ext uri="{FF2B5EF4-FFF2-40B4-BE49-F238E27FC236}">
                  <a16:creationId xmlns:a16="http://schemas.microsoft.com/office/drawing/2014/main" id="{D6706C79-3775-4A62-A681-DF85D0ABBCE7}"/>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02439" name="Freeform 23">
              <a:extLst>
                <a:ext uri="{FF2B5EF4-FFF2-40B4-BE49-F238E27FC236}">
                  <a16:creationId xmlns:a16="http://schemas.microsoft.com/office/drawing/2014/main" id="{666C5F2E-66A1-4323-AB5F-2F418AE27F3E}"/>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02440" name="Freeform 24">
              <a:extLst>
                <a:ext uri="{FF2B5EF4-FFF2-40B4-BE49-F238E27FC236}">
                  <a16:creationId xmlns:a16="http://schemas.microsoft.com/office/drawing/2014/main" id="{BA2A1562-B2F6-4E36-947D-28C734B9AE91}"/>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02441" name="Freeform 25">
              <a:extLst>
                <a:ext uri="{FF2B5EF4-FFF2-40B4-BE49-F238E27FC236}">
                  <a16:creationId xmlns:a16="http://schemas.microsoft.com/office/drawing/2014/main" id="{D73EB0F4-05B1-4626-AAB1-D247FD2D3A3A}"/>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02442" name="Freeform 26">
              <a:extLst>
                <a:ext uri="{FF2B5EF4-FFF2-40B4-BE49-F238E27FC236}">
                  <a16:creationId xmlns:a16="http://schemas.microsoft.com/office/drawing/2014/main" id="{B60708FB-9A42-44BD-A8B2-D0138FEA5F89}"/>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02443" name="Freeform 27">
              <a:extLst>
                <a:ext uri="{FF2B5EF4-FFF2-40B4-BE49-F238E27FC236}">
                  <a16:creationId xmlns:a16="http://schemas.microsoft.com/office/drawing/2014/main" id="{E66450E3-CA21-436D-844E-63BA4A0E6D9E}"/>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02444" name="Freeform 28">
              <a:extLst>
                <a:ext uri="{FF2B5EF4-FFF2-40B4-BE49-F238E27FC236}">
                  <a16:creationId xmlns:a16="http://schemas.microsoft.com/office/drawing/2014/main" id="{2152788B-E14C-4AED-BD54-3A208C79E496}"/>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02445" name="Freeform 29">
              <a:extLst>
                <a:ext uri="{FF2B5EF4-FFF2-40B4-BE49-F238E27FC236}">
                  <a16:creationId xmlns:a16="http://schemas.microsoft.com/office/drawing/2014/main" id="{38D42354-B2EA-47E4-BA16-68E636FAA5B3}"/>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02446" name="Freeform 30">
              <a:extLst>
                <a:ext uri="{FF2B5EF4-FFF2-40B4-BE49-F238E27FC236}">
                  <a16:creationId xmlns:a16="http://schemas.microsoft.com/office/drawing/2014/main" id="{D7628B2B-80C3-478E-B483-07C69D700E40}"/>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02447" name="Freeform 31">
              <a:extLst>
                <a:ext uri="{FF2B5EF4-FFF2-40B4-BE49-F238E27FC236}">
                  <a16:creationId xmlns:a16="http://schemas.microsoft.com/office/drawing/2014/main" id="{4F412306-AE00-48F2-9EA3-8600B99934B8}"/>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02448" name="Freeform 32">
              <a:extLst>
                <a:ext uri="{FF2B5EF4-FFF2-40B4-BE49-F238E27FC236}">
                  <a16:creationId xmlns:a16="http://schemas.microsoft.com/office/drawing/2014/main" id="{DA105F34-135E-4814-BCE3-6AAFC7A5FF05}"/>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02449" name="Freeform 33">
              <a:extLst>
                <a:ext uri="{FF2B5EF4-FFF2-40B4-BE49-F238E27FC236}">
                  <a16:creationId xmlns:a16="http://schemas.microsoft.com/office/drawing/2014/main" id="{AD9B93A8-01E7-483A-B324-AD62B3D43851}"/>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02450" name="Freeform 34">
              <a:extLst>
                <a:ext uri="{FF2B5EF4-FFF2-40B4-BE49-F238E27FC236}">
                  <a16:creationId xmlns:a16="http://schemas.microsoft.com/office/drawing/2014/main" id="{0F80B766-3677-4D8C-86BD-B429C9F0890E}"/>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02451" name="Freeform 35">
              <a:extLst>
                <a:ext uri="{FF2B5EF4-FFF2-40B4-BE49-F238E27FC236}">
                  <a16:creationId xmlns:a16="http://schemas.microsoft.com/office/drawing/2014/main" id="{BF60269B-A847-418A-B737-AB138BC53128}"/>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02452" name="Freeform 36">
              <a:extLst>
                <a:ext uri="{FF2B5EF4-FFF2-40B4-BE49-F238E27FC236}">
                  <a16:creationId xmlns:a16="http://schemas.microsoft.com/office/drawing/2014/main" id="{4936C6BF-3894-4A70-A96E-686A78AE24F1}"/>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02453" name="Freeform 37">
              <a:extLst>
                <a:ext uri="{FF2B5EF4-FFF2-40B4-BE49-F238E27FC236}">
                  <a16:creationId xmlns:a16="http://schemas.microsoft.com/office/drawing/2014/main" id="{FA51230F-9897-45C2-A15B-C0521B4C2997}"/>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02454" name="Freeform 38">
              <a:extLst>
                <a:ext uri="{FF2B5EF4-FFF2-40B4-BE49-F238E27FC236}">
                  <a16:creationId xmlns:a16="http://schemas.microsoft.com/office/drawing/2014/main" id="{0B4C614A-7166-4400-99FE-36CE9BAA328F}"/>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02455" name="Freeform 39">
              <a:extLst>
                <a:ext uri="{FF2B5EF4-FFF2-40B4-BE49-F238E27FC236}">
                  <a16:creationId xmlns:a16="http://schemas.microsoft.com/office/drawing/2014/main" id="{A245C6F3-6900-48AC-AED2-6BE3BD13487A}"/>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02456" name="Freeform 40">
              <a:extLst>
                <a:ext uri="{FF2B5EF4-FFF2-40B4-BE49-F238E27FC236}">
                  <a16:creationId xmlns:a16="http://schemas.microsoft.com/office/drawing/2014/main" id="{FEB1DCFF-12EE-4B87-95F3-7D41BD6D475A}"/>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02457" name="Freeform 41">
              <a:extLst>
                <a:ext uri="{FF2B5EF4-FFF2-40B4-BE49-F238E27FC236}">
                  <a16:creationId xmlns:a16="http://schemas.microsoft.com/office/drawing/2014/main" id="{1D018084-23E4-4CDB-9D54-1B03365AD5CB}"/>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02458" name="Freeform 42">
              <a:extLst>
                <a:ext uri="{FF2B5EF4-FFF2-40B4-BE49-F238E27FC236}">
                  <a16:creationId xmlns:a16="http://schemas.microsoft.com/office/drawing/2014/main" id="{7E994CE1-7178-495F-95E7-A2605E608620}"/>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02459" name="Freeform 43">
              <a:extLst>
                <a:ext uri="{FF2B5EF4-FFF2-40B4-BE49-F238E27FC236}">
                  <a16:creationId xmlns:a16="http://schemas.microsoft.com/office/drawing/2014/main" id="{865C7B03-191E-4119-9E5B-23EB828913EB}"/>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02460" name="Freeform 44">
              <a:extLst>
                <a:ext uri="{FF2B5EF4-FFF2-40B4-BE49-F238E27FC236}">
                  <a16:creationId xmlns:a16="http://schemas.microsoft.com/office/drawing/2014/main" id="{CFB4C781-C0AF-450A-B7BB-96A68E8246DA}"/>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02461" name="Freeform 45">
              <a:extLst>
                <a:ext uri="{FF2B5EF4-FFF2-40B4-BE49-F238E27FC236}">
                  <a16:creationId xmlns:a16="http://schemas.microsoft.com/office/drawing/2014/main" id="{A17D01F8-1913-4CAB-AD5B-AAA2C3F6C28C}"/>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02462" name="Freeform 46">
              <a:extLst>
                <a:ext uri="{FF2B5EF4-FFF2-40B4-BE49-F238E27FC236}">
                  <a16:creationId xmlns:a16="http://schemas.microsoft.com/office/drawing/2014/main" id="{8E9434D8-49BE-4AEF-AB4C-75FFA759AFC2}"/>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02463" name="Freeform 47">
              <a:extLst>
                <a:ext uri="{FF2B5EF4-FFF2-40B4-BE49-F238E27FC236}">
                  <a16:creationId xmlns:a16="http://schemas.microsoft.com/office/drawing/2014/main" id="{1922DBD5-F902-40F3-9C76-2665CD7BCB58}"/>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02464" name="Freeform 48">
              <a:extLst>
                <a:ext uri="{FF2B5EF4-FFF2-40B4-BE49-F238E27FC236}">
                  <a16:creationId xmlns:a16="http://schemas.microsoft.com/office/drawing/2014/main" id="{51E5B8CF-445F-4346-870C-75717B0B45FA}"/>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02465" name="Freeform 49">
              <a:extLst>
                <a:ext uri="{FF2B5EF4-FFF2-40B4-BE49-F238E27FC236}">
                  <a16:creationId xmlns:a16="http://schemas.microsoft.com/office/drawing/2014/main" id="{2FCA48BB-C1DB-423C-B93B-633D9189DD14}"/>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02466" name="Freeform 50">
              <a:extLst>
                <a:ext uri="{FF2B5EF4-FFF2-40B4-BE49-F238E27FC236}">
                  <a16:creationId xmlns:a16="http://schemas.microsoft.com/office/drawing/2014/main" id="{FD0DA697-FE0E-4087-844B-BCB7ABF44E35}"/>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02467" name="Freeform 51">
              <a:extLst>
                <a:ext uri="{FF2B5EF4-FFF2-40B4-BE49-F238E27FC236}">
                  <a16:creationId xmlns:a16="http://schemas.microsoft.com/office/drawing/2014/main" id="{AC714AF9-CCBE-49CD-9540-46BE25A253CC}"/>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02468" name="Freeform 52">
              <a:extLst>
                <a:ext uri="{FF2B5EF4-FFF2-40B4-BE49-F238E27FC236}">
                  <a16:creationId xmlns:a16="http://schemas.microsoft.com/office/drawing/2014/main" id="{65B76A8F-5F95-4B0A-A036-33991763AF48}"/>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02469" name="Freeform 53">
              <a:extLst>
                <a:ext uri="{FF2B5EF4-FFF2-40B4-BE49-F238E27FC236}">
                  <a16:creationId xmlns:a16="http://schemas.microsoft.com/office/drawing/2014/main" id="{739A2520-841B-4109-BC68-F8160294281C}"/>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02470" name="Freeform 54">
              <a:extLst>
                <a:ext uri="{FF2B5EF4-FFF2-40B4-BE49-F238E27FC236}">
                  <a16:creationId xmlns:a16="http://schemas.microsoft.com/office/drawing/2014/main" id="{46DD8D01-8282-4AF4-AD32-1D3D033F0318}"/>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02471" name="Freeform 55">
              <a:extLst>
                <a:ext uri="{FF2B5EF4-FFF2-40B4-BE49-F238E27FC236}">
                  <a16:creationId xmlns:a16="http://schemas.microsoft.com/office/drawing/2014/main" id="{6B399757-B15B-4783-B9F1-D23E4FB63EB1}"/>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02472" name="Freeform 56">
              <a:extLst>
                <a:ext uri="{FF2B5EF4-FFF2-40B4-BE49-F238E27FC236}">
                  <a16:creationId xmlns:a16="http://schemas.microsoft.com/office/drawing/2014/main" id="{0C30C416-2A60-4FD3-8363-7AC886D4FC74}"/>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02473" name="Freeform 57">
              <a:extLst>
                <a:ext uri="{FF2B5EF4-FFF2-40B4-BE49-F238E27FC236}">
                  <a16:creationId xmlns:a16="http://schemas.microsoft.com/office/drawing/2014/main" id="{28774FCE-E70B-47AD-997C-9B8AD36D28D8}"/>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02416" name="Group 58">
            <a:extLst>
              <a:ext uri="{FF2B5EF4-FFF2-40B4-BE49-F238E27FC236}">
                <a16:creationId xmlns:a16="http://schemas.microsoft.com/office/drawing/2014/main" id="{7B03B34D-4788-41E9-B525-CC67A582B40D}"/>
              </a:ext>
            </a:extLst>
          </p:cNvPr>
          <p:cNvGrpSpPr>
            <a:grpSpLocks/>
          </p:cNvGrpSpPr>
          <p:nvPr/>
        </p:nvGrpSpPr>
        <p:grpSpPr bwMode="auto">
          <a:xfrm>
            <a:off x="2209800" y="838200"/>
            <a:ext cx="5181600" cy="304800"/>
            <a:chOff x="4201" y="618"/>
            <a:chExt cx="2039" cy="0"/>
          </a:xfrm>
        </p:grpSpPr>
        <p:sp>
          <p:nvSpPr>
            <p:cNvPr id="102435" name="Line 59">
              <a:extLst>
                <a:ext uri="{FF2B5EF4-FFF2-40B4-BE49-F238E27FC236}">
                  <a16:creationId xmlns:a16="http://schemas.microsoft.com/office/drawing/2014/main" id="{A41F449E-EAEB-49DD-AE88-613CDE11C928}"/>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2436" name="Line 60">
              <a:extLst>
                <a:ext uri="{FF2B5EF4-FFF2-40B4-BE49-F238E27FC236}">
                  <a16:creationId xmlns:a16="http://schemas.microsoft.com/office/drawing/2014/main" id="{D7E94110-81BE-4B96-AAE0-B1686F58771A}"/>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02418" name="Text Box 13">
            <a:extLst>
              <a:ext uri="{FF2B5EF4-FFF2-40B4-BE49-F238E27FC236}">
                <a16:creationId xmlns:a16="http://schemas.microsoft.com/office/drawing/2014/main" id="{E6AE512E-58CD-43D4-BF33-FB627A4C971C}"/>
              </a:ext>
            </a:extLst>
          </p:cNvPr>
          <p:cNvSpPr txBox="1">
            <a:spLocks noChangeArrowheads="1"/>
          </p:cNvSpPr>
          <p:nvPr/>
        </p:nvSpPr>
        <p:spPr bwMode="auto">
          <a:xfrm>
            <a:off x="7162801" y="3665538"/>
            <a:ext cx="14017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Komunikasi</a:t>
            </a:r>
          </a:p>
          <a:p>
            <a:pPr eaLnBrk="1" hangingPunct="1"/>
            <a:r>
              <a:rPr lang="id-ID" altLang="en-US" sz="1200">
                <a:solidFill>
                  <a:srgbClr val="323232"/>
                </a:solidFill>
              </a:rPr>
              <a:t>dengan penyedia </a:t>
            </a:r>
          </a:p>
          <a:p>
            <a:pPr eaLnBrk="1" hangingPunct="1"/>
            <a:r>
              <a:rPr lang="id-ID" altLang="en-US" sz="1200">
                <a:solidFill>
                  <a:srgbClr val="323232"/>
                </a:solidFill>
              </a:rPr>
              <a:t>jasa eksternal</a:t>
            </a:r>
            <a:endParaRPr lang="en-US" altLang="en-US" sz="1200">
              <a:solidFill>
                <a:srgbClr val="323232"/>
              </a:solidFill>
            </a:endParaRPr>
          </a:p>
          <a:p>
            <a:pPr eaLnBrk="1" hangingPunct="1"/>
            <a:r>
              <a:rPr lang="en-US" altLang="en-US" sz="1200">
                <a:solidFill>
                  <a:srgbClr val="323232"/>
                </a:solidFill>
              </a:rPr>
              <a:t>(</a:t>
            </a:r>
            <a:r>
              <a:rPr lang="id-ID" altLang="en-US" sz="1200">
                <a:solidFill>
                  <a:srgbClr val="323232"/>
                </a:solidFill>
              </a:rPr>
              <a:t>6.6.3</a:t>
            </a:r>
            <a:r>
              <a:rPr lang="en-US" altLang="en-US" sz="1200">
                <a:solidFill>
                  <a:srgbClr val="323232"/>
                </a:solidFill>
              </a:rPr>
              <a:t>) </a:t>
            </a:r>
          </a:p>
        </p:txBody>
      </p:sp>
      <p:cxnSp>
        <p:nvCxnSpPr>
          <p:cNvPr id="3" name="Straight Arrow Connector 2">
            <a:extLst>
              <a:ext uri="{FF2B5EF4-FFF2-40B4-BE49-F238E27FC236}">
                <a16:creationId xmlns:a16="http://schemas.microsoft.com/office/drawing/2014/main" id="{0BAE0B3B-604E-4091-BE1A-7B7F02FFA763}"/>
              </a:ext>
            </a:extLst>
          </p:cNvPr>
          <p:cNvCxnSpPr/>
          <p:nvPr/>
        </p:nvCxnSpPr>
        <p:spPr>
          <a:xfrm>
            <a:off x="7162800" y="2438400"/>
            <a:ext cx="2936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20" name="Text Box 13">
            <a:extLst>
              <a:ext uri="{FF2B5EF4-FFF2-40B4-BE49-F238E27FC236}">
                <a16:creationId xmlns:a16="http://schemas.microsoft.com/office/drawing/2014/main" id="{E7FCE3DA-770A-46A8-BF82-D49B3721FCA1}"/>
              </a:ext>
            </a:extLst>
          </p:cNvPr>
          <p:cNvSpPr txBox="1">
            <a:spLocks noChangeArrowheads="1"/>
          </p:cNvSpPr>
          <p:nvPr/>
        </p:nvSpPr>
        <p:spPr bwMode="auto">
          <a:xfrm>
            <a:off x="5641976" y="2052638"/>
            <a:ext cx="1673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Prosedur penetapan,</a:t>
            </a:r>
          </a:p>
          <a:p>
            <a:pPr eaLnBrk="1" hangingPunct="1"/>
            <a:r>
              <a:rPr lang="id-ID" altLang="en-US" sz="1200">
                <a:solidFill>
                  <a:srgbClr val="323232"/>
                </a:solidFill>
              </a:rPr>
              <a:t>kajiulang, persetujuan</a:t>
            </a:r>
          </a:p>
          <a:p>
            <a:pPr eaLnBrk="1" hangingPunct="1"/>
            <a:r>
              <a:rPr lang="id-ID" altLang="en-US" sz="1200">
                <a:solidFill>
                  <a:srgbClr val="323232"/>
                </a:solidFill>
              </a:rPr>
              <a:t>Persyaratan produk &amp;</a:t>
            </a:r>
          </a:p>
          <a:p>
            <a:pPr eaLnBrk="1" hangingPunct="1"/>
            <a:r>
              <a:rPr lang="id-ID" altLang="en-US" sz="1200">
                <a:solidFill>
                  <a:srgbClr val="323232"/>
                </a:solidFill>
              </a:rPr>
              <a:t>Jasa dan rekaman</a:t>
            </a:r>
          </a:p>
        </p:txBody>
      </p:sp>
      <p:cxnSp>
        <p:nvCxnSpPr>
          <p:cNvPr id="5" name="Straight Arrow Connector 4">
            <a:extLst>
              <a:ext uri="{FF2B5EF4-FFF2-40B4-BE49-F238E27FC236}">
                <a16:creationId xmlns:a16="http://schemas.microsoft.com/office/drawing/2014/main" id="{D42EC468-A248-4FBC-8D40-C45C3F154EFA}"/>
              </a:ext>
            </a:extLst>
          </p:cNvPr>
          <p:cNvCxnSpPr/>
          <p:nvPr/>
        </p:nvCxnSpPr>
        <p:spPr>
          <a:xfrm flipH="1">
            <a:off x="7315201" y="2052638"/>
            <a:ext cx="2889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22" name="TextBox 5">
            <a:extLst>
              <a:ext uri="{FF2B5EF4-FFF2-40B4-BE49-F238E27FC236}">
                <a16:creationId xmlns:a16="http://schemas.microsoft.com/office/drawing/2014/main" id="{58A548A9-8EE3-46AD-894B-691483D658DF}"/>
              </a:ext>
            </a:extLst>
          </p:cNvPr>
          <p:cNvSpPr txBox="1">
            <a:spLocks noChangeArrowheads="1"/>
          </p:cNvSpPr>
          <p:nvPr/>
        </p:nvSpPr>
        <p:spPr bwMode="auto">
          <a:xfrm>
            <a:off x="7620001" y="1524000"/>
            <a:ext cx="1616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Prosedur penetapan,</a:t>
            </a:r>
          </a:p>
          <a:p>
            <a:pPr eaLnBrk="1" hangingPunct="1"/>
            <a:r>
              <a:rPr lang="id-ID" altLang="en-US" sz="1200">
                <a:solidFill>
                  <a:srgbClr val="323232"/>
                </a:solidFill>
              </a:rPr>
              <a:t>kriteria u/evaluasi,</a:t>
            </a:r>
          </a:p>
          <a:p>
            <a:pPr eaLnBrk="1" hangingPunct="1"/>
            <a:r>
              <a:rPr lang="id-ID" altLang="en-US" sz="1200">
                <a:solidFill>
                  <a:srgbClr val="323232"/>
                </a:solidFill>
              </a:rPr>
              <a:t>monitoring kinerja,</a:t>
            </a:r>
          </a:p>
          <a:p>
            <a:pPr eaLnBrk="1" hangingPunct="1"/>
            <a:r>
              <a:rPr lang="id-ID" altLang="en-US" sz="1200">
                <a:solidFill>
                  <a:srgbClr val="323232"/>
                </a:solidFill>
              </a:rPr>
              <a:t>&amp; re-evaluasi dan </a:t>
            </a:r>
          </a:p>
          <a:p>
            <a:pPr eaLnBrk="1" hangingPunct="1"/>
            <a:r>
              <a:rPr lang="id-ID" altLang="en-US" sz="1200">
                <a:solidFill>
                  <a:srgbClr val="323232"/>
                </a:solidFill>
              </a:rPr>
              <a:t>rekaman</a:t>
            </a:r>
          </a:p>
        </p:txBody>
      </p:sp>
      <p:cxnSp>
        <p:nvCxnSpPr>
          <p:cNvPr id="8" name="Straight Arrow Connector 7">
            <a:extLst>
              <a:ext uri="{FF2B5EF4-FFF2-40B4-BE49-F238E27FC236}">
                <a16:creationId xmlns:a16="http://schemas.microsoft.com/office/drawing/2014/main" id="{2916E607-86DB-425F-A6BA-AD1A41849350}"/>
              </a:ext>
            </a:extLst>
          </p:cNvPr>
          <p:cNvCxnSpPr/>
          <p:nvPr/>
        </p:nvCxnSpPr>
        <p:spPr>
          <a:xfrm>
            <a:off x="6781801" y="1905000"/>
            <a:ext cx="3651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24" name="TextBox 8">
            <a:extLst>
              <a:ext uri="{FF2B5EF4-FFF2-40B4-BE49-F238E27FC236}">
                <a16:creationId xmlns:a16="http://schemas.microsoft.com/office/drawing/2014/main" id="{9F7857BB-2A1E-40CE-96DF-BA26B681D5F0}"/>
              </a:ext>
            </a:extLst>
          </p:cNvPr>
          <p:cNvSpPr txBox="1">
            <a:spLocks noChangeArrowheads="1"/>
          </p:cNvSpPr>
          <p:nvPr/>
        </p:nvSpPr>
        <p:spPr bwMode="auto">
          <a:xfrm>
            <a:off x="6351588" y="914401"/>
            <a:ext cx="1268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id-ID" altLang="en-US" sz="1200">
                <a:solidFill>
                  <a:srgbClr val="323232"/>
                </a:solidFill>
              </a:rPr>
              <a:t>Prosedur dan </a:t>
            </a:r>
          </a:p>
          <a:p>
            <a:pPr algn="r" eaLnBrk="1" hangingPunct="1"/>
            <a:r>
              <a:rPr lang="id-ID" altLang="en-US" sz="1200">
                <a:solidFill>
                  <a:srgbClr val="323232"/>
                </a:solidFill>
              </a:rPr>
              <a:t>rekaman (6.6.2)</a:t>
            </a:r>
          </a:p>
        </p:txBody>
      </p:sp>
      <p:cxnSp>
        <p:nvCxnSpPr>
          <p:cNvPr id="11" name="Straight Arrow Connector 10">
            <a:extLst>
              <a:ext uri="{FF2B5EF4-FFF2-40B4-BE49-F238E27FC236}">
                <a16:creationId xmlns:a16="http://schemas.microsoft.com/office/drawing/2014/main" id="{468EF262-FB42-4298-A4E5-8A8D557837E4}"/>
              </a:ext>
            </a:extLst>
          </p:cNvPr>
          <p:cNvCxnSpPr/>
          <p:nvPr/>
        </p:nvCxnSpPr>
        <p:spPr>
          <a:xfrm flipH="1">
            <a:off x="8153401" y="3157538"/>
            <a:ext cx="2905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26" name="TextBox 11">
            <a:extLst>
              <a:ext uri="{FF2B5EF4-FFF2-40B4-BE49-F238E27FC236}">
                <a16:creationId xmlns:a16="http://schemas.microsoft.com/office/drawing/2014/main" id="{72783DA8-FDA2-439A-B031-44D57507A72F}"/>
              </a:ext>
            </a:extLst>
          </p:cNvPr>
          <p:cNvSpPr txBox="1">
            <a:spLocks noChangeArrowheads="1"/>
          </p:cNvSpPr>
          <p:nvPr/>
        </p:nvSpPr>
        <p:spPr bwMode="auto">
          <a:xfrm>
            <a:off x="8439150" y="3014664"/>
            <a:ext cx="21224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100">
                <a:solidFill>
                  <a:srgbClr val="323232"/>
                </a:solidFill>
              </a:rPr>
              <a:t>Produk &amp; jasa yang disediakan</a:t>
            </a:r>
          </a:p>
        </p:txBody>
      </p:sp>
      <p:cxnSp>
        <p:nvCxnSpPr>
          <p:cNvPr id="14" name="Straight Arrow Connector 13">
            <a:extLst>
              <a:ext uri="{FF2B5EF4-FFF2-40B4-BE49-F238E27FC236}">
                <a16:creationId xmlns:a16="http://schemas.microsoft.com/office/drawing/2014/main" id="{92E67E98-88C7-4629-90F5-89BE9A7D9475}"/>
              </a:ext>
            </a:extLst>
          </p:cNvPr>
          <p:cNvCxnSpPr/>
          <p:nvPr/>
        </p:nvCxnSpPr>
        <p:spPr>
          <a:xfrm flipH="1">
            <a:off x="8083550" y="3379788"/>
            <a:ext cx="2984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28" name="TextBox 78">
            <a:extLst>
              <a:ext uri="{FF2B5EF4-FFF2-40B4-BE49-F238E27FC236}">
                <a16:creationId xmlns:a16="http://schemas.microsoft.com/office/drawing/2014/main" id="{D91ED1B3-E22F-4802-BC23-33DF69899B32}"/>
              </a:ext>
            </a:extLst>
          </p:cNvPr>
          <p:cNvSpPr txBox="1">
            <a:spLocks noChangeArrowheads="1"/>
          </p:cNvSpPr>
          <p:nvPr/>
        </p:nvSpPr>
        <p:spPr bwMode="auto">
          <a:xfrm>
            <a:off x="8382001" y="3227389"/>
            <a:ext cx="16176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100">
                <a:solidFill>
                  <a:srgbClr val="323232"/>
                </a:solidFill>
              </a:rPr>
              <a:t>Kreteria keberterimaan</a:t>
            </a:r>
          </a:p>
        </p:txBody>
      </p:sp>
      <p:cxnSp>
        <p:nvCxnSpPr>
          <p:cNvPr id="16" name="Straight Arrow Connector 15">
            <a:extLst>
              <a:ext uri="{FF2B5EF4-FFF2-40B4-BE49-F238E27FC236}">
                <a16:creationId xmlns:a16="http://schemas.microsoft.com/office/drawing/2014/main" id="{3E969FB8-226A-4B21-AF16-AA7090B56A1F}"/>
              </a:ext>
            </a:extLst>
          </p:cNvPr>
          <p:cNvCxnSpPr/>
          <p:nvPr/>
        </p:nvCxnSpPr>
        <p:spPr>
          <a:xfrm>
            <a:off x="6964364" y="2933700"/>
            <a:ext cx="25606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FD5CE63-A814-4EA2-BDE0-DFB332D185DE}"/>
              </a:ext>
            </a:extLst>
          </p:cNvPr>
          <p:cNvCxnSpPr/>
          <p:nvPr/>
        </p:nvCxnSpPr>
        <p:spPr>
          <a:xfrm flipH="1">
            <a:off x="8001000" y="3665538"/>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28F9289-254D-4512-964D-F74B32C6DBF7}"/>
              </a:ext>
            </a:extLst>
          </p:cNvPr>
          <p:cNvCxnSpPr/>
          <p:nvPr/>
        </p:nvCxnSpPr>
        <p:spPr>
          <a:xfrm>
            <a:off x="7680326" y="3379788"/>
            <a:ext cx="3206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32" name="TextBox 9">
            <a:extLst>
              <a:ext uri="{FF2B5EF4-FFF2-40B4-BE49-F238E27FC236}">
                <a16:creationId xmlns:a16="http://schemas.microsoft.com/office/drawing/2014/main" id="{A4B6A540-1863-481C-B0AC-E3432CDA5EEC}"/>
              </a:ext>
            </a:extLst>
          </p:cNvPr>
          <p:cNvSpPr txBox="1">
            <a:spLocks noChangeArrowheads="1"/>
          </p:cNvSpPr>
          <p:nvPr/>
        </p:nvSpPr>
        <p:spPr bwMode="auto">
          <a:xfrm>
            <a:off x="5334001" y="1406526"/>
            <a:ext cx="2238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produk dan layanan eksternal </a:t>
            </a:r>
          </a:p>
          <a:p>
            <a:pPr eaLnBrk="1" hangingPunct="1"/>
            <a:r>
              <a:rPr lang="id-ID" altLang="en-US" sz="1200">
                <a:solidFill>
                  <a:srgbClr val="323232"/>
                </a:solidFill>
              </a:rPr>
              <a:t>sesuai  dengan persyaratan</a:t>
            </a:r>
          </a:p>
          <a:p>
            <a:pPr eaLnBrk="1" hangingPunct="1"/>
            <a:r>
              <a:rPr lang="id-ID" altLang="en-US" sz="1200">
                <a:solidFill>
                  <a:srgbClr val="323232"/>
                </a:solidFill>
              </a:rPr>
              <a:t> laboratorium</a:t>
            </a:r>
          </a:p>
        </p:txBody>
      </p:sp>
      <p:cxnSp>
        <p:nvCxnSpPr>
          <p:cNvPr id="13" name="Straight Arrow Connector 12">
            <a:extLst>
              <a:ext uri="{FF2B5EF4-FFF2-40B4-BE49-F238E27FC236}">
                <a16:creationId xmlns:a16="http://schemas.microsoft.com/office/drawing/2014/main" id="{5D7FC9D2-6C83-4678-B1FC-E3B7D8098C4F}"/>
              </a:ext>
            </a:extLst>
          </p:cNvPr>
          <p:cNvCxnSpPr/>
          <p:nvPr/>
        </p:nvCxnSpPr>
        <p:spPr>
          <a:xfrm flipH="1">
            <a:off x="7680326" y="2740025"/>
            <a:ext cx="3206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34" name="TextBox 8">
            <a:extLst>
              <a:ext uri="{FF2B5EF4-FFF2-40B4-BE49-F238E27FC236}">
                <a16:creationId xmlns:a16="http://schemas.microsoft.com/office/drawing/2014/main" id="{6377C91F-0543-4BFE-96B5-D16296F1A181}"/>
              </a:ext>
            </a:extLst>
          </p:cNvPr>
          <p:cNvSpPr txBox="1">
            <a:spLocks noChangeArrowheads="1"/>
          </p:cNvSpPr>
          <p:nvPr/>
        </p:nvSpPr>
        <p:spPr bwMode="auto">
          <a:xfrm>
            <a:off x="7967664" y="2509838"/>
            <a:ext cx="155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323232"/>
                </a:solidFill>
              </a:rPr>
              <a:t>Prosedur evaluasi &amp;</a:t>
            </a:r>
          </a:p>
          <a:p>
            <a:pPr eaLnBrk="1" hangingPunct="1"/>
            <a:r>
              <a:rPr lang="id-ID" altLang="en-US" sz="1200">
                <a:solidFill>
                  <a:srgbClr val="323232"/>
                </a:solidFill>
              </a:rPr>
              <a:t>Re-evaluasi</a:t>
            </a:r>
          </a:p>
        </p:txBody>
      </p:sp>
      <p:sp>
        <p:nvSpPr>
          <p:cNvPr id="2" name="Footer Placeholder 1">
            <a:extLst>
              <a:ext uri="{FF2B5EF4-FFF2-40B4-BE49-F238E27FC236}">
                <a16:creationId xmlns:a16="http://schemas.microsoft.com/office/drawing/2014/main" id="{DB931575-AE56-4325-AF4D-8BF77FA4F29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7" name="Slide Number Placeholder 6">
            <a:extLst>
              <a:ext uri="{FF2B5EF4-FFF2-40B4-BE49-F238E27FC236}">
                <a16:creationId xmlns:a16="http://schemas.microsoft.com/office/drawing/2014/main" id="{B5280757-4C8B-47F2-B150-D13CA49A6B3C}"/>
              </a:ext>
            </a:extLst>
          </p:cNvPr>
          <p:cNvSpPr>
            <a:spLocks noGrp="1"/>
          </p:cNvSpPr>
          <p:nvPr>
            <p:ph type="sldNum" sz="quarter" idx="12"/>
          </p:nvPr>
        </p:nvSpPr>
        <p:spPr/>
        <p:txBody>
          <a:bodyPr/>
          <a:lstStyle/>
          <a:p>
            <a:fld id="{D613E84E-F90B-4997-BEAD-0068A8707C75}"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451514"/>
            <a:ext cx="8906162" cy="1125496"/>
          </a:xfrm>
        </p:spPr>
        <p:txBody>
          <a:bodyPr/>
          <a:lstStyle/>
          <a:p>
            <a:r>
              <a:rPr lang="en-US" sz="3600" dirty="0"/>
              <a:t>7. </a:t>
            </a:r>
            <a:r>
              <a:rPr lang="en-US" sz="3600" dirty="0" err="1"/>
              <a:t>Persyaratan</a:t>
            </a:r>
            <a:r>
              <a:rPr lang="en-US" sz="3600" dirty="0"/>
              <a:t> Proses</a:t>
            </a:r>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6" name="Rectangle 5">
            <a:extLst>
              <a:ext uri="{FF2B5EF4-FFF2-40B4-BE49-F238E27FC236}">
                <a16:creationId xmlns:a16="http://schemas.microsoft.com/office/drawing/2014/main" id="{D636FBAB-A93E-4F91-8771-4173762AAFB0}"/>
              </a:ext>
            </a:extLst>
          </p:cNvPr>
          <p:cNvSpPr>
            <a:spLocks noChangeArrowheads="1"/>
          </p:cNvSpPr>
          <p:nvPr/>
        </p:nvSpPr>
        <p:spPr bwMode="auto">
          <a:xfrm>
            <a:off x="1690621" y="1577011"/>
            <a:ext cx="7944698"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ea typeface="MS PGothic" panose="020B0600070205080204" pitchFamily="34" charset="-128"/>
              </a:defRPr>
            </a:lvl1pPr>
            <a:lvl2pPr marL="742950" indent="-285750">
              <a:spcAft>
                <a:spcPct val="10000"/>
              </a:spcAft>
              <a:buChar char="–"/>
              <a:defRPr sz="2000">
                <a:solidFill>
                  <a:srgbClr val="663300"/>
                </a:solidFill>
                <a:latin typeface="Arial" panose="020B0604020202020204" pitchFamily="34" charset="0"/>
                <a:ea typeface="MS PGothic" panose="020B0600070205080204" pitchFamily="34" charset="-128"/>
              </a:defRPr>
            </a:lvl2pPr>
            <a:lvl3pPr marL="1143000" indent="-228600">
              <a:spcAft>
                <a:spcPct val="10000"/>
              </a:spcAft>
              <a:buChar char="-"/>
              <a:defRPr sz="2400">
                <a:solidFill>
                  <a:srgbClr val="663300"/>
                </a:solidFill>
                <a:latin typeface="Arial" panose="020B0604020202020204" pitchFamily="34" charset="0"/>
                <a:ea typeface="MS PGothic" panose="020B0600070205080204" pitchFamily="34" charset="-128"/>
              </a:defRPr>
            </a:lvl3pPr>
            <a:lvl4pPr marL="1600200" indent="-228600">
              <a:spcAft>
                <a:spcPct val="10000"/>
              </a:spcAft>
              <a:buChar char="-"/>
              <a:defRPr sz="2000">
                <a:solidFill>
                  <a:srgbClr val="663300"/>
                </a:solidFill>
                <a:latin typeface="Arial" panose="020B0604020202020204" pitchFamily="34" charset="0"/>
                <a:ea typeface="MS PGothic" panose="020B0600070205080204" pitchFamily="34" charset="-128"/>
              </a:defRPr>
            </a:lvl4pPr>
            <a:lvl5pPr marL="2057400" indent="-228600">
              <a:spcAft>
                <a:spcPct val="10000"/>
              </a:spcAft>
              <a:buChar char="-"/>
              <a:defRPr sz="2000">
                <a:solidFill>
                  <a:srgbClr val="6633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ea typeface="MS PGothic" panose="020B0600070205080204" pitchFamily="34" charset="-128"/>
              </a:defRPr>
            </a:lvl9pPr>
          </a:lstStyle>
          <a:p>
            <a:pPr>
              <a:buNone/>
            </a:pPr>
            <a:r>
              <a:rPr lang="id-ID" altLang="en-US" sz="2000" dirty="0">
                <a:solidFill>
                  <a:schemeClr val="tx1"/>
                </a:solidFill>
              </a:rPr>
              <a:t>7.1 Kajiulang permintaan, tender dan kontrak</a:t>
            </a:r>
          </a:p>
          <a:p>
            <a:pPr>
              <a:buNone/>
            </a:pPr>
            <a:r>
              <a:rPr lang="id-ID" altLang="en-US" sz="2000" dirty="0">
                <a:solidFill>
                  <a:schemeClr val="tx1"/>
                </a:solidFill>
              </a:rPr>
              <a:t>7.2 Pemilihan, verifikasi, dan validasi metode  </a:t>
            </a:r>
          </a:p>
          <a:p>
            <a:pPr>
              <a:buNone/>
            </a:pPr>
            <a:r>
              <a:rPr lang="id-ID" altLang="en-US" sz="2000" dirty="0">
                <a:solidFill>
                  <a:schemeClr val="tx1"/>
                </a:solidFill>
              </a:rPr>
              <a:t>7.3 Sampling</a:t>
            </a:r>
          </a:p>
          <a:p>
            <a:pPr>
              <a:buNone/>
            </a:pPr>
            <a:r>
              <a:rPr lang="id-ID" altLang="en-US" sz="2000" dirty="0">
                <a:solidFill>
                  <a:schemeClr val="tx1"/>
                </a:solidFill>
              </a:rPr>
              <a:t>7.4 Penanganan barang uji dan/atau kalibrasi</a:t>
            </a:r>
          </a:p>
          <a:p>
            <a:pPr>
              <a:buNone/>
            </a:pPr>
            <a:r>
              <a:rPr lang="id-ID" altLang="en-US" sz="2000" dirty="0">
                <a:solidFill>
                  <a:schemeClr val="tx1"/>
                </a:solidFill>
              </a:rPr>
              <a:t>7.5 Rekaman teknis</a:t>
            </a:r>
          </a:p>
          <a:p>
            <a:pPr>
              <a:buNone/>
            </a:pPr>
            <a:r>
              <a:rPr lang="id-ID" altLang="en-US" sz="2000" dirty="0">
                <a:solidFill>
                  <a:schemeClr val="tx1"/>
                </a:solidFill>
              </a:rPr>
              <a:t>7.6 Evaluasi ketidakpastian pengukuran</a:t>
            </a:r>
            <a:endParaRPr lang="en-US" altLang="en-US" sz="2000" dirty="0">
              <a:solidFill>
                <a:schemeClr val="tx1"/>
              </a:solidFill>
            </a:endParaRPr>
          </a:p>
          <a:p>
            <a:pPr>
              <a:lnSpc>
                <a:spcPct val="130000"/>
              </a:lnSpc>
              <a:buNone/>
              <a:defRPr/>
            </a:pPr>
            <a:r>
              <a:rPr lang="id-ID" altLang="en-US" sz="2000" dirty="0">
                <a:solidFill>
                  <a:schemeClr val="tx1"/>
                </a:solidFill>
              </a:rPr>
              <a:t>7.7 Penjaminan mutu hasil pengujian</a:t>
            </a:r>
          </a:p>
          <a:p>
            <a:pPr>
              <a:lnSpc>
                <a:spcPct val="130000"/>
              </a:lnSpc>
              <a:buNone/>
              <a:defRPr/>
            </a:pPr>
            <a:r>
              <a:rPr lang="id-ID" altLang="en-US" sz="2000" dirty="0">
                <a:solidFill>
                  <a:schemeClr val="tx1"/>
                </a:solidFill>
              </a:rPr>
              <a:t>7.8 Laporan hasil uji</a:t>
            </a:r>
          </a:p>
          <a:p>
            <a:pPr>
              <a:lnSpc>
                <a:spcPct val="130000"/>
              </a:lnSpc>
              <a:buNone/>
              <a:defRPr/>
            </a:pPr>
            <a:r>
              <a:rPr lang="id-ID" altLang="en-US" sz="2000" dirty="0">
                <a:solidFill>
                  <a:schemeClr val="tx1"/>
                </a:solidFill>
              </a:rPr>
              <a:t>7.9 Pengaduan</a:t>
            </a:r>
          </a:p>
          <a:p>
            <a:pPr>
              <a:lnSpc>
                <a:spcPct val="130000"/>
              </a:lnSpc>
              <a:buNone/>
              <a:defRPr/>
            </a:pPr>
            <a:r>
              <a:rPr lang="id-ID" altLang="en-US" sz="2000" dirty="0">
                <a:solidFill>
                  <a:schemeClr val="tx1"/>
                </a:solidFill>
              </a:rPr>
              <a:t>7.10 </a:t>
            </a:r>
            <a:r>
              <a:rPr lang="en-US" altLang="en-US" sz="2000" dirty="0">
                <a:solidFill>
                  <a:schemeClr val="tx1"/>
                </a:solidFill>
              </a:rPr>
              <a:t>P</a:t>
            </a:r>
            <a:r>
              <a:rPr lang="id-ID" altLang="en-US" sz="2000" dirty="0">
                <a:solidFill>
                  <a:schemeClr val="tx1"/>
                </a:solidFill>
              </a:rPr>
              <a:t>ekerjaan yang tidak sesuai</a:t>
            </a:r>
          </a:p>
          <a:p>
            <a:pPr>
              <a:lnSpc>
                <a:spcPct val="130000"/>
              </a:lnSpc>
              <a:buNone/>
              <a:defRPr/>
            </a:pPr>
            <a:r>
              <a:rPr lang="id-ID" altLang="en-US" sz="2000" dirty="0">
                <a:solidFill>
                  <a:schemeClr val="tx1"/>
                </a:solidFill>
              </a:rPr>
              <a:t>7.11 Pengendalian data – </a:t>
            </a:r>
            <a:r>
              <a:rPr lang="id-ID" altLang="en-US" sz="2000" i="1" dirty="0">
                <a:solidFill>
                  <a:schemeClr val="tx1"/>
                </a:solidFill>
              </a:rPr>
              <a:t>Manajemen informasi </a:t>
            </a:r>
            <a:endParaRPr lang="en-US" altLang="en-US" sz="2000" b="1" i="1" dirty="0">
              <a:solidFill>
                <a:schemeClr val="tx1"/>
              </a:solidFill>
            </a:endParaRPr>
          </a:p>
          <a:p>
            <a:pPr>
              <a:buNone/>
            </a:pPr>
            <a:endParaRPr lang="id-ID" altLang="en-US" sz="2400" dirty="0">
              <a:solidFill>
                <a:schemeClr val="tx1"/>
              </a:solidFill>
            </a:endParaRPr>
          </a:p>
        </p:txBody>
      </p:sp>
      <p:sp>
        <p:nvSpPr>
          <p:cNvPr id="3" name="Slide Number Placeholder 2">
            <a:extLst>
              <a:ext uri="{FF2B5EF4-FFF2-40B4-BE49-F238E27FC236}">
                <a16:creationId xmlns:a16="http://schemas.microsoft.com/office/drawing/2014/main" id="{1FC2BE4F-CC92-4ABC-B2FD-D216D0B2E12B}"/>
              </a:ext>
            </a:extLst>
          </p:cNvPr>
          <p:cNvSpPr>
            <a:spLocks noGrp="1"/>
          </p:cNvSpPr>
          <p:nvPr>
            <p:ph type="sldNum" sz="quarter" idx="12"/>
          </p:nvPr>
        </p:nvSpPr>
        <p:spPr/>
        <p:txBody>
          <a:bodyPr/>
          <a:lstStyle/>
          <a:p>
            <a:fld id="{D613E84E-F90B-4997-BEAD-0068A8707C75}" type="slidenum">
              <a:rPr lang="en-US" smtClean="0"/>
              <a:pPr/>
              <a:t>65</a:t>
            </a:fld>
            <a:endParaRPr lang="en-US" dirty="0"/>
          </a:p>
        </p:txBody>
      </p:sp>
    </p:spTree>
    <p:extLst>
      <p:ext uri="{BB962C8B-B14F-4D97-AF65-F5344CB8AC3E}">
        <p14:creationId xmlns:p14="http://schemas.microsoft.com/office/powerpoint/2010/main" val="1606986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61523A-7FCD-4082-924F-0094C2497E3B}"/>
              </a:ext>
            </a:extLst>
          </p:cNvPr>
          <p:cNvSpPr>
            <a:spLocks noGrp="1"/>
          </p:cNvSpPr>
          <p:nvPr>
            <p:ph idx="1"/>
          </p:nvPr>
        </p:nvSpPr>
        <p:spPr>
          <a:xfrm>
            <a:off x="887104" y="981474"/>
            <a:ext cx="8458200" cy="5197475"/>
          </a:xfrm>
        </p:spPr>
        <p:txBody>
          <a:bodyPr>
            <a:normAutofit lnSpcReduction="10000"/>
          </a:bodyPr>
          <a:lstStyle/>
          <a:p>
            <a:pPr marL="534988" indent="-534988" algn="ctr">
              <a:buNone/>
              <a:defRPr/>
            </a:pPr>
            <a:r>
              <a:rPr lang="id-ID" b="1" u="sng" dirty="0">
                <a:solidFill>
                  <a:srgbClr val="00B050"/>
                </a:solidFill>
              </a:rPr>
              <a:t>7.1 Kajiulang permintaan, tender dan kontrak</a:t>
            </a:r>
            <a:br>
              <a:rPr lang="id-ID" b="1" u="sng" dirty="0">
                <a:solidFill>
                  <a:srgbClr val="00B050"/>
                </a:solidFill>
              </a:rPr>
            </a:br>
            <a:endParaRPr lang="id-ID" sz="1000" dirty="0"/>
          </a:p>
          <a:p>
            <a:pPr marL="0" indent="0">
              <a:buNone/>
              <a:defRPr/>
            </a:pPr>
            <a:r>
              <a:rPr lang="id-ID" sz="2200" b="1" dirty="0"/>
              <a:t>7.1.1 </a:t>
            </a:r>
            <a:r>
              <a:rPr lang="id-ID" sz="2200" dirty="0"/>
              <a:t>Laboratorium harus menetapkan dan memelihara </a:t>
            </a:r>
            <a:r>
              <a:rPr lang="id-ID" sz="2200" u="sng" dirty="0">
                <a:solidFill>
                  <a:srgbClr val="FF0000"/>
                </a:solidFill>
              </a:rPr>
              <a:t>prosedur </a:t>
            </a:r>
            <a:r>
              <a:rPr lang="id-ID" sz="2200" dirty="0"/>
              <a:t>untuk kajiulang permintaan, tender dan kontrak. Prosedur terkait harus memastikan bahwa (isi prosedur):</a:t>
            </a:r>
          </a:p>
          <a:p>
            <a:pPr marL="0" indent="0">
              <a:buNone/>
              <a:defRPr/>
            </a:pPr>
            <a:endParaRPr lang="id-ID" sz="800" dirty="0"/>
          </a:p>
          <a:p>
            <a:pPr marL="457200" indent="-457200">
              <a:buClrTx/>
              <a:buSzPct val="100000"/>
              <a:buFont typeface="+mj-lt"/>
              <a:buAutoNum type="alphaLcParenR"/>
              <a:defRPr/>
            </a:pPr>
            <a:r>
              <a:rPr lang="id-ID" sz="2200" dirty="0"/>
              <a:t>persyaratan ditetapkan, didokumentasikan dan dipahami;</a:t>
            </a:r>
            <a:endParaRPr lang="id-ID" sz="800" dirty="0"/>
          </a:p>
          <a:p>
            <a:pPr marL="457200" indent="-457200">
              <a:buClrTx/>
              <a:buSzPct val="100000"/>
              <a:buFont typeface="+mj-lt"/>
              <a:buAutoNum type="alphaLcParenR"/>
              <a:defRPr/>
            </a:pPr>
            <a:r>
              <a:rPr lang="id-ID" sz="2200" dirty="0"/>
              <a:t>laboratorium memiliki kemampuan dan sumber daya untuk memenuhi persyaratan;</a:t>
            </a:r>
          </a:p>
          <a:p>
            <a:pPr marL="457200" indent="-457200">
              <a:buClrTx/>
              <a:buSzPct val="100000"/>
              <a:buFont typeface="+mj-lt"/>
              <a:buAutoNum type="alphaLcParenR"/>
              <a:defRPr/>
            </a:pPr>
            <a:r>
              <a:rPr lang="id-ID" sz="2200" dirty="0"/>
              <a:t>bila  penyedia jasa eksternal diperlukan, persyaratan </a:t>
            </a:r>
            <a:r>
              <a:rPr lang="id-ID" sz="2200" b="1" dirty="0"/>
              <a:t>klausul 6.6 dan </a:t>
            </a:r>
            <a:r>
              <a:rPr lang="id-ID" sz="2200" dirty="0"/>
              <a:t>laboratorium meminta pendapat pelanggan terhadap pekerjaan spesifik oleh lab eksternal harus dipenuhi dan harus mendapatkan persetujuan pelanggan.</a:t>
            </a:r>
            <a:endParaRPr lang="id-ID" sz="800" dirty="0"/>
          </a:p>
          <a:p>
            <a:pPr marL="457200" indent="-457200">
              <a:buClrTx/>
              <a:buSzPct val="100000"/>
              <a:buFont typeface="+mj-lt"/>
              <a:buAutoNum type="alphaLcParenR"/>
              <a:defRPr/>
            </a:pPr>
            <a:r>
              <a:rPr lang="id-ID" sz="2200" dirty="0"/>
              <a:t>metode atau prosedur yang tepat dipilih dan mampu memenuhi kebutuhan pelanggan.</a:t>
            </a:r>
          </a:p>
        </p:txBody>
      </p:sp>
      <p:grpSp>
        <p:nvGrpSpPr>
          <p:cNvPr id="104453" name="Group 6">
            <a:extLst>
              <a:ext uri="{FF2B5EF4-FFF2-40B4-BE49-F238E27FC236}">
                <a16:creationId xmlns:a16="http://schemas.microsoft.com/office/drawing/2014/main" id="{07A5D75A-5986-4B2A-8338-E232B983C8FF}"/>
              </a:ext>
            </a:extLst>
          </p:cNvPr>
          <p:cNvGrpSpPr>
            <a:grpSpLocks/>
          </p:cNvGrpSpPr>
          <p:nvPr/>
        </p:nvGrpSpPr>
        <p:grpSpPr bwMode="auto">
          <a:xfrm>
            <a:off x="2362200" y="838200"/>
            <a:ext cx="4953000" cy="228600"/>
            <a:chOff x="904875" y="914400"/>
            <a:chExt cx="4184650" cy="0"/>
          </a:xfrm>
        </p:grpSpPr>
        <p:sp>
          <p:nvSpPr>
            <p:cNvPr id="104454" name="Line 8">
              <a:extLst>
                <a:ext uri="{FF2B5EF4-FFF2-40B4-BE49-F238E27FC236}">
                  <a16:creationId xmlns:a16="http://schemas.microsoft.com/office/drawing/2014/main" id="{635721AE-62C1-4822-B3E5-87CA2833354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4455" name="Line 9">
              <a:extLst>
                <a:ext uri="{FF2B5EF4-FFF2-40B4-BE49-F238E27FC236}">
                  <a16:creationId xmlns:a16="http://schemas.microsoft.com/office/drawing/2014/main" id="{98671331-E062-4018-A0F7-8445154BC47C}"/>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71B0459-662D-41E3-9A22-E4E0DBBD875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B50F7BC2-F3CA-4E15-834F-E71853D7B64F}"/>
              </a:ext>
            </a:extLst>
          </p:cNvPr>
          <p:cNvSpPr>
            <a:spLocks noGrp="1"/>
          </p:cNvSpPr>
          <p:nvPr>
            <p:ph type="sldNum" sz="quarter" idx="12"/>
          </p:nvPr>
        </p:nvSpPr>
        <p:spPr/>
        <p:txBody>
          <a:bodyPr/>
          <a:lstStyle/>
          <a:p>
            <a:fld id="{D613E84E-F90B-4997-BEAD-0068A8707C75}" type="slidenum">
              <a:rPr lang="en-US" smtClean="0"/>
              <a:t>66</a:t>
            </a:fld>
            <a:endParaRPr lang="en-US" dirty="0"/>
          </a:p>
        </p:txBody>
      </p:sp>
      <p:sp>
        <p:nvSpPr>
          <p:cNvPr id="6" name="Title 5">
            <a:extLst>
              <a:ext uri="{FF2B5EF4-FFF2-40B4-BE49-F238E27FC236}">
                <a16:creationId xmlns:a16="http://schemas.microsoft.com/office/drawing/2014/main" id="{758AF01D-9C83-4423-92B2-0268A47DA7EE}"/>
              </a:ext>
            </a:extLst>
          </p:cNvPr>
          <p:cNvSpPr>
            <a:spLocks noGrp="1"/>
          </p:cNvSpPr>
          <p:nvPr>
            <p:ph type="title"/>
          </p:nvPr>
        </p:nvSpPr>
        <p:spPr>
          <a:xfrm>
            <a:off x="2362200" y="46703"/>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Content Placeholder 2">
            <a:extLst>
              <a:ext uri="{FF2B5EF4-FFF2-40B4-BE49-F238E27FC236}">
                <a16:creationId xmlns:a16="http://schemas.microsoft.com/office/drawing/2014/main" id="{6F4E5C70-3626-4C41-9D67-51B6031D3D49}"/>
              </a:ext>
            </a:extLst>
          </p:cNvPr>
          <p:cNvSpPr>
            <a:spLocks noGrp="1" noChangeArrowheads="1"/>
          </p:cNvSpPr>
          <p:nvPr>
            <p:ph idx="1"/>
          </p:nvPr>
        </p:nvSpPr>
        <p:spPr>
          <a:xfrm>
            <a:off x="854122" y="944962"/>
            <a:ext cx="8458200" cy="5197475"/>
          </a:xfrm>
        </p:spPr>
        <p:txBody>
          <a:bodyPr/>
          <a:lstStyle/>
          <a:p>
            <a:pPr marL="0" indent="0" algn="ctr">
              <a:buNone/>
            </a:pPr>
            <a:r>
              <a:rPr lang="id-ID" altLang="en-US" b="1" u="sng" dirty="0">
                <a:solidFill>
                  <a:srgbClr val="00B050"/>
                </a:solidFill>
              </a:rPr>
              <a:t>7.1 Kajiulang permintaan, tender dan kontrak</a:t>
            </a:r>
            <a:endParaRPr lang="id-ID" altLang="en-US" b="1" dirty="0"/>
          </a:p>
          <a:p>
            <a:pPr marL="0" indent="0">
              <a:buNone/>
            </a:pPr>
            <a:endParaRPr lang="id-ID" altLang="en-US" sz="1000" b="1" dirty="0"/>
          </a:p>
          <a:p>
            <a:pPr marL="0" indent="0">
              <a:buNone/>
            </a:pPr>
            <a:r>
              <a:rPr lang="id-ID" altLang="en-US" sz="2200" b="1" dirty="0"/>
              <a:t>7.1.2</a:t>
            </a:r>
            <a:r>
              <a:rPr lang="id-ID" altLang="en-US" sz="2200" dirty="0"/>
              <a:t> Laboratorium harus menginformasikan kepada pelanggan bila metode yang diminta pelanggan tidak disarankan atau sudah ditarik (out of date</a:t>
            </a:r>
            <a:r>
              <a:rPr lang="en-US" altLang="en-US" sz="2200" dirty="0"/>
              <a:t>/</a:t>
            </a:r>
            <a:r>
              <a:rPr lang="en-US" altLang="en-US" sz="2200" dirty="0" err="1"/>
              <a:t>withdrawl</a:t>
            </a:r>
            <a:r>
              <a:rPr lang="id-ID" altLang="en-US" sz="2200" dirty="0"/>
              <a:t>).</a:t>
            </a:r>
          </a:p>
          <a:p>
            <a:pPr marL="0" indent="0">
              <a:buNone/>
            </a:pPr>
            <a:br>
              <a:rPr lang="id-ID" altLang="en-US" sz="1000" dirty="0"/>
            </a:br>
            <a:r>
              <a:rPr lang="id-ID" altLang="en-US" sz="2200" b="1" dirty="0"/>
              <a:t>7.1.3</a:t>
            </a:r>
            <a:r>
              <a:rPr lang="id-ID" altLang="en-US" sz="2200" dirty="0"/>
              <a:t> Bila pelanggan meminta pernyataan kesesuaian dengan spesifikasi atau standar untuk pengujian atau kalibrasi (mis lulus / gagal, di-toleransi / keluar dari-toleransi), spesifikasi dan aturan pengambilan keputusan harus jelas dan dikomunikasikan. Kecuali melekat dalam spesifikasi atau standar yang diminta, aturan keputusan yang harus dikomunikasikan ke dan disetujui oleh customers.</a:t>
            </a:r>
          </a:p>
          <a:p>
            <a:pPr marL="0" indent="0">
              <a:buNone/>
            </a:pPr>
            <a:br>
              <a:rPr lang="id-ID" altLang="en-US" sz="1000" dirty="0"/>
            </a:br>
            <a:endParaRPr lang="id-ID" altLang="en-US" sz="2000" dirty="0"/>
          </a:p>
        </p:txBody>
      </p:sp>
      <p:grpSp>
        <p:nvGrpSpPr>
          <p:cNvPr id="105477" name="Group 6">
            <a:extLst>
              <a:ext uri="{FF2B5EF4-FFF2-40B4-BE49-F238E27FC236}">
                <a16:creationId xmlns:a16="http://schemas.microsoft.com/office/drawing/2014/main" id="{6CEACF15-A486-4741-B2DA-2189FDCB3472}"/>
              </a:ext>
            </a:extLst>
          </p:cNvPr>
          <p:cNvGrpSpPr>
            <a:grpSpLocks/>
          </p:cNvGrpSpPr>
          <p:nvPr/>
        </p:nvGrpSpPr>
        <p:grpSpPr bwMode="auto">
          <a:xfrm>
            <a:off x="2362200" y="838200"/>
            <a:ext cx="4876800" cy="228600"/>
            <a:chOff x="904875" y="914400"/>
            <a:chExt cx="4184650" cy="0"/>
          </a:xfrm>
        </p:grpSpPr>
        <p:sp>
          <p:nvSpPr>
            <p:cNvPr id="105478" name="Line 8">
              <a:extLst>
                <a:ext uri="{FF2B5EF4-FFF2-40B4-BE49-F238E27FC236}">
                  <a16:creationId xmlns:a16="http://schemas.microsoft.com/office/drawing/2014/main" id="{E20383A9-9B06-4EC8-8C30-0DFBF84C85A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5479" name="Line 9">
              <a:extLst>
                <a:ext uri="{FF2B5EF4-FFF2-40B4-BE49-F238E27FC236}">
                  <a16:creationId xmlns:a16="http://schemas.microsoft.com/office/drawing/2014/main" id="{E1EDAA31-E3A8-491F-8672-716B7B9D38D8}"/>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0CCB868-B9C8-42F7-A8A3-4664FF44CC1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E888026-E3D1-4489-BCBE-53D2D33A518A}"/>
              </a:ext>
            </a:extLst>
          </p:cNvPr>
          <p:cNvSpPr>
            <a:spLocks noGrp="1"/>
          </p:cNvSpPr>
          <p:nvPr>
            <p:ph type="sldNum" sz="quarter" idx="12"/>
          </p:nvPr>
        </p:nvSpPr>
        <p:spPr/>
        <p:txBody>
          <a:bodyPr/>
          <a:lstStyle/>
          <a:p>
            <a:fld id="{D613E84E-F90B-4997-BEAD-0068A8707C75}" type="slidenum">
              <a:rPr lang="en-US" smtClean="0"/>
              <a:t>67</a:t>
            </a:fld>
            <a:endParaRPr lang="en-US" dirty="0"/>
          </a:p>
        </p:txBody>
      </p:sp>
      <p:sp>
        <p:nvSpPr>
          <p:cNvPr id="5" name="Title 4">
            <a:extLst>
              <a:ext uri="{FF2B5EF4-FFF2-40B4-BE49-F238E27FC236}">
                <a16:creationId xmlns:a16="http://schemas.microsoft.com/office/drawing/2014/main" id="{12D990BF-37E3-4EA5-81B8-797C0EA58C07}"/>
              </a:ext>
            </a:extLst>
          </p:cNvPr>
          <p:cNvSpPr>
            <a:spLocks noGrp="1"/>
          </p:cNvSpPr>
          <p:nvPr>
            <p:ph type="title"/>
          </p:nvPr>
        </p:nvSpPr>
        <p:spPr>
          <a:xfrm>
            <a:off x="2478425" y="8731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Content Placeholder 2">
            <a:extLst>
              <a:ext uri="{FF2B5EF4-FFF2-40B4-BE49-F238E27FC236}">
                <a16:creationId xmlns:a16="http://schemas.microsoft.com/office/drawing/2014/main" id="{E46D77C3-164D-4FF0-8AD8-710EB150EA3D}"/>
              </a:ext>
            </a:extLst>
          </p:cNvPr>
          <p:cNvSpPr>
            <a:spLocks noGrp="1" noChangeArrowheads="1"/>
          </p:cNvSpPr>
          <p:nvPr>
            <p:ph idx="1"/>
          </p:nvPr>
        </p:nvSpPr>
        <p:spPr>
          <a:xfrm>
            <a:off x="904283" y="906466"/>
            <a:ext cx="8458200" cy="5562600"/>
          </a:xfrm>
        </p:spPr>
        <p:txBody>
          <a:bodyPr>
            <a:normAutofit lnSpcReduction="10000"/>
          </a:bodyPr>
          <a:lstStyle/>
          <a:p>
            <a:pPr marL="0" indent="0" algn="ctr">
              <a:buNone/>
            </a:pPr>
            <a:r>
              <a:rPr lang="id-ID" altLang="en-US" b="1" u="sng" dirty="0">
                <a:solidFill>
                  <a:srgbClr val="00B050"/>
                </a:solidFill>
              </a:rPr>
              <a:t>7.1 Kajiulang permintaan, tender dan kontrak</a:t>
            </a:r>
            <a:endParaRPr lang="id-ID" altLang="en-US" dirty="0"/>
          </a:p>
          <a:p>
            <a:pPr marL="0" indent="0">
              <a:buNone/>
            </a:pPr>
            <a:endParaRPr lang="id-ID" altLang="en-US" sz="1000" dirty="0"/>
          </a:p>
          <a:p>
            <a:pPr marL="0" indent="0">
              <a:buNone/>
            </a:pPr>
            <a:r>
              <a:rPr lang="id-ID" altLang="en-US" sz="2200" b="1" dirty="0"/>
              <a:t>7.1.4</a:t>
            </a:r>
            <a:r>
              <a:rPr lang="id-ID" altLang="en-US" sz="2200" dirty="0"/>
              <a:t> Setiap perbedaan antara permintaan</a:t>
            </a:r>
            <a:r>
              <a:rPr lang="en-US" altLang="en-US" sz="2200" dirty="0"/>
              <a:t>,</a:t>
            </a:r>
            <a:r>
              <a:rPr lang="id-ID" altLang="en-US" sz="2200" dirty="0"/>
              <a:t> tender </a:t>
            </a:r>
            <a:r>
              <a:rPr lang="en-US" altLang="en-US" sz="2200" dirty="0" err="1"/>
              <a:t>atau</a:t>
            </a:r>
            <a:r>
              <a:rPr lang="id-ID" altLang="en-US" sz="2200" dirty="0"/>
              <a:t> kontrak harus diselesaikan sebelum kegiatan laboratorium dimulai. Setiap kontrak harus disetujui kedua pihak, laboratorium dan pelanggan. Penyimpangan yang diminta oleh pelanggan tidak boleh membahayakan integritas laboratorium atau hasil uji.</a:t>
            </a:r>
            <a:br>
              <a:rPr lang="id-ID" altLang="en-US" sz="1000" dirty="0"/>
            </a:br>
            <a:endParaRPr lang="id-ID" altLang="en-US" sz="1000" dirty="0"/>
          </a:p>
          <a:p>
            <a:pPr marL="0" indent="0">
              <a:buNone/>
            </a:pPr>
            <a:r>
              <a:rPr lang="id-ID" altLang="en-US" sz="2200" b="1" dirty="0"/>
              <a:t>7.1.5</a:t>
            </a:r>
            <a:r>
              <a:rPr lang="id-ID" altLang="en-US" sz="2200" dirty="0"/>
              <a:t> Pelanggan akan diberitahu setiap ada penyimpangan dari kontrak.</a:t>
            </a:r>
          </a:p>
          <a:p>
            <a:pPr marL="0" indent="0">
              <a:buNone/>
            </a:pPr>
            <a:br>
              <a:rPr lang="id-ID" altLang="en-US" sz="800" dirty="0"/>
            </a:br>
            <a:r>
              <a:rPr lang="id-ID" altLang="en-US" sz="2200" b="1" dirty="0"/>
              <a:t>7.1.6</a:t>
            </a:r>
            <a:r>
              <a:rPr lang="id-ID" altLang="en-US" sz="2200" dirty="0"/>
              <a:t> Jika suatu kontrak perlu diamandemen setelah pekerjaan dimulai, proses kaji ulang kontrak yang sama harus diulang dan setiap amandemen harus dikomunikasikan kepada semua personil terkait.</a:t>
            </a:r>
          </a:p>
          <a:p>
            <a:pPr marL="0" indent="0">
              <a:buNone/>
            </a:pPr>
            <a:br>
              <a:rPr lang="id-ID" altLang="en-US" sz="800" dirty="0"/>
            </a:br>
            <a:endParaRPr lang="id-ID" altLang="en-US" sz="2200" dirty="0"/>
          </a:p>
        </p:txBody>
      </p:sp>
      <p:grpSp>
        <p:nvGrpSpPr>
          <p:cNvPr id="106501" name="Group 6">
            <a:extLst>
              <a:ext uri="{FF2B5EF4-FFF2-40B4-BE49-F238E27FC236}">
                <a16:creationId xmlns:a16="http://schemas.microsoft.com/office/drawing/2014/main" id="{92C2D2FD-606B-4DB9-BE20-C05EB24BB65A}"/>
              </a:ext>
            </a:extLst>
          </p:cNvPr>
          <p:cNvGrpSpPr>
            <a:grpSpLocks/>
          </p:cNvGrpSpPr>
          <p:nvPr/>
        </p:nvGrpSpPr>
        <p:grpSpPr bwMode="auto">
          <a:xfrm>
            <a:off x="2362200" y="838200"/>
            <a:ext cx="4953000" cy="228600"/>
            <a:chOff x="904875" y="914400"/>
            <a:chExt cx="4184650" cy="0"/>
          </a:xfrm>
        </p:grpSpPr>
        <p:sp>
          <p:nvSpPr>
            <p:cNvPr id="106502" name="Line 8">
              <a:extLst>
                <a:ext uri="{FF2B5EF4-FFF2-40B4-BE49-F238E27FC236}">
                  <a16:creationId xmlns:a16="http://schemas.microsoft.com/office/drawing/2014/main" id="{BC6ED281-9614-4A6B-A831-ACCE47F83CFF}"/>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6503" name="Line 9">
              <a:extLst>
                <a:ext uri="{FF2B5EF4-FFF2-40B4-BE49-F238E27FC236}">
                  <a16:creationId xmlns:a16="http://schemas.microsoft.com/office/drawing/2014/main" id="{91C06329-CA75-4A5C-AE38-6CA1D212E2A6}"/>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EE29768A-E629-41BF-ACF2-ECA2B835F39D}"/>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8AB9434-1E0D-4498-8DC5-A488F04FB088}"/>
              </a:ext>
            </a:extLst>
          </p:cNvPr>
          <p:cNvSpPr>
            <a:spLocks noGrp="1"/>
          </p:cNvSpPr>
          <p:nvPr>
            <p:ph type="sldNum" sz="quarter" idx="12"/>
          </p:nvPr>
        </p:nvSpPr>
        <p:spPr/>
        <p:txBody>
          <a:bodyPr/>
          <a:lstStyle/>
          <a:p>
            <a:fld id="{D613E84E-F90B-4997-BEAD-0068A8707C75}" type="slidenum">
              <a:rPr lang="en-US" smtClean="0"/>
              <a:t>68</a:t>
            </a:fld>
            <a:endParaRPr lang="en-US" dirty="0"/>
          </a:p>
        </p:txBody>
      </p:sp>
      <p:sp>
        <p:nvSpPr>
          <p:cNvPr id="5" name="Title 4">
            <a:extLst>
              <a:ext uri="{FF2B5EF4-FFF2-40B4-BE49-F238E27FC236}">
                <a16:creationId xmlns:a16="http://schemas.microsoft.com/office/drawing/2014/main" id="{323CA724-3A9E-4C4A-AA6E-15BFCE9A14AB}"/>
              </a:ext>
            </a:extLst>
          </p:cNvPr>
          <p:cNvSpPr>
            <a:spLocks noGrp="1"/>
          </p:cNvSpPr>
          <p:nvPr>
            <p:ph type="title"/>
          </p:nvPr>
        </p:nvSpPr>
        <p:spPr>
          <a:xfrm>
            <a:off x="2438401" y="-1160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Content Placeholder 2">
            <a:extLst>
              <a:ext uri="{FF2B5EF4-FFF2-40B4-BE49-F238E27FC236}">
                <a16:creationId xmlns:a16="http://schemas.microsoft.com/office/drawing/2014/main" id="{6A100111-1D38-4516-B520-F6BB20A47DE0}"/>
              </a:ext>
            </a:extLst>
          </p:cNvPr>
          <p:cNvSpPr>
            <a:spLocks noGrp="1"/>
          </p:cNvSpPr>
          <p:nvPr>
            <p:ph idx="1"/>
          </p:nvPr>
        </p:nvSpPr>
        <p:spPr>
          <a:xfrm>
            <a:off x="906842" y="862807"/>
            <a:ext cx="8458200" cy="5562600"/>
          </a:xfrm>
        </p:spPr>
        <p:txBody>
          <a:bodyPr>
            <a:normAutofit lnSpcReduction="10000"/>
          </a:bodyPr>
          <a:lstStyle/>
          <a:p>
            <a:pPr marL="0" indent="0" algn="ctr">
              <a:buNone/>
              <a:defRPr/>
            </a:pPr>
            <a:r>
              <a:rPr lang="id-ID" b="1" u="sng" dirty="0">
                <a:solidFill>
                  <a:srgbClr val="00B050"/>
                </a:solidFill>
              </a:rPr>
              <a:t>7.1 Kajiulang permintaan, tender dan kontrak</a:t>
            </a:r>
            <a:endParaRPr lang="id-ID" dirty="0"/>
          </a:p>
          <a:p>
            <a:pPr marL="0" indent="0">
              <a:buNone/>
              <a:defRPr/>
            </a:pPr>
            <a:endParaRPr lang="id-ID" sz="1600" dirty="0"/>
          </a:p>
          <a:p>
            <a:pPr marL="0" indent="0">
              <a:buNone/>
              <a:defRPr/>
            </a:pPr>
            <a:r>
              <a:rPr lang="id-ID" altLang="id-ID" sz="2200" b="1" dirty="0"/>
              <a:t>7.1.7</a:t>
            </a:r>
            <a:r>
              <a:rPr lang="id-ID" altLang="id-ID" sz="2200" dirty="0"/>
              <a:t> Laboratorium harus bekerja sama dengan pelanggan atau wakil mereka dalam menjelaskan permintaan pelanggan dan dalam memantau kinerja laboratorium dalam kaitannya dengan pekerjaan yang dilakukan.</a:t>
            </a:r>
          </a:p>
          <a:p>
            <a:pPr marL="0" indent="0">
              <a:buNone/>
              <a:defRPr/>
            </a:pPr>
            <a:endParaRPr lang="id-ID" sz="800" dirty="0"/>
          </a:p>
          <a:p>
            <a:pPr marL="0" indent="0">
              <a:buNone/>
              <a:defRPr/>
            </a:pPr>
            <a:r>
              <a:rPr lang="id-ID" sz="1600" dirty="0"/>
              <a:t>CATATAN Kerja sama tersebut dapat mencakup:</a:t>
            </a:r>
          </a:p>
          <a:p>
            <a:pPr>
              <a:buClrTx/>
              <a:buSzPct val="100000"/>
              <a:buFont typeface="Webdings" panose="05030102010509060703" pitchFamily="18" charset="2"/>
              <a:buAutoNum type="alphaLcParenR"/>
              <a:defRPr/>
            </a:pPr>
            <a:r>
              <a:rPr lang="id-ID" sz="1600" dirty="0"/>
              <a:t>menyediakan pelanggan atau akses wajar perwakilan pelanggan untuk bidang yang relevan dari laboratorium untuk menyaksikan pengujian dan / atau kalibrasi yang dilakukan untuk pelanggan;</a:t>
            </a:r>
          </a:p>
          <a:p>
            <a:pPr>
              <a:buClrTx/>
              <a:buSzPct val="100000"/>
              <a:buFont typeface="Webdings" panose="05030102010509060703" pitchFamily="18" charset="2"/>
              <a:buAutoNum type="alphaLcParenR"/>
              <a:defRPr/>
            </a:pPr>
            <a:r>
              <a:rPr lang="id-ID" sz="1600" dirty="0"/>
              <a:t>persiapan, kemasan, dan pengiriman pengujian dan / atau kalibrasi barang yang dibutuhkan oleh pelanggan untuk keperluan verifikasi.</a:t>
            </a:r>
          </a:p>
          <a:p>
            <a:pPr marL="0" indent="0">
              <a:buClrTx/>
              <a:buSzPct val="100000"/>
              <a:buNone/>
              <a:defRPr/>
            </a:pPr>
            <a:br>
              <a:rPr lang="id-ID" sz="900" dirty="0"/>
            </a:br>
            <a:r>
              <a:rPr lang="id-ID" sz="2200" dirty="0"/>
              <a:t>7.1.8 Rekaman kajiulang, termasuk setiap perubahan yang signifikan, harus dipelihara. Rekaman juga harus memelihara hasil diskusi yang berkaitan dengan persyaratan pelanggan atau hasil aktivitas laboratorium.</a:t>
            </a:r>
          </a:p>
        </p:txBody>
      </p:sp>
      <p:grpSp>
        <p:nvGrpSpPr>
          <p:cNvPr id="107525" name="Group 6">
            <a:extLst>
              <a:ext uri="{FF2B5EF4-FFF2-40B4-BE49-F238E27FC236}">
                <a16:creationId xmlns:a16="http://schemas.microsoft.com/office/drawing/2014/main" id="{6FDD80C9-0269-462A-8905-D4A4D4A901C6}"/>
              </a:ext>
            </a:extLst>
          </p:cNvPr>
          <p:cNvGrpSpPr>
            <a:grpSpLocks/>
          </p:cNvGrpSpPr>
          <p:nvPr/>
        </p:nvGrpSpPr>
        <p:grpSpPr bwMode="auto">
          <a:xfrm>
            <a:off x="2362200" y="838200"/>
            <a:ext cx="5181600" cy="228600"/>
            <a:chOff x="904875" y="914400"/>
            <a:chExt cx="4184650" cy="0"/>
          </a:xfrm>
        </p:grpSpPr>
        <p:sp>
          <p:nvSpPr>
            <p:cNvPr id="107526" name="Line 8">
              <a:extLst>
                <a:ext uri="{FF2B5EF4-FFF2-40B4-BE49-F238E27FC236}">
                  <a16:creationId xmlns:a16="http://schemas.microsoft.com/office/drawing/2014/main" id="{7D0801DB-3BF1-481F-AB2C-49969823AA2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7527" name="Line 9">
              <a:extLst>
                <a:ext uri="{FF2B5EF4-FFF2-40B4-BE49-F238E27FC236}">
                  <a16:creationId xmlns:a16="http://schemas.microsoft.com/office/drawing/2014/main" id="{23A3B62B-B18D-45E4-9E7E-842EC2693E6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2FD7E4FC-3087-4EE8-894A-1A1341C39FC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6AADFC6-B6C0-41A0-A7D0-7FFF95900FD5}"/>
              </a:ext>
            </a:extLst>
          </p:cNvPr>
          <p:cNvSpPr>
            <a:spLocks noGrp="1"/>
          </p:cNvSpPr>
          <p:nvPr>
            <p:ph type="sldNum" sz="quarter" idx="12"/>
          </p:nvPr>
        </p:nvSpPr>
        <p:spPr/>
        <p:txBody>
          <a:bodyPr/>
          <a:lstStyle/>
          <a:p>
            <a:fld id="{D613E84E-F90B-4997-BEAD-0068A8707C75}" type="slidenum">
              <a:rPr lang="en-US" smtClean="0"/>
              <a:t>69</a:t>
            </a:fld>
            <a:endParaRPr lang="en-US" dirty="0"/>
          </a:p>
        </p:txBody>
      </p:sp>
      <p:sp>
        <p:nvSpPr>
          <p:cNvPr id="5" name="Title 4">
            <a:extLst>
              <a:ext uri="{FF2B5EF4-FFF2-40B4-BE49-F238E27FC236}">
                <a16:creationId xmlns:a16="http://schemas.microsoft.com/office/drawing/2014/main" id="{1C020424-A7BE-458D-9DED-096DA57F1CCC}"/>
              </a:ext>
            </a:extLst>
          </p:cNvPr>
          <p:cNvSpPr>
            <a:spLocks noGrp="1"/>
          </p:cNvSpPr>
          <p:nvPr>
            <p:ph type="title"/>
          </p:nvPr>
        </p:nvSpPr>
        <p:spPr>
          <a:xfrm>
            <a:off x="2453286" y="22097"/>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F4A08-73C7-4FB6-B131-CFD409264720}"/>
              </a:ext>
            </a:extLst>
          </p:cNvPr>
          <p:cNvSpPr>
            <a:spLocks noGrp="1"/>
          </p:cNvSpPr>
          <p:nvPr>
            <p:ph idx="1"/>
          </p:nvPr>
        </p:nvSpPr>
        <p:spPr/>
        <p:txBody>
          <a:bodyPr/>
          <a:lstStyle/>
          <a:p>
            <a:r>
              <a:rPr lang="en-US" dirty="0"/>
              <a:t>Peserta </a:t>
            </a:r>
            <a:r>
              <a:rPr lang="en-US" dirty="0" err="1"/>
              <a:t>memahami</a:t>
            </a:r>
            <a:r>
              <a:rPr lang="en-US" dirty="0"/>
              <a:t> </a:t>
            </a:r>
            <a:r>
              <a:rPr lang="en-US" dirty="0" err="1"/>
              <a:t>persyaratan</a:t>
            </a:r>
            <a:r>
              <a:rPr lang="en-US" dirty="0"/>
              <a:t> ISO/IEC 17025 2017.</a:t>
            </a:r>
          </a:p>
          <a:p>
            <a:r>
              <a:rPr lang="en-US" dirty="0"/>
              <a:t>Peserta </a:t>
            </a:r>
            <a:r>
              <a:rPr lang="en-US" dirty="0" err="1"/>
              <a:t>memahami</a:t>
            </a:r>
            <a:r>
              <a:rPr lang="en-US" dirty="0"/>
              <a:t> </a:t>
            </a:r>
            <a:r>
              <a:rPr lang="en-US" dirty="0" err="1"/>
              <a:t>cara</a:t>
            </a:r>
            <a:r>
              <a:rPr lang="en-US" dirty="0"/>
              <a:t> </a:t>
            </a:r>
            <a:r>
              <a:rPr lang="en-US" dirty="0" err="1"/>
              <a:t>penerapan</a:t>
            </a:r>
            <a:r>
              <a:rPr lang="en-US" dirty="0"/>
              <a:t> </a:t>
            </a:r>
            <a:r>
              <a:rPr lang="en-US" dirty="0" err="1"/>
              <a:t>persyaratan</a:t>
            </a:r>
            <a:r>
              <a:rPr lang="en-US" dirty="0"/>
              <a:t> ISO/IEC 17025 2017.</a:t>
            </a:r>
          </a:p>
          <a:p>
            <a:r>
              <a:rPr lang="en-US" dirty="0"/>
              <a:t>Peserta </a:t>
            </a:r>
            <a:r>
              <a:rPr lang="en-US" dirty="0" err="1"/>
              <a:t>dapat</a:t>
            </a:r>
            <a:r>
              <a:rPr lang="en-US" dirty="0"/>
              <a:t> </a:t>
            </a:r>
            <a:r>
              <a:rPr lang="en-US" dirty="0" err="1"/>
              <a:t>mengevaluasi</a:t>
            </a:r>
            <a:r>
              <a:rPr lang="en-US" dirty="0"/>
              <a:t> </a:t>
            </a:r>
            <a:r>
              <a:rPr lang="en-US" dirty="0" err="1"/>
              <a:t>keseuaian</a:t>
            </a:r>
            <a:r>
              <a:rPr lang="en-US" dirty="0"/>
              <a:t> SMM </a:t>
            </a:r>
            <a:r>
              <a:rPr lang="en-US" dirty="0" err="1"/>
              <a:t>Laboratoriumnya</a:t>
            </a:r>
            <a:r>
              <a:rPr lang="en-US" dirty="0"/>
              <a:t> </a:t>
            </a:r>
            <a:r>
              <a:rPr lang="en-US" dirty="0" err="1"/>
              <a:t>terhadap</a:t>
            </a:r>
            <a:r>
              <a:rPr lang="en-US" dirty="0"/>
              <a:t> </a:t>
            </a:r>
            <a:r>
              <a:rPr lang="en-US" dirty="0" err="1"/>
              <a:t>persyaratan</a:t>
            </a:r>
            <a:r>
              <a:rPr lang="en-US" dirty="0"/>
              <a:t> ISO/IEC 17025:2017.</a:t>
            </a:r>
          </a:p>
          <a:p>
            <a:endParaRPr lang="en-US" dirty="0"/>
          </a:p>
        </p:txBody>
      </p:sp>
      <p:sp>
        <p:nvSpPr>
          <p:cNvPr id="3" name="Title 2">
            <a:extLst>
              <a:ext uri="{FF2B5EF4-FFF2-40B4-BE49-F238E27FC236}">
                <a16:creationId xmlns:a16="http://schemas.microsoft.com/office/drawing/2014/main" id="{96DDB2E6-BD06-4A3C-A325-5F2FD7A851FF}"/>
              </a:ext>
            </a:extLst>
          </p:cNvPr>
          <p:cNvSpPr>
            <a:spLocks noGrp="1"/>
          </p:cNvSpPr>
          <p:nvPr>
            <p:ph type="title"/>
          </p:nvPr>
        </p:nvSpPr>
        <p:spPr/>
        <p:txBody>
          <a:bodyPr/>
          <a:lstStyle/>
          <a:p>
            <a:r>
              <a:rPr lang="en-US" dirty="0"/>
              <a:t>Sasaran </a:t>
            </a:r>
            <a:r>
              <a:rPr lang="en-US" dirty="0" err="1"/>
              <a:t>Pelatihan</a:t>
            </a:r>
            <a:endParaRPr lang="en-US" dirty="0"/>
          </a:p>
        </p:txBody>
      </p:sp>
      <p:pic>
        <p:nvPicPr>
          <p:cNvPr id="4" name="Picture 4" descr="Image result for panahan">
            <a:extLst>
              <a:ext uri="{FF2B5EF4-FFF2-40B4-BE49-F238E27FC236}">
                <a16:creationId xmlns:a16="http://schemas.microsoft.com/office/drawing/2014/main" id="{4EF01082-58AD-441F-8234-120A09F84A12}"/>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8834" y="4048125"/>
            <a:ext cx="42862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68CC081E-8D1A-48A4-93FB-C7AC1C7B249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7" name="Slide Number Placeholder 6">
            <a:extLst>
              <a:ext uri="{FF2B5EF4-FFF2-40B4-BE49-F238E27FC236}">
                <a16:creationId xmlns:a16="http://schemas.microsoft.com/office/drawing/2014/main" id="{6EFBB97B-E279-4505-84D4-6940D3A13A61}"/>
              </a:ext>
            </a:extLst>
          </p:cNvPr>
          <p:cNvSpPr>
            <a:spLocks noGrp="1"/>
          </p:cNvSpPr>
          <p:nvPr>
            <p:ph type="sldNum" sz="quarter" idx="12"/>
          </p:nvPr>
        </p:nvSpPr>
        <p:spPr/>
        <p:txBody>
          <a:bodyPr/>
          <a:lstStyle/>
          <a:p>
            <a:fld id="{D613E84E-F90B-4997-BEAD-0068A8707C75}" type="slidenum">
              <a:rPr lang="en-US" smtClean="0"/>
              <a:t>7</a:t>
            </a:fld>
            <a:endParaRPr lang="en-US" dirty="0"/>
          </a:p>
        </p:txBody>
      </p:sp>
    </p:spTree>
    <p:extLst>
      <p:ext uri="{BB962C8B-B14F-4D97-AF65-F5344CB8AC3E}">
        <p14:creationId xmlns:p14="http://schemas.microsoft.com/office/powerpoint/2010/main" val="7802028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76A2F29B-70D6-4E9E-9A82-5DB0BB34CDF2}"/>
              </a:ext>
            </a:extLst>
          </p:cNvPr>
          <p:cNvSpPr>
            <a:spLocks noGrp="1" noChangeArrowheads="1"/>
          </p:cNvSpPr>
          <p:nvPr>
            <p:ph type="title"/>
          </p:nvPr>
        </p:nvSpPr>
        <p:spPr>
          <a:xfrm>
            <a:off x="2622061" y="145256"/>
            <a:ext cx="6697662" cy="479425"/>
          </a:xfrm>
        </p:spPr>
        <p:txBody>
          <a:bodyPr/>
          <a:lstStyle/>
          <a:p>
            <a:pPr eaLnBrk="1" hangingPunct="1"/>
            <a:r>
              <a:rPr lang="id-ID" altLang="en-US" sz="2000" dirty="0"/>
              <a:t>7.1</a:t>
            </a:r>
            <a:r>
              <a:rPr lang="en-US" altLang="en-US" sz="2000" dirty="0"/>
              <a:t> </a:t>
            </a:r>
            <a:r>
              <a:rPr lang="en-US" altLang="en-US" sz="2000" dirty="0" err="1"/>
              <a:t>Kaji</a:t>
            </a:r>
            <a:r>
              <a:rPr lang="en-US" altLang="en-US" sz="2000" dirty="0"/>
              <a:t> </a:t>
            </a:r>
            <a:r>
              <a:rPr lang="en-US" altLang="en-US" sz="2000" dirty="0" err="1"/>
              <a:t>ulang</a:t>
            </a:r>
            <a:r>
              <a:rPr lang="en-US" altLang="en-US" sz="2000" dirty="0"/>
              <a:t> </a:t>
            </a:r>
            <a:r>
              <a:rPr lang="en-US" altLang="en-US" sz="2000" dirty="0" err="1"/>
              <a:t>permintaan</a:t>
            </a:r>
            <a:r>
              <a:rPr lang="en-US" altLang="en-US" sz="2000" dirty="0"/>
              <a:t>, tender &amp; </a:t>
            </a:r>
            <a:r>
              <a:rPr lang="en-US" altLang="en-US" sz="2000" dirty="0" err="1"/>
              <a:t>kontrak</a:t>
            </a:r>
            <a:endParaRPr lang="en-US" altLang="en-US" sz="2000" dirty="0"/>
          </a:p>
        </p:txBody>
      </p:sp>
      <p:sp>
        <p:nvSpPr>
          <p:cNvPr id="108547" name="Line 3">
            <a:extLst>
              <a:ext uri="{FF2B5EF4-FFF2-40B4-BE49-F238E27FC236}">
                <a16:creationId xmlns:a16="http://schemas.microsoft.com/office/drawing/2014/main" id="{9303A58E-EA21-4593-ADF0-144A90120952}"/>
              </a:ext>
            </a:extLst>
          </p:cNvPr>
          <p:cNvSpPr>
            <a:spLocks noChangeShapeType="1"/>
          </p:cNvSpPr>
          <p:nvPr/>
        </p:nvSpPr>
        <p:spPr bwMode="auto">
          <a:xfrm>
            <a:off x="6237593" y="2282826"/>
            <a:ext cx="30972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08548" name="Text Box 4">
            <a:extLst>
              <a:ext uri="{FF2B5EF4-FFF2-40B4-BE49-F238E27FC236}">
                <a16:creationId xmlns:a16="http://schemas.microsoft.com/office/drawing/2014/main" id="{1F7AFAE4-C2F5-42D4-B95A-594155474421}"/>
              </a:ext>
            </a:extLst>
          </p:cNvPr>
          <p:cNvSpPr txBox="1">
            <a:spLocks noChangeArrowheads="1"/>
          </p:cNvSpPr>
          <p:nvPr/>
        </p:nvSpPr>
        <p:spPr bwMode="auto">
          <a:xfrm>
            <a:off x="9056994" y="1846266"/>
            <a:ext cx="433387"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7.1</a:t>
            </a:r>
            <a:endParaRPr lang="en-US" altLang="en-US" sz="1400">
              <a:solidFill>
                <a:srgbClr val="00B050"/>
              </a:solidFill>
            </a:endParaRPr>
          </a:p>
        </p:txBody>
      </p:sp>
      <p:sp>
        <p:nvSpPr>
          <p:cNvPr id="108549" name="Line 5">
            <a:extLst>
              <a:ext uri="{FF2B5EF4-FFF2-40B4-BE49-F238E27FC236}">
                <a16:creationId xmlns:a16="http://schemas.microsoft.com/office/drawing/2014/main" id="{2A613BCF-70A0-47D9-B33F-B9CB38AE91DC}"/>
              </a:ext>
            </a:extLst>
          </p:cNvPr>
          <p:cNvSpPr>
            <a:spLocks noChangeShapeType="1"/>
          </p:cNvSpPr>
          <p:nvPr/>
        </p:nvSpPr>
        <p:spPr bwMode="auto">
          <a:xfrm>
            <a:off x="8183868" y="1500190"/>
            <a:ext cx="492125" cy="782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90472" name="Text Box 6">
            <a:extLst>
              <a:ext uri="{FF2B5EF4-FFF2-40B4-BE49-F238E27FC236}">
                <a16:creationId xmlns:a16="http://schemas.microsoft.com/office/drawing/2014/main" id="{1DCC0F24-BDBD-4993-9F45-39EFF2E96E2B}"/>
              </a:ext>
            </a:extLst>
          </p:cNvPr>
          <p:cNvSpPr txBox="1">
            <a:spLocks noChangeArrowheads="1"/>
          </p:cNvSpPr>
          <p:nvPr/>
        </p:nvSpPr>
        <p:spPr bwMode="auto">
          <a:xfrm>
            <a:off x="7713967" y="895352"/>
            <a:ext cx="1841500" cy="646113"/>
          </a:xfrm>
          <a:prstGeom prst="rect">
            <a:avLst/>
          </a:prstGeom>
          <a:noFill/>
          <a:ln>
            <a:noFill/>
          </a:ln>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71450" indent="-171450" eaLnBrk="1" hangingPunct="1">
              <a:buFont typeface="Arial" pitchFamily="34" charset="0"/>
              <a:buChar char="•"/>
              <a:defRPr/>
            </a:pPr>
            <a:r>
              <a:rPr lang="en-US" sz="1200" dirty="0" err="1">
                <a:solidFill>
                  <a:srgbClr val="00B050"/>
                </a:solidFill>
              </a:rPr>
              <a:t>Prosedur</a:t>
            </a:r>
            <a:r>
              <a:rPr lang="en-US" sz="1200" dirty="0">
                <a:solidFill>
                  <a:srgbClr val="00B050"/>
                </a:solidFill>
              </a:rPr>
              <a:t> </a:t>
            </a:r>
            <a:r>
              <a:rPr lang="en-US" sz="1200" dirty="0" err="1">
                <a:solidFill>
                  <a:srgbClr val="00B050"/>
                </a:solidFill>
              </a:rPr>
              <a:t>kaji</a:t>
            </a:r>
            <a:endParaRPr lang="en-US" sz="1200" dirty="0">
              <a:solidFill>
                <a:srgbClr val="00B050"/>
              </a:solidFill>
            </a:endParaRPr>
          </a:p>
          <a:p>
            <a:pPr eaLnBrk="1" hangingPunct="1">
              <a:defRPr/>
            </a:pPr>
            <a:r>
              <a:rPr lang="id-ID" sz="1200" dirty="0" err="1">
                <a:solidFill>
                  <a:srgbClr val="00B050"/>
                </a:solidFill>
              </a:rPr>
              <a:t>u</a:t>
            </a:r>
            <a:r>
              <a:rPr lang="en-US" sz="1200" dirty="0" err="1">
                <a:solidFill>
                  <a:srgbClr val="00B050"/>
                </a:solidFill>
              </a:rPr>
              <a:t>lang</a:t>
            </a:r>
            <a:r>
              <a:rPr lang="en-US" sz="1200" dirty="0">
                <a:solidFill>
                  <a:srgbClr val="00B050"/>
                </a:solidFill>
              </a:rPr>
              <a:t> </a:t>
            </a:r>
            <a:r>
              <a:rPr lang="en-US" sz="1200" dirty="0" err="1">
                <a:solidFill>
                  <a:srgbClr val="00B050"/>
                </a:solidFill>
              </a:rPr>
              <a:t>permintaan</a:t>
            </a:r>
            <a:r>
              <a:rPr lang="id-ID" sz="1200" dirty="0">
                <a:solidFill>
                  <a:srgbClr val="00B050"/>
                </a:solidFill>
              </a:rPr>
              <a:t> </a:t>
            </a:r>
            <a:endParaRPr lang="en-US" sz="1200" dirty="0">
              <a:solidFill>
                <a:srgbClr val="00B050"/>
              </a:solidFill>
            </a:endParaRPr>
          </a:p>
          <a:p>
            <a:pPr eaLnBrk="1" hangingPunct="1">
              <a:defRPr/>
            </a:pPr>
            <a:r>
              <a:rPr lang="id-ID" sz="1200" dirty="0">
                <a:solidFill>
                  <a:srgbClr val="00B050"/>
                </a:solidFill>
              </a:rPr>
              <a:t>t</a:t>
            </a:r>
            <a:r>
              <a:rPr lang="en-US" sz="1200" dirty="0">
                <a:solidFill>
                  <a:srgbClr val="00B050"/>
                </a:solidFill>
              </a:rPr>
              <a:t>ender &amp; </a:t>
            </a:r>
            <a:r>
              <a:rPr lang="id-ID" sz="1200" dirty="0" err="1">
                <a:solidFill>
                  <a:srgbClr val="00B050"/>
                </a:solidFill>
              </a:rPr>
              <a:t>k</a:t>
            </a:r>
            <a:r>
              <a:rPr lang="en-US" sz="1200" dirty="0" err="1">
                <a:solidFill>
                  <a:srgbClr val="00B050"/>
                </a:solidFill>
              </a:rPr>
              <a:t>ontrak</a:t>
            </a:r>
            <a:r>
              <a:rPr lang="en-US" sz="1200" dirty="0">
                <a:solidFill>
                  <a:srgbClr val="00B050"/>
                </a:solidFill>
              </a:rPr>
              <a:t> (</a:t>
            </a:r>
            <a:r>
              <a:rPr lang="id-ID" sz="1200" dirty="0">
                <a:solidFill>
                  <a:srgbClr val="00B050"/>
                </a:solidFill>
              </a:rPr>
              <a:t>7.1</a:t>
            </a:r>
            <a:r>
              <a:rPr lang="en-US" sz="1200" dirty="0">
                <a:solidFill>
                  <a:srgbClr val="00B050"/>
                </a:solidFill>
              </a:rPr>
              <a:t>.1</a:t>
            </a:r>
            <a:r>
              <a:rPr lang="id-ID" sz="1200" dirty="0">
                <a:solidFill>
                  <a:srgbClr val="00B050"/>
                </a:solidFill>
              </a:rPr>
              <a:t>.</a:t>
            </a:r>
            <a:r>
              <a:rPr lang="en-US" sz="1200" dirty="0">
                <a:solidFill>
                  <a:srgbClr val="00B050"/>
                </a:solidFill>
              </a:rPr>
              <a:t>)</a:t>
            </a:r>
            <a:endParaRPr lang="id-ID" sz="1200" dirty="0">
              <a:solidFill>
                <a:srgbClr val="00B050"/>
              </a:solidFill>
            </a:endParaRPr>
          </a:p>
        </p:txBody>
      </p:sp>
      <p:sp>
        <p:nvSpPr>
          <p:cNvPr id="108551" name="Line 7">
            <a:extLst>
              <a:ext uri="{FF2B5EF4-FFF2-40B4-BE49-F238E27FC236}">
                <a16:creationId xmlns:a16="http://schemas.microsoft.com/office/drawing/2014/main" id="{2F83612F-F7F0-4C67-8DA3-75DDE12661F0}"/>
              </a:ext>
            </a:extLst>
          </p:cNvPr>
          <p:cNvSpPr>
            <a:spLocks noChangeShapeType="1"/>
          </p:cNvSpPr>
          <p:nvPr/>
        </p:nvSpPr>
        <p:spPr bwMode="auto">
          <a:xfrm>
            <a:off x="7304393" y="1736726"/>
            <a:ext cx="360363" cy="546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08552" name="Text Box 8">
            <a:extLst>
              <a:ext uri="{FF2B5EF4-FFF2-40B4-BE49-F238E27FC236}">
                <a16:creationId xmlns:a16="http://schemas.microsoft.com/office/drawing/2014/main" id="{7877CE17-3EA3-4F8A-90D2-49538D1CFE49}"/>
              </a:ext>
            </a:extLst>
          </p:cNvPr>
          <p:cNvSpPr txBox="1">
            <a:spLocks noChangeArrowheads="1"/>
          </p:cNvSpPr>
          <p:nvPr/>
        </p:nvSpPr>
        <p:spPr bwMode="auto">
          <a:xfrm>
            <a:off x="6675742" y="1268414"/>
            <a:ext cx="1390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Method yang</a:t>
            </a:r>
          </a:p>
          <a:p>
            <a:pPr eaLnBrk="1" hangingPunct="1"/>
            <a:r>
              <a:rPr lang="id-ID" altLang="en-US" sz="1200">
                <a:solidFill>
                  <a:srgbClr val="00B050"/>
                </a:solidFill>
              </a:rPr>
              <a:t>Out of date</a:t>
            </a:r>
            <a:r>
              <a:rPr lang="en-US" altLang="en-US" sz="1200">
                <a:solidFill>
                  <a:srgbClr val="00B050"/>
                </a:solidFill>
              </a:rPr>
              <a:t>(</a:t>
            </a:r>
            <a:r>
              <a:rPr lang="id-ID" altLang="en-US" sz="1200">
                <a:solidFill>
                  <a:srgbClr val="00B050"/>
                </a:solidFill>
              </a:rPr>
              <a:t>7.1.2</a:t>
            </a:r>
            <a:r>
              <a:rPr lang="en-US" altLang="en-US" sz="1200">
                <a:solidFill>
                  <a:srgbClr val="00B050"/>
                </a:solidFill>
              </a:rPr>
              <a:t>)</a:t>
            </a:r>
          </a:p>
        </p:txBody>
      </p:sp>
      <p:sp>
        <p:nvSpPr>
          <p:cNvPr id="108553" name="Text Box 9">
            <a:extLst>
              <a:ext uri="{FF2B5EF4-FFF2-40B4-BE49-F238E27FC236}">
                <a16:creationId xmlns:a16="http://schemas.microsoft.com/office/drawing/2014/main" id="{ECB0FBEF-FA0E-420D-811C-401D5EB4DEFE}"/>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08554" name="Line 10">
            <a:extLst>
              <a:ext uri="{FF2B5EF4-FFF2-40B4-BE49-F238E27FC236}">
                <a16:creationId xmlns:a16="http://schemas.microsoft.com/office/drawing/2014/main" id="{7FD32D84-25EF-4CF4-B77E-9F261AE7A452}"/>
              </a:ext>
            </a:extLst>
          </p:cNvPr>
          <p:cNvSpPr>
            <a:spLocks noChangeShapeType="1"/>
          </p:cNvSpPr>
          <p:nvPr/>
        </p:nvSpPr>
        <p:spPr bwMode="auto">
          <a:xfrm>
            <a:off x="5290167" y="908050"/>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08555" name="Text Box 11">
            <a:extLst>
              <a:ext uri="{FF2B5EF4-FFF2-40B4-BE49-F238E27FC236}">
                <a16:creationId xmlns:a16="http://schemas.microsoft.com/office/drawing/2014/main" id="{FE82F979-ABA0-45D3-B41F-579C335E92DB}"/>
              </a:ext>
            </a:extLst>
          </p:cNvPr>
          <p:cNvSpPr txBox="1">
            <a:spLocks noChangeArrowheads="1"/>
          </p:cNvSpPr>
          <p:nvPr/>
        </p:nvSpPr>
        <p:spPr bwMode="auto">
          <a:xfrm>
            <a:off x="968992" y="907257"/>
            <a:ext cx="4321175"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b="1" dirty="0" err="1">
                <a:solidFill>
                  <a:srgbClr val="7C00B4"/>
                </a:solidFill>
              </a:rPr>
              <a:t>Bukti</a:t>
            </a:r>
            <a:r>
              <a:rPr lang="en-US" altLang="en-US" b="1" dirty="0">
                <a:solidFill>
                  <a:srgbClr val="7C00B4"/>
                </a:solidFill>
              </a:rPr>
              <a:t> </a:t>
            </a:r>
            <a:r>
              <a:rPr lang="en-US" altLang="en-US" b="1" dirty="0" err="1">
                <a:solidFill>
                  <a:srgbClr val="7C00B4"/>
                </a:solidFill>
              </a:rPr>
              <a:t>Dokumen</a:t>
            </a:r>
            <a:r>
              <a:rPr lang="en-US" altLang="en-US" b="1" dirty="0">
                <a:solidFill>
                  <a:srgbClr val="7C00B4"/>
                </a:solidFill>
              </a:rPr>
              <a:t>:</a:t>
            </a:r>
          </a:p>
          <a:p>
            <a:pPr eaLnBrk="1" hangingPunct="1">
              <a:lnSpc>
                <a:spcPct val="130000"/>
              </a:lnSpc>
            </a:pPr>
            <a:r>
              <a:rPr lang="en-US" altLang="en-US" sz="1600" dirty="0" err="1">
                <a:solidFill>
                  <a:srgbClr val="7C00B4"/>
                </a:solidFill>
              </a:rPr>
              <a:t>Dokumen</a:t>
            </a:r>
            <a:r>
              <a:rPr lang="en-US" altLang="en-US" sz="1600" dirty="0">
                <a:solidFill>
                  <a:srgbClr val="7C00B4"/>
                </a:solidFill>
              </a:rPr>
              <a:t> level 1: </a:t>
            </a:r>
          </a:p>
          <a:p>
            <a:pPr eaLnBrk="1" hangingPunct="1">
              <a:lnSpc>
                <a:spcPct val="130000"/>
              </a:lnSpc>
              <a:buFontTx/>
              <a:buChar char="•"/>
            </a:pPr>
            <a:r>
              <a:rPr lang="en-US" altLang="en-US" sz="1600" dirty="0" err="1">
                <a:solidFill>
                  <a:srgbClr val="7C00B4"/>
                </a:solidFill>
              </a:rPr>
              <a:t>Kebijakan</a:t>
            </a:r>
            <a:r>
              <a:rPr lang="en-US" altLang="en-US" sz="1600" dirty="0">
                <a:solidFill>
                  <a:srgbClr val="7C00B4"/>
                </a:solidFill>
              </a:rPr>
              <a:t> </a:t>
            </a:r>
            <a:r>
              <a:rPr lang="en-US" altLang="en-US" sz="1600" dirty="0" err="1">
                <a:solidFill>
                  <a:srgbClr val="7C00B4"/>
                </a:solidFill>
              </a:rPr>
              <a:t>untuk</a:t>
            </a:r>
            <a:r>
              <a:rPr lang="en-US" altLang="en-US" sz="1600" dirty="0">
                <a:solidFill>
                  <a:srgbClr val="7C00B4"/>
                </a:solidFill>
              </a:rPr>
              <a:t> </a:t>
            </a:r>
            <a:r>
              <a:rPr lang="en-US" altLang="en-US" sz="1600" dirty="0" err="1">
                <a:solidFill>
                  <a:srgbClr val="7C00B4"/>
                </a:solidFill>
              </a:rPr>
              <a:t>melakukan</a:t>
            </a:r>
            <a:r>
              <a:rPr lang="en-US" altLang="en-US" sz="1600" dirty="0">
                <a:solidFill>
                  <a:srgbClr val="7C00B4"/>
                </a:solidFill>
              </a:rPr>
              <a:t> </a:t>
            </a:r>
            <a:r>
              <a:rPr lang="en-US" altLang="en-US" sz="1600" dirty="0" err="1">
                <a:solidFill>
                  <a:srgbClr val="7C00B4"/>
                </a:solidFill>
              </a:rPr>
              <a:t>kaji</a:t>
            </a:r>
            <a:r>
              <a:rPr lang="en-US" altLang="en-US" sz="1600" dirty="0">
                <a:solidFill>
                  <a:srgbClr val="7C00B4"/>
                </a:solidFill>
              </a:rPr>
              <a:t> </a:t>
            </a:r>
            <a:r>
              <a:rPr lang="en-US" altLang="en-US" sz="1600" dirty="0" err="1">
                <a:solidFill>
                  <a:srgbClr val="7C00B4"/>
                </a:solidFill>
              </a:rPr>
              <a:t>ulang</a:t>
            </a:r>
            <a:r>
              <a:rPr lang="en-US" altLang="en-US" sz="1600" dirty="0">
                <a:solidFill>
                  <a:srgbClr val="7C00B4"/>
                </a:solidFill>
              </a:rPr>
              <a:t> yang </a:t>
            </a:r>
            <a:r>
              <a:rPr lang="en-US" altLang="en-US" sz="1600" dirty="0" err="1">
                <a:solidFill>
                  <a:srgbClr val="7C00B4"/>
                </a:solidFill>
              </a:rPr>
              <a:t>berkaitan</a:t>
            </a:r>
            <a:r>
              <a:rPr lang="en-US" altLang="en-US" sz="1600" dirty="0">
                <a:solidFill>
                  <a:srgbClr val="7C00B4"/>
                </a:solidFill>
              </a:rPr>
              <a:t> </a:t>
            </a:r>
            <a:r>
              <a:rPr lang="en-US" altLang="en-US" sz="1600" dirty="0" err="1">
                <a:solidFill>
                  <a:srgbClr val="7C00B4"/>
                </a:solidFill>
              </a:rPr>
              <a:t>dengan</a:t>
            </a:r>
            <a:r>
              <a:rPr lang="en-US" altLang="en-US" sz="1600" dirty="0">
                <a:solidFill>
                  <a:srgbClr val="7C00B4"/>
                </a:solidFill>
              </a:rPr>
              <a:t> </a:t>
            </a:r>
            <a:r>
              <a:rPr lang="en-US" altLang="en-US" sz="1600" dirty="0" err="1">
                <a:solidFill>
                  <a:srgbClr val="7C00B4"/>
                </a:solidFill>
              </a:rPr>
              <a:t>permintaan</a:t>
            </a:r>
            <a:r>
              <a:rPr lang="en-US" altLang="en-US" sz="1600" dirty="0">
                <a:solidFill>
                  <a:srgbClr val="7C00B4"/>
                </a:solidFill>
              </a:rPr>
              <a:t>, tender dan </a:t>
            </a:r>
            <a:r>
              <a:rPr lang="en-US" altLang="en-US" sz="1600" dirty="0" err="1">
                <a:solidFill>
                  <a:srgbClr val="7C00B4"/>
                </a:solidFill>
              </a:rPr>
              <a:t>kontrak</a:t>
            </a:r>
            <a:r>
              <a:rPr lang="en-US" altLang="en-US" sz="1600" dirty="0">
                <a:solidFill>
                  <a:srgbClr val="7C00B4"/>
                </a:solidFill>
              </a:rPr>
              <a:t> </a:t>
            </a:r>
            <a:r>
              <a:rPr lang="en-US" altLang="en-US" sz="1600" dirty="0" err="1">
                <a:solidFill>
                  <a:srgbClr val="7C00B4"/>
                </a:solidFill>
              </a:rPr>
              <a:t>pengujian</a:t>
            </a:r>
            <a:r>
              <a:rPr lang="en-US" altLang="en-US" sz="1600" dirty="0">
                <a:solidFill>
                  <a:srgbClr val="7C00B4"/>
                </a:solidFill>
              </a:rPr>
              <a:t>.</a:t>
            </a:r>
          </a:p>
          <a:p>
            <a:pPr eaLnBrk="1" hangingPunct="1">
              <a:lnSpc>
                <a:spcPct val="130000"/>
              </a:lnSpc>
            </a:pPr>
            <a:endParaRPr lang="en-US" altLang="en-US" sz="1200" dirty="0">
              <a:solidFill>
                <a:srgbClr val="7C00B4"/>
              </a:solidFill>
            </a:endParaRPr>
          </a:p>
          <a:p>
            <a:pPr eaLnBrk="1" hangingPunct="1">
              <a:lnSpc>
                <a:spcPct val="130000"/>
              </a:lnSpc>
            </a:pPr>
            <a:r>
              <a:rPr lang="en-US" altLang="en-US" sz="1600" dirty="0" err="1">
                <a:solidFill>
                  <a:srgbClr val="7C00B4"/>
                </a:solidFill>
              </a:rPr>
              <a:t>Dokumen</a:t>
            </a:r>
            <a:r>
              <a:rPr lang="en-US" altLang="en-US" sz="1600" dirty="0">
                <a:solidFill>
                  <a:srgbClr val="7C00B4"/>
                </a:solidFill>
              </a:rPr>
              <a:t> level 2:</a:t>
            </a:r>
          </a:p>
          <a:p>
            <a:pPr eaLnBrk="1" hangingPunct="1">
              <a:lnSpc>
                <a:spcPct val="130000"/>
              </a:lnSpc>
              <a:buFontTx/>
              <a:buChar char="•"/>
            </a:pPr>
            <a:r>
              <a:rPr lang="en-US" altLang="en-US" sz="1600" dirty="0" err="1">
                <a:solidFill>
                  <a:srgbClr val="7C00B4"/>
                </a:solidFill>
              </a:rPr>
              <a:t>Prosedur</a:t>
            </a:r>
            <a:r>
              <a:rPr lang="en-US" altLang="en-US" sz="1600" dirty="0">
                <a:solidFill>
                  <a:srgbClr val="7C00B4"/>
                </a:solidFill>
              </a:rPr>
              <a:t> </a:t>
            </a:r>
            <a:r>
              <a:rPr lang="en-US" altLang="en-US" sz="1600" dirty="0" err="1">
                <a:solidFill>
                  <a:srgbClr val="7C00B4"/>
                </a:solidFill>
              </a:rPr>
              <a:t>kaji</a:t>
            </a:r>
            <a:r>
              <a:rPr lang="en-US" altLang="en-US" sz="1600" dirty="0">
                <a:solidFill>
                  <a:srgbClr val="7C00B4"/>
                </a:solidFill>
              </a:rPr>
              <a:t> </a:t>
            </a:r>
            <a:r>
              <a:rPr lang="en-US" altLang="en-US" sz="1600" dirty="0" err="1">
                <a:solidFill>
                  <a:srgbClr val="7C00B4"/>
                </a:solidFill>
              </a:rPr>
              <a:t>ulang</a:t>
            </a:r>
            <a:r>
              <a:rPr lang="en-US" altLang="en-US" sz="1600" dirty="0">
                <a:solidFill>
                  <a:srgbClr val="7C00B4"/>
                </a:solidFill>
              </a:rPr>
              <a:t> </a:t>
            </a:r>
            <a:r>
              <a:rPr lang="en-US" altLang="en-US" sz="1600" dirty="0" err="1">
                <a:solidFill>
                  <a:srgbClr val="7C00B4"/>
                </a:solidFill>
              </a:rPr>
              <a:t>permintaan</a:t>
            </a:r>
            <a:r>
              <a:rPr lang="en-US" altLang="en-US" sz="1600" dirty="0">
                <a:solidFill>
                  <a:srgbClr val="7C00B4"/>
                </a:solidFill>
              </a:rPr>
              <a:t>, tender dan </a:t>
            </a:r>
            <a:r>
              <a:rPr lang="en-US" altLang="en-US" sz="1600" dirty="0" err="1">
                <a:solidFill>
                  <a:srgbClr val="7C00B4"/>
                </a:solidFill>
              </a:rPr>
              <a:t>kontrak</a:t>
            </a:r>
            <a:r>
              <a:rPr lang="en-US" altLang="en-US" sz="1600" dirty="0">
                <a:solidFill>
                  <a:srgbClr val="7C00B4"/>
                </a:solidFill>
              </a:rPr>
              <a:t>.</a:t>
            </a:r>
            <a:endParaRPr lang="id-ID" altLang="en-US" sz="1600" dirty="0">
              <a:solidFill>
                <a:srgbClr val="7C00B4"/>
              </a:solidFill>
            </a:endParaRPr>
          </a:p>
          <a:p>
            <a:pPr eaLnBrk="1" hangingPunct="1">
              <a:lnSpc>
                <a:spcPct val="130000"/>
              </a:lnSpc>
              <a:buFontTx/>
              <a:buChar char="•"/>
            </a:pPr>
            <a:r>
              <a:rPr lang="id-ID" altLang="en-US" sz="1600" dirty="0">
                <a:solidFill>
                  <a:srgbClr val="7C00B4"/>
                </a:solidFill>
              </a:rPr>
              <a:t>Prosedur penyedia jasa lab eksternal.</a:t>
            </a:r>
            <a:endParaRPr lang="en-US" altLang="en-US" sz="1600" dirty="0">
              <a:solidFill>
                <a:srgbClr val="7C00B4"/>
              </a:solidFill>
            </a:endParaRPr>
          </a:p>
          <a:p>
            <a:pPr eaLnBrk="1" hangingPunct="1">
              <a:lnSpc>
                <a:spcPct val="130000"/>
              </a:lnSpc>
              <a:buFontTx/>
              <a:buChar char="•"/>
            </a:pPr>
            <a:endParaRPr lang="en-US" altLang="en-US" sz="1600" dirty="0">
              <a:solidFill>
                <a:srgbClr val="7C00B4"/>
              </a:solidFill>
            </a:endParaRPr>
          </a:p>
          <a:p>
            <a:pPr algn="ctr" eaLnBrk="1" hangingPunct="1">
              <a:lnSpc>
                <a:spcPct val="130000"/>
              </a:lnSpc>
            </a:pPr>
            <a:r>
              <a:rPr lang="en-US" altLang="en-US" sz="1600" b="1" dirty="0" err="1">
                <a:solidFill>
                  <a:srgbClr val="7C00B4"/>
                </a:solidFill>
              </a:rPr>
              <a:t>Bukti</a:t>
            </a:r>
            <a:r>
              <a:rPr lang="en-US" altLang="en-US" sz="1600" b="1" dirty="0">
                <a:solidFill>
                  <a:srgbClr val="7C00B4"/>
                </a:solidFill>
              </a:rPr>
              <a:t> </a:t>
            </a:r>
            <a:r>
              <a:rPr lang="en-US" altLang="en-US" sz="1600" b="1" dirty="0" err="1">
                <a:solidFill>
                  <a:srgbClr val="7C00B4"/>
                </a:solidFill>
              </a:rPr>
              <a:t>Kerja</a:t>
            </a:r>
            <a:r>
              <a:rPr lang="en-US" altLang="en-US" sz="1600" b="1" dirty="0">
                <a:solidFill>
                  <a:srgbClr val="7C00B4"/>
                </a:solidFill>
              </a:rPr>
              <a:t>:</a:t>
            </a:r>
          </a:p>
          <a:p>
            <a:pPr eaLnBrk="1" hangingPunct="1">
              <a:lnSpc>
                <a:spcPct val="130000"/>
              </a:lnSpc>
              <a:buFontTx/>
              <a:buChar char="•"/>
            </a:pPr>
            <a:r>
              <a:rPr lang="en-US" altLang="en-US" sz="1600" dirty="0" err="1">
                <a:solidFill>
                  <a:srgbClr val="7C00B4"/>
                </a:solidFill>
              </a:rPr>
              <a:t>Rekaman</a:t>
            </a:r>
            <a:r>
              <a:rPr lang="en-US" altLang="en-US" sz="1600" dirty="0">
                <a:solidFill>
                  <a:srgbClr val="7C00B4"/>
                </a:solidFill>
              </a:rPr>
              <a:t> </a:t>
            </a:r>
            <a:r>
              <a:rPr lang="en-US" altLang="en-US" sz="1600" dirty="0" err="1">
                <a:solidFill>
                  <a:srgbClr val="7C00B4"/>
                </a:solidFill>
              </a:rPr>
              <a:t>kaji</a:t>
            </a:r>
            <a:r>
              <a:rPr lang="en-US" altLang="en-US" sz="1600" dirty="0">
                <a:solidFill>
                  <a:srgbClr val="7C00B4"/>
                </a:solidFill>
              </a:rPr>
              <a:t> </a:t>
            </a:r>
            <a:r>
              <a:rPr lang="en-US" altLang="en-US" sz="1600" dirty="0" err="1">
                <a:solidFill>
                  <a:srgbClr val="7C00B4"/>
                </a:solidFill>
              </a:rPr>
              <a:t>ulang</a:t>
            </a:r>
            <a:r>
              <a:rPr lang="en-US" altLang="en-US" sz="1600" dirty="0">
                <a:solidFill>
                  <a:srgbClr val="7C00B4"/>
                </a:solidFill>
              </a:rPr>
              <a:t> </a:t>
            </a:r>
            <a:r>
              <a:rPr lang="en-US" altLang="en-US" sz="1600" dirty="0" err="1">
                <a:solidFill>
                  <a:srgbClr val="7C00B4"/>
                </a:solidFill>
              </a:rPr>
              <a:t>permintaan</a:t>
            </a:r>
            <a:r>
              <a:rPr lang="en-US" altLang="en-US" sz="1600" dirty="0">
                <a:solidFill>
                  <a:srgbClr val="7C00B4"/>
                </a:solidFill>
              </a:rPr>
              <a:t>, tender dan </a:t>
            </a:r>
            <a:r>
              <a:rPr lang="en-US" altLang="en-US" sz="1600" dirty="0" err="1">
                <a:solidFill>
                  <a:srgbClr val="7C00B4"/>
                </a:solidFill>
              </a:rPr>
              <a:t>kontrak</a:t>
            </a:r>
            <a:r>
              <a:rPr lang="en-US" altLang="en-US" sz="1600" dirty="0">
                <a:solidFill>
                  <a:srgbClr val="7C00B4"/>
                </a:solidFill>
              </a:rPr>
              <a:t>  </a:t>
            </a:r>
            <a:r>
              <a:rPr lang="en-US" altLang="en-US" sz="1600" dirty="0" err="1">
                <a:solidFill>
                  <a:srgbClr val="7C00B4"/>
                </a:solidFill>
              </a:rPr>
              <a:t>termasuk</a:t>
            </a:r>
            <a:r>
              <a:rPr lang="en-US" altLang="en-US" sz="1600" dirty="0">
                <a:solidFill>
                  <a:srgbClr val="7C00B4"/>
                </a:solidFill>
              </a:rPr>
              <a:t> </a:t>
            </a:r>
            <a:r>
              <a:rPr lang="en-US" altLang="en-US" sz="1600" dirty="0" err="1">
                <a:solidFill>
                  <a:srgbClr val="7C00B4"/>
                </a:solidFill>
              </a:rPr>
              <a:t>setiap</a:t>
            </a:r>
            <a:r>
              <a:rPr lang="en-US" altLang="en-US" sz="1600" dirty="0">
                <a:solidFill>
                  <a:srgbClr val="7C00B4"/>
                </a:solidFill>
              </a:rPr>
              <a:t> </a:t>
            </a:r>
            <a:r>
              <a:rPr lang="en-US" altLang="en-US" sz="1600" dirty="0" err="1">
                <a:solidFill>
                  <a:srgbClr val="7C00B4"/>
                </a:solidFill>
              </a:rPr>
              <a:t>perubahan</a:t>
            </a:r>
            <a:r>
              <a:rPr lang="en-US" altLang="en-US" sz="1600" dirty="0">
                <a:solidFill>
                  <a:srgbClr val="7C00B4"/>
                </a:solidFill>
              </a:rPr>
              <a:t> yang </a:t>
            </a:r>
            <a:r>
              <a:rPr lang="en-US" altLang="en-US" sz="1600" dirty="0" err="1">
                <a:solidFill>
                  <a:srgbClr val="7C00B4"/>
                </a:solidFill>
              </a:rPr>
              <a:t>berarti</a:t>
            </a:r>
            <a:r>
              <a:rPr lang="en-US" altLang="en-US" sz="1600" dirty="0">
                <a:solidFill>
                  <a:srgbClr val="7C00B4"/>
                </a:solidFill>
              </a:rPr>
              <a:t>.</a:t>
            </a:r>
          </a:p>
          <a:p>
            <a:pPr eaLnBrk="1" hangingPunct="1">
              <a:lnSpc>
                <a:spcPct val="130000"/>
              </a:lnSpc>
              <a:buFontTx/>
              <a:buChar char="•"/>
            </a:pPr>
            <a:r>
              <a:rPr lang="en-US" altLang="en-US" sz="1600" dirty="0" err="1">
                <a:solidFill>
                  <a:srgbClr val="7C00B4"/>
                </a:solidFill>
              </a:rPr>
              <a:t>Rekaman</a:t>
            </a:r>
            <a:r>
              <a:rPr lang="en-US" altLang="en-US" sz="1600" dirty="0">
                <a:solidFill>
                  <a:srgbClr val="7C00B4"/>
                </a:solidFill>
              </a:rPr>
              <a:t> </a:t>
            </a:r>
            <a:r>
              <a:rPr lang="en-US" altLang="en-US" sz="1600" dirty="0" err="1">
                <a:solidFill>
                  <a:srgbClr val="7C00B4"/>
                </a:solidFill>
              </a:rPr>
              <a:t>kontrak</a:t>
            </a:r>
            <a:r>
              <a:rPr lang="en-US" altLang="en-US" sz="1600" dirty="0">
                <a:solidFill>
                  <a:srgbClr val="7C00B4"/>
                </a:solidFill>
              </a:rPr>
              <a:t> yang </a:t>
            </a:r>
            <a:r>
              <a:rPr lang="en-US" altLang="en-US" sz="1600" dirty="0" err="1">
                <a:solidFill>
                  <a:srgbClr val="7C00B4"/>
                </a:solidFill>
              </a:rPr>
              <a:t>diamandemen</a:t>
            </a:r>
            <a:r>
              <a:rPr lang="en-US" altLang="en-US" sz="1600" dirty="0">
                <a:solidFill>
                  <a:srgbClr val="7C00B4"/>
                </a:solidFill>
              </a:rPr>
              <a:t> dan </a:t>
            </a:r>
            <a:r>
              <a:rPr lang="en-US" altLang="en-US" sz="1600" dirty="0" err="1">
                <a:solidFill>
                  <a:srgbClr val="7C00B4"/>
                </a:solidFill>
              </a:rPr>
              <a:t>komunikasi</a:t>
            </a:r>
            <a:r>
              <a:rPr lang="en-US" altLang="en-US" sz="1600" dirty="0">
                <a:solidFill>
                  <a:srgbClr val="7C00B4"/>
                </a:solidFill>
              </a:rPr>
              <a:t> </a:t>
            </a:r>
            <a:r>
              <a:rPr lang="en-US" altLang="en-US" sz="1600" dirty="0" err="1">
                <a:solidFill>
                  <a:srgbClr val="7C00B4"/>
                </a:solidFill>
              </a:rPr>
              <a:t>dengan</a:t>
            </a:r>
            <a:r>
              <a:rPr lang="en-US" altLang="en-US" sz="1600" dirty="0">
                <a:solidFill>
                  <a:srgbClr val="7C00B4"/>
                </a:solidFill>
              </a:rPr>
              <a:t> customer</a:t>
            </a:r>
            <a:r>
              <a:rPr lang="id-ID" altLang="en-US" sz="1600" dirty="0">
                <a:solidFill>
                  <a:srgbClr val="7C00B4"/>
                </a:solidFill>
              </a:rPr>
              <a:t>.</a:t>
            </a:r>
          </a:p>
        </p:txBody>
      </p:sp>
      <p:sp>
        <p:nvSpPr>
          <p:cNvPr id="108556" name="Text Box 12">
            <a:extLst>
              <a:ext uri="{FF2B5EF4-FFF2-40B4-BE49-F238E27FC236}">
                <a16:creationId xmlns:a16="http://schemas.microsoft.com/office/drawing/2014/main" id="{A2C5E848-B0F8-4104-BCA6-89DB61C5265D}"/>
              </a:ext>
            </a:extLst>
          </p:cNvPr>
          <p:cNvSpPr txBox="1">
            <a:spLocks noChangeArrowheads="1"/>
          </p:cNvSpPr>
          <p:nvPr/>
        </p:nvSpPr>
        <p:spPr bwMode="auto">
          <a:xfrm>
            <a:off x="5699430" y="3943352"/>
            <a:ext cx="44640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10000"/>
              </a:lnSpc>
            </a:pPr>
            <a:r>
              <a:rPr lang="en-US" altLang="en-US" sz="1400" b="1" dirty="0" err="1"/>
              <a:t>Prosedur</a:t>
            </a:r>
            <a:r>
              <a:rPr lang="en-US" altLang="en-US" sz="1400" b="1" dirty="0"/>
              <a:t> </a:t>
            </a:r>
            <a:r>
              <a:rPr lang="id-ID" altLang="en-US" sz="1400" b="1" dirty="0"/>
              <a:t>7.1</a:t>
            </a:r>
            <a:r>
              <a:rPr lang="en-US" altLang="en-US" sz="1400" b="1" dirty="0"/>
              <a:t> </a:t>
            </a:r>
            <a:r>
              <a:rPr lang="en-US" altLang="en-US" sz="1400" b="1" dirty="0" err="1"/>
              <a:t>harus</a:t>
            </a:r>
            <a:r>
              <a:rPr lang="en-US" altLang="en-US" sz="1400" b="1" dirty="0"/>
              <a:t> </a:t>
            </a:r>
            <a:r>
              <a:rPr lang="en-US" altLang="en-US" sz="1400" b="1" dirty="0" err="1"/>
              <a:t>menjamin</a:t>
            </a:r>
            <a:r>
              <a:rPr lang="en-US" altLang="en-US" sz="1400" b="1" dirty="0"/>
              <a:t>:</a:t>
            </a:r>
          </a:p>
          <a:p>
            <a:pPr eaLnBrk="1" hangingPunct="1">
              <a:lnSpc>
                <a:spcPct val="110000"/>
              </a:lnSpc>
              <a:buFontTx/>
              <a:buAutoNum type="alphaLcPeriod"/>
            </a:pPr>
            <a:r>
              <a:rPr lang="en-US" altLang="en-US" sz="1400" dirty="0"/>
              <a:t>Persyaratan, </a:t>
            </a:r>
            <a:r>
              <a:rPr lang="en-US" altLang="en-US" sz="1400" dirty="0" err="1"/>
              <a:t>termasuk</a:t>
            </a:r>
            <a:r>
              <a:rPr lang="en-US" altLang="en-US" sz="1400" dirty="0"/>
              <a:t> </a:t>
            </a:r>
            <a:r>
              <a:rPr lang="en-US" altLang="en-US" sz="1400" dirty="0" err="1"/>
              <a:t>metode</a:t>
            </a:r>
            <a:r>
              <a:rPr lang="en-US" altLang="en-US" sz="1400" dirty="0"/>
              <a:t>, </a:t>
            </a:r>
            <a:r>
              <a:rPr lang="en-US" altLang="en-US" sz="1400" dirty="0" err="1"/>
              <a:t>ditetapkan</a:t>
            </a:r>
            <a:r>
              <a:rPr lang="en-US" altLang="en-US" sz="1400" dirty="0"/>
              <a:t>, </a:t>
            </a:r>
            <a:r>
              <a:rPr lang="en-US" altLang="en-US" sz="1400" dirty="0" err="1"/>
              <a:t>didokumentasi</a:t>
            </a:r>
            <a:r>
              <a:rPr lang="en-US" altLang="en-US" sz="1400" dirty="0"/>
              <a:t> dan </a:t>
            </a:r>
            <a:r>
              <a:rPr lang="en-US" altLang="en-US" sz="1400" dirty="0" err="1"/>
              <a:t>dipahami</a:t>
            </a:r>
            <a:r>
              <a:rPr lang="en-US" altLang="en-US" sz="1400" dirty="0"/>
              <a:t>.</a:t>
            </a:r>
          </a:p>
          <a:p>
            <a:pPr eaLnBrk="1" hangingPunct="1">
              <a:lnSpc>
                <a:spcPct val="110000"/>
              </a:lnSpc>
              <a:buFontTx/>
              <a:buAutoNum type="alphaLcPeriod"/>
            </a:pPr>
            <a:r>
              <a:rPr lang="en-US" altLang="en-US" sz="1400" dirty="0"/>
              <a:t>Lab </a:t>
            </a:r>
            <a:r>
              <a:rPr lang="en-US" altLang="en-US" sz="1400" dirty="0" err="1"/>
              <a:t>mempunyai</a:t>
            </a:r>
            <a:r>
              <a:rPr lang="en-US" altLang="en-US" sz="1400" dirty="0"/>
              <a:t> </a:t>
            </a:r>
            <a:r>
              <a:rPr lang="en-US" altLang="en-US" sz="1400" dirty="0" err="1"/>
              <a:t>kemampuan</a:t>
            </a:r>
            <a:r>
              <a:rPr lang="en-US" altLang="en-US" sz="1400" dirty="0"/>
              <a:t> dan </a:t>
            </a:r>
            <a:r>
              <a:rPr lang="en-US" altLang="en-US" sz="1400" dirty="0" err="1"/>
              <a:t>sumberdaya</a:t>
            </a:r>
            <a:r>
              <a:rPr lang="en-US" altLang="en-US" sz="1400" dirty="0"/>
              <a:t> </a:t>
            </a:r>
            <a:r>
              <a:rPr lang="en-US" altLang="en-US" sz="1400" dirty="0" err="1"/>
              <a:t>untuk</a:t>
            </a:r>
            <a:r>
              <a:rPr lang="en-US" altLang="en-US" sz="1400" dirty="0"/>
              <a:t> </a:t>
            </a:r>
            <a:r>
              <a:rPr lang="en-US" altLang="en-US" sz="1400" dirty="0" err="1"/>
              <a:t>memenuhi</a:t>
            </a:r>
            <a:r>
              <a:rPr lang="en-US" altLang="en-US" sz="1400" dirty="0"/>
              <a:t> </a:t>
            </a:r>
            <a:r>
              <a:rPr lang="en-US" altLang="en-US" sz="1400" dirty="0" err="1"/>
              <a:t>persyaratan</a:t>
            </a:r>
            <a:r>
              <a:rPr lang="en-US" altLang="en-US" sz="1400" dirty="0"/>
              <a:t> customer.</a:t>
            </a:r>
            <a:endParaRPr lang="id-ID" altLang="en-US" sz="1400" dirty="0"/>
          </a:p>
          <a:p>
            <a:pPr eaLnBrk="1" hangingPunct="1">
              <a:lnSpc>
                <a:spcPct val="110000"/>
              </a:lnSpc>
              <a:buFontTx/>
              <a:buAutoNum type="alphaLcPeriod"/>
            </a:pPr>
            <a:r>
              <a:rPr lang="id-ID" altLang="en-US" sz="1400" dirty="0"/>
              <a:t>bila  penyedia jasa eksternal diperlukan, persyaratan </a:t>
            </a:r>
            <a:r>
              <a:rPr lang="id-ID" altLang="en-US" sz="1400" b="1" dirty="0"/>
              <a:t>klausul 6.6 </a:t>
            </a:r>
            <a:r>
              <a:rPr lang="id-ID" altLang="en-US" sz="1400" dirty="0"/>
              <a:t>harus dipenuhi dan harus mendapatkan persetujuan pelanggan</a:t>
            </a:r>
            <a:endParaRPr lang="en-US" altLang="en-US" sz="1400" dirty="0"/>
          </a:p>
          <a:p>
            <a:pPr eaLnBrk="1" hangingPunct="1">
              <a:lnSpc>
                <a:spcPct val="110000"/>
              </a:lnSpc>
              <a:buFontTx/>
              <a:buAutoNum type="alphaLcPeriod"/>
            </a:pPr>
            <a:r>
              <a:rPr lang="en-US" altLang="en-US" sz="1400" dirty="0" err="1"/>
              <a:t>Metode</a:t>
            </a:r>
            <a:r>
              <a:rPr lang="en-US" altLang="en-US" sz="1400" dirty="0"/>
              <a:t> </a:t>
            </a:r>
            <a:r>
              <a:rPr lang="en-US" altLang="en-US" sz="1400" dirty="0" err="1"/>
              <a:t>pengujian</a:t>
            </a:r>
            <a:r>
              <a:rPr lang="en-US" altLang="en-US" sz="1400" dirty="0"/>
              <a:t>/</a:t>
            </a:r>
            <a:r>
              <a:rPr lang="en-US" altLang="en-US" sz="1400" dirty="0" err="1"/>
              <a:t>kalibrasi</a:t>
            </a:r>
            <a:r>
              <a:rPr lang="en-US" altLang="en-US" sz="1400" dirty="0"/>
              <a:t> yang </a:t>
            </a:r>
            <a:r>
              <a:rPr lang="en-US" altLang="en-US" sz="1400" dirty="0" err="1"/>
              <a:t>sesuai</a:t>
            </a:r>
            <a:r>
              <a:rPr lang="en-US" altLang="en-US" sz="1400" dirty="0"/>
              <a:t> dan </a:t>
            </a:r>
            <a:r>
              <a:rPr lang="en-US" altLang="en-US" sz="1400" dirty="0" err="1"/>
              <a:t>memenuhi</a:t>
            </a:r>
            <a:r>
              <a:rPr lang="en-US" altLang="en-US" sz="1400" dirty="0"/>
              <a:t> </a:t>
            </a:r>
            <a:r>
              <a:rPr lang="en-US" altLang="en-US" sz="1400" dirty="0" err="1"/>
              <a:t>persyaratan</a:t>
            </a:r>
            <a:r>
              <a:rPr lang="en-US" altLang="en-US" sz="1400" dirty="0"/>
              <a:t> customer.</a:t>
            </a:r>
          </a:p>
        </p:txBody>
      </p:sp>
      <p:sp>
        <p:nvSpPr>
          <p:cNvPr id="108557" name="Text Box 18">
            <a:extLst>
              <a:ext uri="{FF2B5EF4-FFF2-40B4-BE49-F238E27FC236}">
                <a16:creationId xmlns:a16="http://schemas.microsoft.com/office/drawing/2014/main" id="{B37B0DFF-9280-43A1-88EC-51B9BE99D025}"/>
              </a:ext>
            </a:extLst>
          </p:cNvPr>
          <p:cNvSpPr txBox="1">
            <a:spLocks noChangeArrowheads="1"/>
          </p:cNvSpPr>
          <p:nvPr/>
        </p:nvSpPr>
        <p:spPr bwMode="auto">
          <a:xfrm>
            <a:off x="8483906" y="2836864"/>
            <a:ext cx="1411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Perbedaan antara</a:t>
            </a:r>
          </a:p>
          <a:p>
            <a:pPr eaLnBrk="1" hangingPunct="1"/>
            <a:r>
              <a:rPr lang="id-ID" altLang="en-US" sz="1200">
                <a:solidFill>
                  <a:srgbClr val="00B050"/>
                </a:solidFill>
              </a:rPr>
              <a:t> lab &amp; pelanggan</a:t>
            </a:r>
            <a:endParaRPr lang="en-US" altLang="en-US" sz="1200">
              <a:solidFill>
                <a:srgbClr val="00B050"/>
              </a:solidFill>
            </a:endParaRPr>
          </a:p>
          <a:p>
            <a:pPr eaLnBrk="1" hangingPunct="1"/>
            <a:r>
              <a:rPr lang="id-ID" altLang="en-US" sz="1200">
                <a:solidFill>
                  <a:srgbClr val="00B050"/>
                </a:solidFill>
              </a:rPr>
              <a:t> (7.1.4)</a:t>
            </a:r>
            <a:endParaRPr lang="en-US" altLang="en-US" sz="1200">
              <a:solidFill>
                <a:srgbClr val="00B050"/>
              </a:solidFill>
            </a:endParaRPr>
          </a:p>
        </p:txBody>
      </p:sp>
      <p:pic>
        <p:nvPicPr>
          <p:cNvPr id="108558" name="Picture 19" descr="j0230358">
            <a:extLst>
              <a:ext uri="{FF2B5EF4-FFF2-40B4-BE49-F238E27FC236}">
                <a16:creationId xmlns:a16="http://schemas.microsoft.com/office/drawing/2014/main" id="{5F97E608-E0FD-4CBC-AA9A-EFBCE9FACE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99567" y="991394"/>
            <a:ext cx="671513" cy="722313"/>
          </a:xfrm>
        </p:spPr>
      </p:pic>
      <p:grpSp>
        <p:nvGrpSpPr>
          <p:cNvPr id="108559" name="Group 22">
            <a:extLst>
              <a:ext uri="{FF2B5EF4-FFF2-40B4-BE49-F238E27FC236}">
                <a16:creationId xmlns:a16="http://schemas.microsoft.com/office/drawing/2014/main" id="{78B06363-5F46-4570-9B14-4AEC65DA3A2D}"/>
              </a:ext>
            </a:extLst>
          </p:cNvPr>
          <p:cNvGrpSpPr>
            <a:grpSpLocks/>
          </p:cNvGrpSpPr>
          <p:nvPr/>
        </p:nvGrpSpPr>
        <p:grpSpPr bwMode="auto">
          <a:xfrm>
            <a:off x="968991" y="4115593"/>
            <a:ext cx="935038" cy="503238"/>
            <a:chOff x="4059" y="3110"/>
            <a:chExt cx="1413" cy="590"/>
          </a:xfrm>
        </p:grpSpPr>
        <p:sp>
          <p:nvSpPr>
            <p:cNvPr id="108576" name="AutoShape 23">
              <a:extLst>
                <a:ext uri="{FF2B5EF4-FFF2-40B4-BE49-F238E27FC236}">
                  <a16:creationId xmlns:a16="http://schemas.microsoft.com/office/drawing/2014/main" id="{955ACC6F-E8F0-4D0E-B2A3-50D3AB853DBE}"/>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08577" name="Freeform 24">
              <a:extLst>
                <a:ext uri="{FF2B5EF4-FFF2-40B4-BE49-F238E27FC236}">
                  <a16:creationId xmlns:a16="http://schemas.microsoft.com/office/drawing/2014/main" id="{AE59C29D-7BD1-47BA-9148-386D7D80F82F}"/>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08578" name="Freeform 25">
              <a:extLst>
                <a:ext uri="{FF2B5EF4-FFF2-40B4-BE49-F238E27FC236}">
                  <a16:creationId xmlns:a16="http://schemas.microsoft.com/office/drawing/2014/main" id="{EA1E9E36-B538-4F7F-8DBC-4BBC795697B5}"/>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08579" name="Freeform 26">
              <a:extLst>
                <a:ext uri="{FF2B5EF4-FFF2-40B4-BE49-F238E27FC236}">
                  <a16:creationId xmlns:a16="http://schemas.microsoft.com/office/drawing/2014/main" id="{4B0C0E88-100A-4CE8-B63D-74E2A05F68CF}"/>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08580" name="Freeform 27">
              <a:extLst>
                <a:ext uri="{FF2B5EF4-FFF2-40B4-BE49-F238E27FC236}">
                  <a16:creationId xmlns:a16="http://schemas.microsoft.com/office/drawing/2014/main" id="{DFBF0414-1D4C-4F9D-8C87-0E2B0F9E5A89}"/>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08581" name="Freeform 28">
              <a:extLst>
                <a:ext uri="{FF2B5EF4-FFF2-40B4-BE49-F238E27FC236}">
                  <a16:creationId xmlns:a16="http://schemas.microsoft.com/office/drawing/2014/main" id="{B50C43BF-C2C7-4AC8-A8D0-9593085DB6AF}"/>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08582" name="Freeform 29">
              <a:extLst>
                <a:ext uri="{FF2B5EF4-FFF2-40B4-BE49-F238E27FC236}">
                  <a16:creationId xmlns:a16="http://schemas.microsoft.com/office/drawing/2014/main" id="{55CDB51B-48A3-44A0-8AFC-FEFE6EEE0E31}"/>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08583" name="Freeform 30">
              <a:extLst>
                <a:ext uri="{FF2B5EF4-FFF2-40B4-BE49-F238E27FC236}">
                  <a16:creationId xmlns:a16="http://schemas.microsoft.com/office/drawing/2014/main" id="{9A0C7738-7578-4A6E-A38D-ECA66DE8ED64}"/>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08584" name="Freeform 31">
              <a:extLst>
                <a:ext uri="{FF2B5EF4-FFF2-40B4-BE49-F238E27FC236}">
                  <a16:creationId xmlns:a16="http://schemas.microsoft.com/office/drawing/2014/main" id="{8776D26A-B521-445F-95AB-4B2F810515BC}"/>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08585" name="Freeform 32">
              <a:extLst>
                <a:ext uri="{FF2B5EF4-FFF2-40B4-BE49-F238E27FC236}">
                  <a16:creationId xmlns:a16="http://schemas.microsoft.com/office/drawing/2014/main" id="{63699AB5-C9CA-43B8-B703-7549A28EAC48}"/>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08586" name="Freeform 33">
              <a:extLst>
                <a:ext uri="{FF2B5EF4-FFF2-40B4-BE49-F238E27FC236}">
                  <a16:creationId xmlns:a16="http://schemas.microsoft.com/office/drawing/2014/main" id="{1B67B308-6E09-4E99-9651-47C6A9F7FC8A}"/>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08587" name="Freeform 34">
              <a:extLst>
                <a:ext uri="{FF2B5EF4-FFF2-40B4-BE49-F238E27FC236}">
                  <a16:creationId xmlns:a16="http://schemas.microsoft.com/office/drawing/2014/main" id="{ADADA142-72AE-40C0-B63F-1FB5F794125B}"/>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08588" name="Freeform 35">
              <a:extLst>
                <a:ext uri="{FF2B5EF4-FFF2-40B4-BE49-F238E27FC236}">
                  <a16:creationId xmlns:a16="http://schemas.microsoft.com/office/drawing/2014/main" id="{D979FF77-34E6-463C-8915-24B6322F884D}"/>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08589" name="Freeform 36">
              <a:extLst>
                <a:ext uri="{FF2B5EF4-FFF2-40B4-BE49-F238E27FC236}">
                  <a16:creationId xmlns:a16="http://schemas.microsoft.com/office/drawing/2014/main" id="{95137719-36EE-4FA4-92B4-D0E0D8DA3D00}"/>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08590" name="Freeform 37">
              <a:extLst>
                <a:ext uri="{FF2B5EF4-FFF2-40B4-BE49-F238E27FC236}">
                  <a16:creationId xmlns:a16="http://schemas.microsoft.com/office/drawing/2014/main" id="{561F1714-662D-4CBD-88F4-7564141E954E}"/>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08591" name="Freeform 38">
              <a:extLst>
                <a:ext uri="{FF2B5EF4-FFF2-40B4-BE49-F238E27FC236}">
                  <a16:creationId xmlns:a16="http://schemas.microsoft.com/office/drawing/2014/main" id="{18ED1A58-72F5-4FD1-BFD7-BC190E07D29D}"/>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08592" name="Freeform 39">
              <a:extLst>
                <a:ext uri="{FF2B5EF4-FFF2-40B4-BE49-F238E27FC236}">
                  <a16:creationId xmlns:a16="http://schemas.microsoft.com/office/drawing/2014/main" id="{11F86DB9-F1CE-4FAA-AC4B-C67B0980C0B1}"/>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08593" name="Freeform 40">
              <a:extLst>
                <a:ext uri="{FF2B5EF4-FFF2-40B4-BE49-F238E27FC236}">
                  <a16:creationId xmlns:a16="http://schemas.microsoft.com/office/drawing/2014/main" id="{28C1A908-287A-4E62-B09D-25E6CE71E15D}"/>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08594" name="Freeform 41">
              <a:extLst>
                <a:ext uri="{FF2B5EF4-FFF2-40B4-BE49-F238E27FC236}">
                  <a16:creationId xmlns:a16="http://schemas.microsoft.com/office/drawing/2014/main" id="{BDA28A06-8FAB-4AFF-AE62-2206BB3CC769}"/>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08595" name="Freeform 42">
              <a:extLst>
                <a:ext uri="{FF2B5EF4-FFF2-40B4-BE49-F238E27FC236}">
                  <a16:creationId xmlns:a16="http://schemas.microsoft.com/office/drawing/2014/main" id="{A206FEB9-29FD-4E84-99E9-FBB5656F3074}"/>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08596" name="Freeform 43">
              <a:extLst>
                <a:ext uri="{FF2B5EF4-FFF2-40B4-BE49-F238E27FC236}">
                  <a16:creationId xmlns:a16="http://schemas.microsoft.com/office/drawing/2014/main" id="{C1173937-4CF6-4C45-88E0-58AAF3D16E4A}"/>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08597" name="Freeform 44">
              <a:extLst>
                <a:ext uri="{FF2B5EF4-FFF2-40B4-BE49-F238E27FC236}">
                  <a16:creationId xmlns:a16="http://schemas.microsoft.com/office/drawing/2014/main" id="{02A96F8D-98CB-4F51-81FB-072534EF0AFA}"/>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08598" name="Freeform 45">
              <a:extLst>
                <a:ext uri="{FF2B5EF4-FFF2-40B4-BE49-F238E27FC236}">
                  <a16:creationId xmlns:a16="http://schemas.microsoft.com/office/drawing/2014/main" id="{1B78AD07-32A1-4E1D-896D-3B96119B33BA}"/>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08599" name="Freeform 46">
              <a:extLst>
                <a:ext uri="{FF2B5EF4-FFF2-40B4-BE49-F238E27FC236}">
                  <a16:creationId xmlns:a16="http://schemas.microsoft.com/office/drawing/2014/main" id="{D11E580E-1408-414B-945E-5BCFEA2A72B3}"/>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08600" name="Freeform 47">
              <a:extLst>
                <a:ext uri="{FF2B5EF4-FFF2-40B4-BE49-F238E27FC236}">
                  <a16:creationId xmlns:a16="http://schemas.microsoft.com/office/drawing/2014/main" id="{AB7457C9-19EA-4038-9762-8DE11C7F9814}"/>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08601" name="Freeform 48">
              <a:extLst>
                <a:ext uri="{FF2B5EF4-FFF2-40B4-BE49-F238E27FC236}">
                  <a16:creationId xmlns:a16="http://schemas.microsoft.com/office/drawing/2014/main" id="{D3236B5E-44C9-43CE-A9B2-76221114C346}"/>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08602" name="Freeform 49">
              <a:extLst>
                <a:ext uri="{FF2B5EF4-FFF2-40B4-BE49-F238E27FC236}">
                  <a16:creationId xmlns:a16="http://schemas.microsoft.com/office/drawing/2014/main" id="{B89BA6CD-2B8C-48C5-BF96-0DCFDDA45805}"/>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08603" name="Freeform 50">
              <a:extLst>
                <a:ext uri="{FF2B5EF4-FFF2-40B4-BE49-F238E27FC236}">
                  <a16:creationId xmlns:a16="http://schemas.microsoft.com/office/drawing/2014/main" id="{2E70DD23-D7F4-4AA1-B7E4-801D7437B6B2}"/>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08604" name="Freeform 51">
              <a:extLst>
                <a:ext uri="{FF2B5EF4-FFF2-40B4-BE49-F238E27FC236}">
                  <a16:creationId xmlns:a16="http://schemas.microsoft.com/office/drawing/2014/main" id="{2A7A0D99-3931-40C2-92F9-B7F3A9815F69}"/>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08605" name="Freeform 52">
              <a:extLst>
                <a:ext uri="{FF2B5EF4-FFF2-40B4-BE49-F238E27FC236}">
                  <a16:creationId xmlns:a16="http://schemas.microsoft.com/office/drawing/2014/main" id="{9D5A7EA8-48F9-489B-85AF-5BA7D47F9C66}"/>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08606" name="Freeform 53">
              <a:extLst>
                <a:ext uri="{FF2B5EF4-FFF2-40B4-BE49-F238E27FC236}">
                  <a16:creationId xmlns:a16="http://schemas.microsoft.com/office/drawing/2014/main" id="{25BBC684-9907-4A8C-8C94-0D6C1DB72D14}"/>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08607" name="Freeform 54">
              <a:extLst>
                <a:ext uri="{FF2B5EF4-FFF2-40B4-BE49-F238E27FC236}">
                  <a16:creationId xmlns:a16="http://schemas.microsoft.com/office/drawing/2014/main" id="{0AFC08F9-9490-4803-8507-58E5C386740C}"/>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08608" name="Freeform 55">
              <a:extLst>
                <a:ext uri="{FF2B5EF4-FFF2-40B4-BE49-F238E27FC236}">
                  <a16:creationId xmlns:a16="http://schemas.microsoft.com/office/drawing/2014/main" id="{945D0943-2EA9-4F59-A99E-E4C8B93C76A7}"/>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08609" name="Freeform 56">
              <a:extLst>
                <a:ext uri="{FF2B5EF4-FFF2-40B4-BE49-F238E27FC236}">
                  <a16:creationId xmlns:a16="http://schemas.microsoft.com/office/drawing/2014/main" id="{7A95D768-72CA-492D-B9FE-5D64181421E6}"/>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08610" name="Freeform 57">
              <a:extLst>
                <a:ext uri="{FF2B5EF4-FFF2-40B4-BE49-F238E27FC236}">
                  <a16:creationId xmlns:a16="http://schemas.microsoft.com/office/drawing/2014/main" id="{3EE6F600-44B9-424C-926B-1DA6FEC9C2A0}"/>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08611" name="Freeform 58">
              <a:extLst>
                <a:ext uri="{FF2B5EF4-FFF2-40B4-BE49-F238E27FC236}">
                  <a16:creationId xmlns:a16="http://schemas.microsoft.com/office/drawing/2014/main" id="{F43493AD-4E2F-4372-B589-1872D5A64891}"/>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08612" name="Freeform 59">
              <a:extLst>
                <a:ext uri="{FF2B5EF4-FFF2-40B4-BE49-F238E27FC236}">
                  <a16:creationId xmlns:a16="http://schemas.microsoft.com/office/drawing/2014/main" id="{25C2D003-C967-40B8-B78D-6BE269880FCA}"/>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08560" name="Group 60">
            <a:extLst>
              <a:ext uri="{FF2B5EF4-FFF2-40B4-BE49-F238E27FC236}">
                <a16:creationId xmlns:a16="http://schemas.microsoft.com/office/drawing/2014/main" id="{630D4A37-9594-4C98-B042-FDF5E29F2735}"/>
              </a:ext>
            </a:extLst>
          </p:cNvPr>
          <p:cNvGrpSpPr>
            <a:grpSpLocks/>
          </p:cNvGrpSpPr>
          <p:nvPr/>
        </p:nvGrpSpPr>
        <p:grpSpPr bwMode="auto">
          <a:xfrm>
            <a:off x="2209800" y="762000"/>
            <a:ext cx="5410200" cy="304800"/>
            <a:chOff x="4201" y="618"/>
            <a:chExt cx="2039" cy="0"/>
          </a:xfrm>
        </p:grpSpPr>
        <p:sp>
          <p:nvSpPr>
            <p:cNvPr id="108574" name="Line 61">
              <a:extLst>
                <a:ext uri="{FF2B5EF4-FFF2-40B4-BE49-F238E27FC236}">
                  <a16:creationId xmlns:a16="http://schemas.microsoft.com/office/drawing/2014/main" id="{D256EB38-9213-4C5C-A93F-79803041B67C}"/>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8575" name="Line 62">
              <a:extLst>
                <a:ext uri="{FF2B5EF4-FFF2-40B4-BE49-F238E27FC236}">
                  <a16:creationId xmlns:a16="http://schemas.microsoft.com/office/drawing/2014/main" id="{17808784-946C-4FC7-BA73-0D01F252CC7C}"/>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08562" name="Text Box 18">
            <a:extLst>
              <a:ext uri="{FF2B5EF4-FFF2-40B4-BE49-F238E27FC236}">
                <a16:creationId xmlns:a16="http://schemas.microsoft.com/office/drawing/2014/main" id="{2DD0CD3C-364F-4DE1-965D-EA3C7B56EAB6}"/>
              </a:ext>
            </a:extLst>
          </p:cNvPr>
          <p:cNvSpPr txBox="1">
            <a:spLocks noChangeArrowheads="1"/>
          </p:cNvSpPr>
          <p:nvPr/>
        </p:nvSpPr>
        <p:spPr bwMode="auto">
          <a:xfrm>
            <a:off x="5731181" y="1160464"/>
            <a:ext cx="1012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Pernyataan </a:t>
            </a:r>
          </a:p>
          <a:p>
            <a:pPr eaLnBrk="1" hangingPunct="1"/>
            <a:r>
              <a:rPr lang="id-ID" altLang="en-US" sz="1200">
                <a:solidFill>
                  <a:srgbClr val="00B050"/>
                </a:solidFill>
              </a:rPr>
              <a:t>kesesuaian </a:t>
            </a:r>
          </a:p>
          <a:p>
            <a:pPr eaLnBrk="1" hangingPunct="1"/>
            <a:r>
              <a:rPr lang="id-ID" altLang="en-US" sz="1200">
                <a:solidFill>
                  <a:srgbClr val="00B050"/>
                </a:solidFill>
              </a:rPr>
              <a:t>(7.1.3)</a:t>
            </a:r>
            <a:endParaRPr lang="en-US" altLang="en-US" sz="1200">
              <a:solidFill>
                <a:srgbClr val="00B050"/>
              </a:solidFill>
            </a:endParaRPr>
          </a:p>
        </p:txBody>
      </p:sp>
      <p:cxnSp>
        <p:nvCxnSpPr>
          <p:cNvPr id="6" name="Straight Arrow Connector 5">
            <a:extLst>
              <a:ext uri="{FF2B5EF4-FFF2-40B4-BE49-F238E27FC236}">
                <a16:creationId xmlns:a16="http://schemas.microsoft.com/office/drawing/2014/main" id="{9C85AEBA-7B27-464A-9B8A-42ED53FB044A}"/>
              </a:ext>
            </a:extLst>
          </p:cNvPr>
          <p:cNvCxnSpPr/>
          <p:nvPr/>
        </p:nvCxnSpPr>
        <p:spPr>
          <a:xfrm flipV="1">
            <a:off x="8752192" y="2292352"/>
            <a:ext cx="247650" cy="5445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342064-41A3-41DE-9437-9BCD54D9EB02}"/>
              </a:ext>
            </a:extLst>
          </p:cNvPr>
          <p:cNvCxnSpPr/>
          <p:nvPr/>
        </p:nvCxnSpPr>
        <p:spPr>
          <a:xfrm>
            <a:off x="6493180" y="1736727"/>
            <a:ext cx="298450" cy="5556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6B0CC6-A248-49BB-9BD6-45564354839D}"/>
              </a:ext>
            </a:extLst>
          </p:cNvPr>
          <p:cNvCxnSpPr/>
          <p:nvPr/>
        </p:nvCxnSpPr>
        <p:spPr>
          <a:xfrm flipV="1">
            <a:off x="7931455" y="2292352"/>
            <a:ext cx="252412" cy="5445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7AA4ADE-958F-4391-AFFF-5A773295C0B9}"/>
              </a:ext>
            </a:extLst>
          </p:cNvPr>
          <p:cNvCxnSpPr/>
          <p:nvPr/>
        </p:nvCxnSpPr>
        <p:spPr>
          <a:xfrm flipV="1">
            <a:off x="7185331" y="2303464"/>
            <a:ext cx="447675" cy="9128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105472-B68E-4256-BA27-2FE4E56A3F50}"/>
              </a:ext>
            </a:extLst>
          </p:cNvPr>
          <p:cNvCxnSpPr/>
          <p:nvPr/>
        </p:nvCxnSpPr>
        <p:spPr>
          <a:xfrm flipV="1">
            <a:off x="6694793" y="2303464"/>
            <a:ext cx="252413"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77989AD-27DF-4037-BF39-3DFA2B6A683C}"/>
              </a:ext>
            </a:extLst>
          </p:cNvPr>
          <p:cNvCxnSpPr/>
          <p:nvPr/>
        </p:nvCxnSpPr>
        <p:spPr>
          <a:xfrm flipV="1">
            <a:off x="6008993" y="2303464"/>
            <a:ext cx="252413" cy="5445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569" name="Text Box 18">
            <a:extLst>
              <a:ext uri="{FF2B5EF4-FFF2-40B4-BE49-F238E27FC236}">
                <a16:creationId xmlns:a16="http://schemas.microsoft.com/office/drawing/2014/main" id="{4CE153C2-F3CD-4DBA-A758-32FF980720BF}"/>
              </a:ext>
            </a:extLst>
          </p:cNvPr>
          <p:cNvSpPr txBox="1">
            <a:spLocks noChangeArrowheads="1"/>
          </p:cNvSpPr>
          <p:nvPr/>
        </p:nvSpPr>
        <p:spPr bwMode="auto">
          <a:xfrm>
            <a:off x="7469492" y="2684464"/>
            <a:ext cx="1206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Penyimpangan</a:t>
            </a:r>
          </a:p>
          <a:p>
            <a:pPr eaLnBrk="1" hangingPunct="1"/>
            <a:r>
              <a:rPr lang="id-ID" altLang="en-US" sz="1200">
                <a:solidFill>
                  <a:srgbClr val="00B050"/>
                </a:solidFill>
              </a:rPr>
              <a:t>dari kontrak</a:t>
            </a:r>
            <a:endParaRPr lang="en-US" altLang="en-US" sz="1200">
              <a:solidFill>
                <a:srgbClr val="00B050"/>
              </a:solidFill>
            </a:endParaRPr>
          </a:p>
          <a:p>
            <a:pPr eaLnBrk="1" hangingPunct="1"/>
            <a:r>
              <a:rPr lang="id-ID" altLang="en-US" sz="1200">
                <a:solidFill>
                  <a:srgbClr val="00B050"/>
                </a:solidFill>
              </a:rPr>
              <a:t> (7.1.5)</a:t>
            </a:r>
            <a:endParaRPr lang="en-US" altLang="en-US" sz="1200">
              <a:solidFill>
                <a:srgbClr val="00B050"/>
              </a:solidFill>
            </a:endParaRPr>
          </a:p>
        </p:txBody>
      </p:sp>
      <p:sp>
        <p:nvSpPr>
          <p:cNvPr id="108570" name="Text Box 18">
            <a:extLst>
              <a:ext uri="{FF2B5EF4-FFF2-40B4-BE49-F238E27FC236}">
                <a16:creationId xmlns:a16="http://schemas.microsoft.com/office/drawing/2014/main" id="{2C019994-2A9A-4DD4-BB23-B6A189417120}"/>
              </a:ext>
            </a:extLst>
          </p:cNvPr>
          <p:cNvSpPr txBox="1">
            <a:spLocks noChangeArrowheads="1"/>
          </p:cNvSpPr>
          <p:nvPr/>
        </p:nvSpPr>
        <p:spPr bwMode="auto">
          <a:xfrm>
            <a:off x="6607480" y="3257552"/>
            <a:ext cx="1154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Kontrak yang</a:t>
            </a:r>
          </a:p>
          <a:p>
            <a:pPr eaLnBrk="1" hangingPunct="1"/>
            <a:r>
              <a:rPr lang="id-ID" altLang="en-US" sz="1200">
                <a:solidFill>
                  <a:srgbClr val="00B050"/>
                </a:solidFill>
              </a:rPr>
              <a:t>diamandemen</a:t>
            </a:r>
            <a:endParaRPr lang="en-US" altLang="en-US" sz="1200">
              <a:solidFill>
                <a:srgbClr val="00B050"/>
              </a:solidFill>
            </a:endParaRPr>
          </a:p>
          <a:p>
            <a:pPr eaLnBrk="1" hangingPunct="1"/>
            <a:r>
              <a:rPr lang="id-ID" altLang="en-US" sz="1200">
                <a:solidFill>
                  <a:srgbClr val="00B050"/>
                </a:solidFill>
              </a:rPr>
              <a:t> (7.1.6)</a:t>
            </a:r>
            <a:endParaRPr lang="en-US" altLang="en-US" sz="1200">
              <a:solidFill>
                <a:srgbClr val="00B050"/>
              </a:solidFill>
            </a:endParaRPr>
          </a:p>
        </p:txBody>
      </p:sp>
      <p:sp>
        <p:nvSpPr>
          <p:cNvPr id="108571" name="Text Box 18">
            <a:extLst>
              <a:ext uri="{FF2B5EF4-FFF2-40B4-BE49-F238E27FC236}">
                <a16:creationId xmlns:a16="http://schemas.microsoft.com/office/drawing/2014/main" id="{429447C4-93C7-4847-8661-DA08E0C75A97}"/>
              </a:ext>
            </a:extLst>
          </p:cNvPr>
          <p:cNvSpPr txBox="1">
            <a:spLocks noChangeArrowheads="1"/>
          </p:cNvSpPr>
          <p:nvPr/>
        </p:nvSpPr>
        <p:spPr bwMode="auto">
          <a:xfrm>
            <a:off x="6045506" y="2684464"/>
            <a:ext cx="11064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Kerja sama &amp;</a:t>
            </a:r>
          </a:p>
          <a:p>
            <a:pPr eaLnBrk="1" hangingPunct="1"/>
            <a:r>
              <a:rPr lang="id-ID" altLang="en-US" sz="1200">
                <a:solidFill>
                  <a:srgbClr val="00B050"/>
                </a:solidFill>
              </a:rPr>
              <a:t>Kunjungan </a:t>
            </a:r>
          </a:p>
          <a:p>
            <a:pPr eaLnBrk="1" hangingPunct="1"/>
            <a:r>
              <a:rPr lang="id-ID" altLang="en-US" sz="1200">
                <a:solidFill>
                  <a:srgbClr val="00B050"/>
                </a:solidFill>
              </a:rPr>
              <a:t>pelanggan</a:t>
            </a:r>
            <a:endParaRPr lang="en-US" altLang="en-US" sz="1200">
              <a:solidFill>
                <a:srgbClr val="00B050"/>
              </a:solidFill>
            </a:endParaRPr>
          </a:p>
          <a:p>
            <a:pPr eaLnBrk="1" hangingPunct="1"/>
            <a:r>
              <a:rPr lang="id-ID" altLang="en-US" sz="1200">
                <a:solidFill>
                  <a:srgbClr val="00B050"/>
                </a:solidFill>
              </a:rPr>
              <a:t> (7.1.7)</a:t>
            </a:r>
            <a:endParaRPr lang="en-US" altLang="en-US" sz="1200">
              <a:solidFill>
                <a:srgbClr val="00B050"/>
              </a:solidFill>
            </a:endParaRPr>
          </a:p>
        </p:txBody>
      </p:sp>
      <p:sp>
        <p:nvSpPr>
          <p:cNvPr id="108572" name="Text Box 18">
            <a:extLst>
              <a:ext uri="{FF2B5EF4-FFF2-40B4-BE49-F238E27FC236}">
                <a16:creationId xmlns:a16="http://schemas.microsoft.com/office/drawing/2014/main" id="{78DF79FE-8232-449E-9BC3-5A8B9F9830DD}"/>
              </a:ext>
            </a:extLst>
          </p:cNvPr>
          <p:cNvSpPr txBox="1">
            <a:spLocks noChangeArrowheads="1"/>
          </p:cNvSpPr>
          <p:nvPr/>
        </p:nvSpPr>
        <p:spPr bwMode="auto">
          <a:xfrm>
            <a:off x="5551793" y="3370264"/>
            <a:ext cx="84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Rekaman</a:t>
            </a:r>
            <a:endParaRPr lang="en-US" altLang="en-US" sz="1200">
              <a:solidFill>
                <a:srgbClr val="00B050"/>
              </a:solidFill>
            </a:endParaRPr>
          </a:p>
          <a:p>
            <a:pPr eaLnBrk="1" hangingPunct="1"/>
            <a:r>
              <a:rPr lang="id-ID" altLang="en-US" sz="1200">
                <a:solidFill>
                  <a:srgbClr val="00B050"/>
                </a:solidFill>
              </a:rPr>
              <a:t> (7.1.8)</a:t>
            </a:r>
            <a:endParaRPr lang="en-US" altLang="en-US" sz="1200">
              <a:solidFill>
                <a:srgbClr val="00B050"/>
              </a:solidFill>
            </a:endParaRPr>
          </a:p>
        </p:txBody>
      </p:sp>
      <p:cxnSp>
        <p:nvCxnSpPr>
          <p:cNvPr id="16" name="Straight Connector 15">
            <a:extLst>
              <a:ext uri="{FF2B5EF4-FFF2-40B4-BE49-F238E27FC236}">
                <a16:creationId xmlns:a16="http://schemas.microsoft.com/office/drawing/2014/main" id="{B46BCAC8-3291-4B8E-97A3-4CD3D0950FD5}"/>
              </a:ext>
            </a:extLst>
          </p:cNvPr>
          <p:cNvCxnSpPr/>
          <p:nvPr/>
        </p:nvCxnSpPr>
        <p:spPr>
          <a:xfrm flipH="1">
            <a:off x="5932792" y="2836865"/>
            <a:ext cx="76200" cy="498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70DCF2-C3AF-4B75-ACDF-4D82168DD983}"/>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FFF3978C-8956-454E-AE30-5CC686972B78}"/>
              </a:ext>
            </a:extLst>
          </p:cNvPr>
          <p:cNvSpPr>
            <a:spLocks noGrp="1"/>
          </p:cNvSpPr>
          <p:nvPr>
            <p:ph type="sldNum" sz="quarter" idx="12"/>
          </p:nvPr>
        </p:nvSpPr>
        <p:spPr/>
        <p:txBody>
          <a:bodyPr/>
          <a:lstStyle/>
          <a:p>
            <a:fld id="{D613E84E-F90B-4997-BEAD-0068A8707C75}" type="slidenum">
              <a:rPr lang="en-US" smtClean="0"/>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Content Placeholder 2">
            <a:extLst>
              <a:ext uri="{FF2B5EF4-FFF2-40B4-BE49-F238E27FC236}">
                <a16:creationId xmlns:a16="http://schemas.microsoft.com/office/drawing/2014/main" id="{82FDDC1F-4916-4A5A-81A5-71210792C286}"/>
              </a:ext>
            </a:extLst>
          </p:cNvPr>
          <p:cNvSpPr>
            <a:spLocks noGrp="1" noChangeArrowheads="1"/>
          </p:cNvSpPr>
          <p:nvPr>
            <p:ph idx="1"/>
          </p:nvPr>
        </p:nvSpPr>
        <p:spPr>
          <a:xfrm>
            <a:off x="846161" y="939008"/>
            <a:ext cx="8458200" cy="5562600"/>
          </a:xfrm>
        </p:spPr>
        <p:txBody>
          <a:bodyPr>
            <a:normAutofit lnSpcReduction="10000"/>
          </a:bodyPr>
          <a:lstStyle/>
          <a:p>
            <a:pPr marL="0" indent="0" algn="ctr">
              <a:buNone/>
            </a:pPr>
            <a:r>
              <a:rPr lang="id-ID" altLang="en-US" b="1" u="sng" dirty="0">
                <a:solidFill>
                  <a:srgbClr val="00B050"/>
                </a:solidFill>
              </a:rPr>
              <a:t>7.2 Seleksi, verifikasi dan validasi metode</a:t>
            </a:r>
          </a:p>
          <a:p>
            <a:pPr marL="0" indent="0">
              <a:buNone/>
            </a:pPr>
            <a:br>
              <a:rPr lang="id-ID" altLang="en-US" sz="1000" dirty="0"/>
            </a:br>
            <a:r>
              <a:rPr lang="id-ID" altLang="en-US" b="1" u="sng" dirty="0">
                <a:solidFill>
                  <a:srgbClr val="00B050"/>
                </a:solidFill>
              </a:rPr>
              <a:t>7.2.1</a:t>
            </a:r>
            <a:r>
              <a:rPr lang="id-ID" altLang="en-US" sz="1000" b="1" u="sng" dirty="0">
                <a:solidFill>
                  <a:srgbClr val="00B050"/>
                </a:solidFill>
              </a:rPr>
              <a:t> </a:t>
            </a:r>
            <a:r>
              <a:rPr lang="id-ID" altLang="en-US" b="1" u="sng" dirty="0">
                <a:solidFill>
                  <a:srgbClr val="00B050"/>
                </a:solidFill>
              </a:rPr>
              <a:t>Seleksi dan verifikasi metode</a:t>
            </a:r>
            <a:endParaRPr lang="id-ID" altLang="en-US" sz="1000" b="1" u="sng" dirty="0">
              <a:solidFill>
                <a:srgbClr val="00B050"/>
              </a:solidFill>
            </a:endParaRPr>
          </a:p>
          <a:p>
            <a:pPr marL="0" indent="0">
              <a:buNone/>
            </a:pPr>
            <a:br>
              <a:rPr lang="id-ID" altLang="en-US" sz="800" dirty="0"/>
            </a:br>
            <a:r>
              <a:rPr lang="id-ID" altLang="en-US" sz="2000" b="1" dirty="0"/>
              <a:t>7.2.1.1</a:t>
            </a:r>
            <a:r>
              <a:rPr lang="id-ID" altLang="en-US" sz="2000" dirty="0"/>
              <a:t> Laboratorium harus menggunakan metode dan </a:t>
            </a:r>
            <a:r>
              <a:rPr lang="id-ID" altLang="en-US" sz="2000" dirty="0">
                <a:solidFill>
                  <a:srgbClr val="00B050"/>
                </a:solidFill>
              </a:rPr>
              <a:t>prosedur</a:t>
            </a:r>
            <a:r>
              <a:rPr lang="id-ID" altLang="en-US" sz="2000" dirty="0"/>
              <a:t> yang sesuai untuk semua tes (uji) dan kalibrasi, dan, bila sesuai, untuk evaluasi ketidakpastian pengukuran serta teknik statistik untuk analisis data.</a:t>
            </a:r>
            <a:br>
              <a:rPr lang="id-ID" altLang="en-US" sz="1000" dirty="0"/>
            </a:br>
            <a:endParaRPr lang="id-ID" altLang="en-US" sz="1000" dirty="0"/>
          </a:p>
          <a:p>
            <a:pPr marL="0" indent="0">
              <a:buNone/>
            </a:pPr>
            <a:r>
              <a:rPr lang="id-ID" altLang="en-US" sz="2000" b="1" dirty="0"/>
              <a:t>7.2.1.2</a:t>
            </a:r>
            <a:r>
              <a:rPr lang="id-ID" altLang="en-US" sz="2000" dirty="0"/>
              <a:t>  Semua metode, prosedur dan dokumentasi pendukung, seperti instruksi, standar, manual dan data referensi yang relevan dengan kegiatan laboratorium, harus dijaga </a:t>
            </a:r>
            <a:r>
              <a:rPr lang="id-ID" altLang="en-US" sz="2000" i="1" dirty="0"/>
              <a:t>up to date </a:t>
            </a:r>
            <a:r>
              <a:rPr lang="id-ID" altLang="en-US" sz="2000" dirty="0"/>
              <a:t>dan selalu tersedia bagi personil (lihat 8.3).</a:t>
            </a:r>
          </a:p>
          <a:p>
            <a:pPr marL="0" indent="0">
              <a:buNone/>
            </a:pPr>
            <a:endParaRPr lang="id-ID" altLang="en-US" sz="1000" dirty="0"/>
          </a:p>
          <a:p>
            <a:pPr marL="0" indent="0">
              <a:buNone/>
            </a:pPr>
            <a:r>
              <a:rPr lang="id-ID" altLang="en-US" sz="2000" b="1" dirty="0"/>
              <a:t>7.2.1.3</a:t>
            </a:r>
            <a:r>
              <a:rPr lang="id-ID" altLang="en-US" sz="2000" dirty="0"/>
              <a:t> Laboratorium harus memastikan penggunaan metode versi terbaru yang valid kecuali jika tidak sesuai atau tidak mungkin dilakukan. Bila diperlukan, penerapan metode ini harus dilengkapi dengan rincian tambahan untuk menjamin penerapan yang konsisten.</a:t>
            </a:r>
          </a:p>
        </p:txBody>
      </p:sp>
      <p:grpSp>
        <p:nvGrpSpPr>
          <p:cNvPr id="109573" name="Group 6">
            <a:extLst>
              <a:ext uri="{FF2B5EF4-FFF2-40B4-BE49-F238E27FC236}">
                <a16:creationId xmlns:a16="http://schemas.microsoft.com/office/drawing/2014/main" id="{5BD2DDC9-5643-4BED-8A80-DCBC9E5E9598}"/>
              </a:ext>
            </a:extLst>
          </p:cNvPr>
          <p:cNvGrpSpPr>
            <a:grpSpLocks/>
          </p:cNvGrpSpPr>
          <p:nvPr/>
        </p:nvGrpSpPr>
        <p:grpSpPr bwMode="auto">
          <a:xfrm>
            <a:off x="2362200" y="838200"/>
            <a:ext cx="4953000" cy="228600"/>
            <a:chOff x="904875" y="914400"/>
            <a:chExt cx="4184650" cy="0"/>
          </a:xfrm>
        </p:grpSpPr>
        <p:sp>
          <p:nvSpPr>
            <p:cNvPr id="109574" name="Line 8">
              <a:extLst>
                <a:ext uri="{FF2B5EF4-FFF2-40B4-BE49-F238E27FC236}">
                  <a16:creationId xmlns:a16="http://schemas.microsoft.com/office/drawing/2014/main" id="{A36F1988-417E-4948-93D6-96C42D80AEC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9575" name="Line 9">
              <a:extLst>
                <a:ext uri="{FF2B5EF4-FFF2-40B4-BE49-F238E27FC236}">
                  <a16:creationId xmlns:a16="http://schemas.microsoft.com/office/drawing/2014/main" id="{29697299-F707-43E0-B1A7-18255BF0297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C5FFD5E1-C908-4EBF-83C9-BCBB8997BBC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1A40EAE-1FBD-4C0B-9DF0-FF7BD5FD83D1}"/>
              </a:ext>
            </a:extLst>
          </p:cNvPr>
          <p:cNvSpPr>
            <a:spLocks noGrp="1"/>
          </p:cNvSpPr>
          <p:nvPr>
            <p:ph type="sldNum" sz="quarter" idx="12"/>
          </p:nvPr>
        </p:nvSpPr>
        <p:spPr/>
        <p:txBody>
          <a:bodyPr/>
          <a:lstStyle/>
          <a:p>
            <a:fld id="{D613E84E-F90B-4997-BEAD-0068A8707C75}" type="slidenum">
              <a:rPr lang="en-US" smtClean="0"/>
              <a:t>71</a:t>
            </a:fld>
            <a:endParaRPr lang="en-US" dirty="0"/>
          </a:p>
        </p:txBody>
      </p:sp>
      <p:sp>
        <p:nvSpPr>
          <p:cNvPr id="5" name="Title 4">
            <a:extLst>
              <a:ext uri="{FF2B5EF4-FFF2-40B4-BE49-F238E27FC236}">
                <a16:creationId xmlns:a16="http://schemas.microsoft.com/office/drawing/2014/main" id="{ACDD85E8-FCA1-4EE9-831A-81E8E805F011}"/>
              </a:ext>
            </a:extLst>
          </p:cNvPr>
          <p:cNvSpPr>
            <a:spLocks noGrp="1"/>
          </p:cNvSpPr>
          <p:nvPr>
            <p:ph type="title"/>
          </p:nvPr>
        </p:nvSpPr>
        <p:spPr>
          <a:xfrm>
            <a:off x="2464570" y="67468"/>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Content Placeholder 2">
            <a:extLst>
              <a:ext uri="{FF2B5EF4-FFF2-40B4-BE49-F238E27FC236}">
                <a16:creationId xmlns:a16="http://schemas.microsoft.com/office/drawing/2014/main" id="{9BE3C9C8-379A-4320-9AEF-2C5C396A1EAA}"/>
              </a:ext>
            </a:extLst>
          </p:cNvPr>
          <p:cNvSpPr>
            <a:spLocks noGrp="1" noChangeArrowheads="1"/>
          </p:cNvSpPr>
          <p:nvPr>
            <p:ph idx="1"/>
          </p:nvPr>
        </p:nvSpPr>
        <p:spPr>
          <a:xfrm>
            <a:off x="887104" y="914401"/>
            <a:ext cx="8458200" cy="5562600"/>
          </a:xfrm>
        </p:spPr>
        <p:txBody>
          <a:bodyPr>
            <a:normAutofit fontScale="92500" lnSpcReduction="10000"/>
          </a:bodyPr>
          <a:lstStyle/>
          <a:p>
            <a:pPr marL="0" indent="0" algn="ctr">
              <a:buNone/>
            </a:pPr>
            <a:r>
              <a:rPr lang="id-ID" altLang="en-US" b="1" u="sng" dirty="0">
                <a:solidFill>
                  <a:srgbClr val="00B050"/>
                </a:solidFill>
              </a:rPr>
              <a:t>7.2 Seleksi, verifikasi dan validasi metode</a:t>
            </a:r>
          </a:p>
          <a:p>
            <a:pPr marL="0" indent="0">
              <a:buNone/>
            </a:pPr>
            <a:endParaRPr lang="id-ID" altLang="en-US" sz="800" dirty="0"/>
          </a:p>
          <a:p>
            <a:pPr marL="0" indent="0">
              <a:buNone/>
            </a:pPr>
            <a:r>
              <a:rPr lang="id-ID" altLang="en-US" sz="2200" b="1" dirty="0"/>
              <a:t>7.2.1.4 </a:t>
            </a:r>
            <a:r>
              <a:rPr lang="id-ID" altLang="en-US" sz="2200" dirty="0"/>
              <a:t>Bila pelanggan tidak menentukan metode yang akan digunakan, laboratorium harus memilih metode yang tepat dan diinformasikan kepada pelanggan.</a:t>
            </a:r>
          </a:p>
          <a:p>
            <a:pPr marL="0" indent="0">
              <a:buNone/>
            </a:pPr>
            <a:endParaRPr lang="id-ID" altLang="en-US" sz="1000" dirty="0"/>
          </a:p>
          <a:p>
            <a:pPr marL="0" indent="0">
              <a:buNone/>
            </a:pPr>
            <a:r>
              <a:rPr lang="id-ID" altLang="en-US" sz="2200" dirty="0"/>
              <a:t>Metode dipublikasikan dalam standar internasional, regional atau nasional, atau oleh organisasi teknis terkemuka, atau dalam teks-teks ilmiah yang relevan atau jurnal</a:t>
            </a:r>
            <a:r>
              <a:rPr lang="en-US" altLang="en-US" sz="2200" dirty="0"/>
              <a:t> </a:t>
            </a:r>
            <a:r>
              <a:rPr lang="en-US" altLang="en-US" sz="2200" dirty="0" err="1"/>
              <a:t>ilmiah</a:t>
            </a:r>
            <a:r>
              <a:rPr lang="id-ID" altLang="en-US" sz="2200" dirty="0"/>
              <a:t>, atau seperti yang ditentukan oleh produsen peralatan yang dianjurkan.</a:t>
            </a:r>
          </a:p>
          <a:p>
            <a:pPr marL="0" indent="0">
              <a:buNone/>
            </a:pPr>
            <a:endParaRPr lang="id-ID" altLang="en-US" sz="1000" dirty="0"/>
          </a:p>
          <a:p>
            <a:pPr marL="0" indent="0">
              <a:buNone/>
            </a:pPr>
            <a:r>
              <a:rPr lang="id-ID" altLang="en-US" sz="2200" b="1" dirty="0"/>
              <a:t>7.2.1.5</a:t>
            </a:r>
            <a:r>
              <a:rPr lang="id-ID" altLang="en-US" sz="2200" dirty="0"/>
              <a:t> Laboratorium harus memverifikasi metode sebelum memperkenalkan metode tsb dengan memastikan bahwa hal itu dapat mencapai persyaratan kinerja. Rekaman verifikasi harus dipelihara. Jika metode ini direvisi oleh lembaga penerbit metode, verifikasi harus diulang sejauh yang diperlukan.</a:t>
            </a:r>
          </a:p>
          <a:p>
            <a:pPr marL="0" indent="0">
              <a:buNone/>
            </a:pPr>
            <a:endParaRPr lang="id-ID" altLang="en-US" dirty="0"/>
          </a:p>
          <a:p>
            <a:pPr marL="0" indent="0">
              <a:buNone/>
            </a:pPr>
            <a:r>
              <a:rPr lang="id-ID" altLang="en-US" sz="1600" dirty="0"/>
              <a:t>.</a:t>
            </a:r>
          </a:p>
        </p:txBody>
      </p:sp>
      <p:grpSp>
        <p:nvGrpSpPr>
          <p:cNvPr id="110597" name="Group 6">
            <a:extLst>
              <a:ext uri="{FF2B5EF4-FFF2-40B4-BE49-F238E27FC236}">
                <a16:creationId xmlns:a16="http://schemas.microsoft.com/office/drawing/2014/main" id="{B7C26F99-604A-43CE-8EB1-3F6D0BC73877}"/>
              </a:ext>
            </a:extLst>
          </p:cNvPr>
          <p:cNvGrpSpPr>
            <a:grpSpLocks/>
          </p:cNvGrpSpPr>
          <p:nvPr/>
        </p:nvGrpSpPr>
        <p:grpSpPr bwMode="auto">
          <a:xfrm>
            <a:off x="2362200" y="838200"/>
            <a:ext cx="4953000" cy="228600"/>
            <a:chOff x="904875" y="914400"/>
            <a:chExt cx="4184650" cy="0"/>
          </a:xfrm>
        </p:grpSpPr>
        <p:sp>
          <p:nvSpPr>
            <p:cNvPr id="110598" name="Line 8">
              <a:extLst>
                <a:ext uri="{FF2B5EF4-FFF2-40B4-BE49-F238E27FC236}">
                  <a16:creationId xmlns:a16="http://schemas.microsoft.com/office/drawing/2014/main" id="{F7D5C72A-DD4D-4345-92D4-77188022E36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0599" name="Line 9">
              <a:extLst>
                <a:ext uri="{FF2B5EF4-FFF2-40B4-BE49-F238E27FC236}">
                  <a16:creationId xmlns:a16="http://schemas.microsoft.com/office/drawing/2014/main" id="{FBFDE028-FE1D-460C-82D3-0D1D2E2390C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E2E730C-A1CD-47F7-953A-ADE4119117C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016AB713-06B6-4CC4-ACD1-946E432393C1}"/>
              </a:ext>
            </a:extLst>
          </p:cNvPr>
          <p:cNvSpPr>
            <a:spLocks noGrp="1"/>
          </p:cNvSpPr>
          <p:nvPr>
            <p:ph type="sldNum" sz="quarter" idx="12"/>
          </p:nvPr>
        </p:nvSpPr>
        <p:spPr/>
        <p:txBody>
          <a:bodyPr/>
          <a:lstStyle/>
          <a:p>
            <a:fld id="{D613E84E-F90B-4997-BEAD-0068A8707C75}" type="slidenum">
              <a:rPr lang="en-US" smtClean="0"/>
              <a:t>72</a:t>
            </a:fld>
            <a:endParaRPr lang="en-US" dirty="0"/>
          </a:p>
        </p:txBody>
      </p:sp>
      <p:sp>
        <p:nvSpPr>
          <p:cNvPr id="5" name="Title 4">
            <a:extLst>
              <a:ext uri="{FF2B5EF4-FFF2-40B4-BE49-F238E27FC236}">
                <a16:creationId xmlns:a16="http://schemas.microsoft.com/office/drawing/2014/main" id="{4E1F0AE5-6881-4F17-BA20-406C68EEB3AB}"/>
              </a:ext>
            </a:extLst>
          </p:cNvPr>
          <p:cNvSpPr>
            <a:spLocks noGrp="1"/>
          </p:cNvSpPr>
          <p:nvPr>
            <p:ph type="title"/>
          </p:nvPr>
        </p:nvSpPr>
        <p:spPr>
          <a:xfrm>
            <a:off x="2362200"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Content Placeholder 2">
            <a:extLst>
              <a:ext uri="{FF2B5EF4-FFF2-40B4-BE49-F238E27FC236}">
                <a16:creationId xmlns:a16="http://schemas.microsoft.com/office/drawing/2014/main" id="{F0D29AFE-FF36-4C15-A928-11A518F1672D}"/>
              </a:ext>
            </a:extLst>
          </p:cNvPr>
          <p:cNvSpPr>
            <a:spLocks noGrp="1" noChangeArrowheads="1"/>
          </p:cNvSpPr>
          <p:nvPr>
            <p:ph idx="1"/>
          </p:nvPr>
        </p:nvSpPr>
        <p:spPr>
          <a:xfrm>
            <a:off x="914400" y="914401"/>
            <a:ext cx="8458200" cy="5562600"/>
          </a:xfrm>
        </p:spPr>
        <p:txBody>
          <a:bodyPr/>
          <a:lstStyle/>
          <a:p>
            <a:pPr marL="0" indent="0" algn="ctr">
              <a:buNone/>
            </a:pPr>
            <a:r>
              <a:rPr lang="id-ID" altLang="en-US" b="1" u="sng" dirty="0">
                <a:solidFill>
                  <a:srgbClr val="00B050"/>
                </a:solidFill>
              </a:rPr>
              <a:t>7.2 Seleksi, verifikasi dan validasi metode</a:t>
            </a:r>
            <a:endParaRPr lang="id-ID" altLang="en-US" dirty="0"/>
          </a:p>
          <a:p>
            <a:pPr marL="0" indent="0">
              <a:buNone/>
            </a:pPr>
            <a:endParaRPr lang="id-ID" altLang="en-US" sz="1000" b="1" dirty="0"/>
          </a:p>
          <a:p>
            <a:pPr marL="0" indent="0">
              <a:buNone/>
            </a:pPr>
            <a:r>
              <a:rPr lang="id-ID" altLang="en-US" sz="2200" b="1" dirty="0"/>
              <a:t>7.2.1.6</a:t>
            </a:r>
            <a:r>
              <a:rPr lang="id-ID" altLang="en-US" sz="2200" dirty="0"/>
              <a:t> Bila pengembangan metode diperlukan, harus direncanakan dan harus dilakukan oleh personel yang kompeten yang dilengkapi peralatan dan sumberdaya yang cukup. Metode yang dikembangkan secara periodik dikajiulang untuk memastikan bahwa persyaratan pelanggan tetap terpenuhi. Rencana pengembangan harus disahkan dan disetujui</a:t>
            </a:r>
            <a:r>
              <a:rPr lang="id-ID" altLang="en-US" sz="2000" dirty="0"/>
              <a:t>. </a:t>
            </a:r>
          </a:p>
          <a:p>
            <a:pPr marL="0" indent="0">
              <a:buNone/>
            </a:pPr>
            <a:endParaRPr lang="id-ID" altLang="en-US" sz="1000" dirty="0"/>
          </a:p>
          <a:p>
            <a:pPr marL="0" indent="0">
              <a:buNone/>
            </a:pPr>
            <a:r>
              <a:rPr lang="id-ID" altLang="en-US" sz="2200" b="1" dirty="0"/>
              <a:t>7.2.1.7</a:t>
            </a:r>
            <a:r>
              <a:rPr lang="id-ID" altLang="en-US" sz="2200" dirty="0"/>
              <a:t> Penyimpangan apapun dari metode hanya boleh terjadi hanya jika penyimpangan telah didokumentasi, secara teknis dibenarkan</a:t>
            </a:r>
            <a:r>
              <a:rPr lang="en-US" altLang="en-US" sz="2200" dirty="0"/>
              <a:t>,</a:t>
            </a:r>
            <a:r>
              <a:rPr lang="id-ID" altLang="en-US" sz="2200" dirty="0"/>
              <a:t> disahkan oleh personel yg diberi otoritas dan diterima oleh pelanggan</a:t>
            </a:r>
            <a:r>
              <a:rPr lang="id-ID" altLang="en-US" sz="2000" dirty="0"/>
              <a:t>.</a:t>
            </a:r>
          </a:p>
          <a:p>
            <a:pPr marL="0" indent="0">
              <a:buNone/>
            </a:pPr>
            <a:r>
              <a:rPr lang="id-ID" altLang="en-US" sz="1600" dirty="0"/>
              <a:t>Note: Penyimpangan disetujui diawal pada saat kontrak disetujui.</a:t>
            </a:r>
          </a:p>
          <a:p>
            <a:pPr marL="0" indent="0">
              <a:buNone/>
            </a:pPr>
            <a:endParaRPr lang="id-ID" altLang="en-US" sz="2000" dirty="0"/>
          </a:p>
        </p:txBody>
      </p:sp>
      <p:grpSp>
        <p:nvGrpSpPr>
          <p:cNvPr id="111621" name="Group 6">
            <a:extLst>
              <a:ext uri="{FF2B5EF4-FFF2-40B4-BE49-F238E27FC236}">
                <a16:creationId xmlns:a16="http://schemas.microsoft.com/office/drawing/2014/main" id="{4797D925-42E4-4482-84B4-5E8B71373F4E}"/>
              </a:ext>
            </a:extLst>
          </p:cNvPr>
          <p:cNvGrpSpPr>
            <a:grpSpLocks/>
          </p:cNvGrpSpPr>
          <p:nvPr/>
        </p:nvGrpSpPr>
        <p:grpSpPr bwMode="auto">
          <a:xfrm>
            <a:off x="2362200" y="838200"/>
            <a:ext cx="4953000" cy="228600"/>
            <a:chOff x="904875" y="914400"/>
            <a:chExt cx="4184650" cy="0"/>
          </a:xfrm>
        </p:grpSpPr>
        <p:sp>
          <p:nvSpPr>
            <p:cNvPr id="111622" name="Line 8">
              <a:extLst>
                <a:ext uri="{FF2B5EF4-FFF2-40B4-BE49-F238E27FC236}">
                  <a16:creationId xmlns:a16="http://schemas.microsoft.com/office/drawing/2014/main" id="{AD16AA90-9153-4D2E-B340-7BFB07AD27A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1623" name="Line 9">
              <a:extLst>
                <a:ext uri="{FF2B5EF4-FFF2-40B4-BE49-F238E27FC236}">
                  <a16:creationId xmlns:a16="http://schemas.microsoft.com/office/drawing/2014/main" id="{80C64B1A-A378-4F3F-82A2-76BB0FC0FFB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3125934-8D92-4E4C-A451-D2EBA5C148F6}"/>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EBA5608C-0C47-4148-B90F-FE9C78E97D6D}"/>
              </a:ext>
            </a:extLst>
          </p:cNvPr>
          <p:cNvSpPr>
            <a:spLocks noGrp="1"/>
          </p:cNvSpPr>
          <p:nvPr>
            <p:ph type="sldNum" sz="quarter" idx="12"/>
          </p:nvPr>
        </p:nvSpPr>
        <p:spPr/>
        <p:txBody>
          <a:bodyPr/>
          <a:lstStyle/>
          <a:p>
            <a:fld id="{D613E84E-F90B-4997-BEAD-0068A8707C75}" type="slidenum">
              <a:rPr lang="en-US" smtClean="0"/>
              <a:t>73</a:t>
            </a:fld>
            <a:endParaRPr lang="en-US" dirty="0"/>
          </a:p>
        </p:txBody>
      </p:sp>
      <p:sp>
        <p:nvSpPr>
          <p:cNvPr id="5" name="Title 4">
            <a:extLst>
              <a:ext uri="{FF2B5EF4-FFF2-40B4-BE49-F238E27FC236}">
                <a16:creationId xmlns:a16="http://schemas.microsoft.com/office/drawing/2014/main" id="{FAC3A88E-B7E5-4EA0-853A-5D84C8C17821}"/>
              </a:ext>
            </a:extLst>
          </p:cNvPr>
          <p:cNvSpPr>
            <a:spLocks noGrp="1"/>
          </p:cNvSpPr>
          <p:nvPr>
            <p:ph type="title"/>
          </p:nvPr>
        </p:nvSpPr>
        <p:spPr>
          <a:xfrm>
            <a:off x="2362200" y="-1475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Content Placeholder 2">
            <a:extLst>
              <a:ext uri="{FF2B5EF4-FFF2-40B4-BE49-F238E27FC236}">
                <a16:creationId xmlns:a16="http://schemas.microsoft.com/office/drawing/2014/main" id="{F4D22142-95B2-40D8-A033-6FD55B7CA3B5}"/>
              </a:ext>
            </a:extLst>
          </p:cNvPr>
          <p:cNvSpPr>
            <a:spLocks noGrp="1" noChangeArrowheads="1"/>
          </p:cNvSpPr>
          <p:nvPr>
            <p:ph idx="1"/>
          </p:nvPr>
        </p:nvSpPr>
        <p:spPr>
          <a:xfrm>
            <a:off x="832513" y="862807"/>
            <a:ext cx="8458200" cy="5562600"/>
          </a:xfrm>
        </p:spPr>
        <p:txBody>
          <a:bodyPr/>
          <a:lstStyle/>
          <a:p>
            <a:pPr marL="0" indent="0" algn="ctr">
              <a:buNone/>
            </a:pPr>
            <a:r>
              <a:rPr lang="id-ID" altLang="en-US" b="1" u="sng" dirty="0">
                <a:solidFill>
                  <a:srgbClr val="00B050"/>
                </a:solidFill>
              </a:rPr>
              <a:t>7.2 Seleksi, verifikasi dan validasi metode</a:t>
            </a:r>
            <a:br>
              <a:rPr lang="id-ID" altLang="en-US" sz="2000" dirty="0"/>
            </a:br>
            <a:endParaRPr lang="id-ID" altLang="en-US" sz="1000" dirty="0"/>
          </a:p>
          <a:p>
            <a:pPr marL="0" indent="0">
              <a:buNone/>
            </a:pPr>
            <a:r>
              <a:rPr lang="id-ID" altLang="en-US" b="1" u="sng" dirty="0">
                <a:solidFill>
                  <a:srgbClr val="00B050"/>
                </a:solidFill>
              </a:rPr>
              <a:t>7.2.2 Validasi metode</a:t>
            </a:r>
          </a:p>
          <a:p>
            <a:pPr marL="0" indent="0" algn="just">
              <a:buNone/>
            </a:pPr>
            <a:br>
              <a:rPr lang="id-ID" altLang="en-US" sz="1000" dirty="0"/>
            </a:br>
            <a:r>
              <a:rPr lang="id-ID" altLang="en-US" sz="2000" b="1" dirty="0"/>
              <a:t>7.2.2.1</a:t>
            </a:r>
            <a:r>
              <a:rPr lang="id-ID" altLang="en-US" sz="2000" dirty="0"/>
              <a:t> Laboratorium harus memvalidasi metode non-standar, metode yang dikembangkan laboratorium dan metode standar yang digunakan di luar lingkup yang dimaksudkan (standar metode dimodifikasi). validasi harus s</a:t>
            </a:r>
            <a:r>
              <a:rPr lang="en-US" altLang="en-US" sz="2000" dirty="0" err="1"/>
              <a:t>ejauh</a:t>
            </a:r>
            <a:r>
              <a:rPr lang="id-ID" altLang="en-US" sz="2000" dirty="0"/>
              <a:t> yang diperlukan untuk memenuhi kebutuhan aplikasi tertentu atau lingkup aplikasi. </a:t>
            </a:r>
          </a:p>
          <a:p>
            <a:pPr marL="0" indent="0" algn="just">
              <a:buNone/>
            </a:pPr>
            <a:r>
              <a:rPr lang="id-ID" altLang="en-US" sz="1600" dirty="0"/>
              <a:t>CATATAN 1 Validasi dapat mencakup prosedur untuk pengambilan sampel, penanganan dan transportasi</a:t>
            </a:r>
            <a:r>
              <a:rPr lang="id-ID" altLang="en-US" sz="2000" dirty="0"/>
              <a:t> </a:t>
            </a:r>
            <a:r>
              <a:rPr lang="id-ID" altLang="en-US" sz="1600" dirty="0"/>
              <a:t>sampel atau item yang dikalibrasi.</a:t>
            </a:r>
          </a:p>
          <a:p>
            <a:pPr marL="0" indent="0" algn="just">
              <a:buNone/>
            </a:pPr>
            <a:r>
              <a:rPr lang="id-ID" altLang="en-US" sz="1600" dirty="0"/>
              <a:t>CATATAN 2 teknik yang digunakan untuk validasi metode dapat salah satu atau kombinasi berikut:</a:t>
            </a:r>
          </a:p>
          <a:p>
            <a:pPr marL="0" indent="0">
              <a:buNone/>
            </a:pPr>
            <a:r>
              <a:rPr lang="id-ID" altLang="en-US" sz="2000" dirty="0"/>
              <a:t>Laboratorium harus merekam hasil yang diperoleh, prosedur yang digunakan untuk validasi, dan pernyataan bahwa metode tersebut tepat untuk penggunaan yang dimaksudkan.</a:t>
            </a:r>
          </a:p>
          <a:p>
            <a:pPr marL="0" indent="0">
              <a:buNone/>
            </a:pPr>
            <a:endParaRPr lang="id-ID" altLang="en-US" sz="2000" dirty="0"/>
          </a:p>
        </p:txBody>
      </p:sp>
      <p:grpSp>
        <p:nvGrpSpPr>
          <p:cNvPr id="112645" name="Group 6">
            <a:extLst>
              <a:ext uri="{FF2B5EF4-FFF2-40B4-BE49-F238E27FC236}">
                <a16:creationId xmlns:a16="http://schemas.microsoft.com/office/drawing/2014/main" id="{6DE508DE-FEBA-4430-A753-0A2003D6847D}"/>
              </a:ext>
            </a:extLst>
          </p:cNvPr>
          <p:cNvGrpSpPr>
            <a:grpSpLocks/>
          </p:cNvGrpSpPr>
          <p:nvPr/>
        </p:nvGrpSpPr>
        <p:grpSpPr bwMode="auto">
          <a:xfrm>
            <a:off x="2362200" y="838200"/>
            <a:ext cx="4953000" cy="228600"/>
            <a:chOff x="904875" y="914400"/>
            <a:chExt cx="4184650" cy="0"/>
          </a:xfrm>
        </p:grpSpPr>
        <p:sp>
          <p:nvSpPr>
            <p:cNvPr id="112646" name="Line 8">
              <a:extLst>
                <a:ext uri="{FF2B5EF4-FFF2-40B4-BE49-F238E27FC236}">
                  <a16:creationId xmlns:a16="http://schemas.microsoft.com/office/drawing/2014/main" id="{AD384D33-72BE-4854-9E3D-540400022E94}"/>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2647" name="Line 9">
              <a:extLst>
                <a:ext uri="{FF2B5EF4-FFF2-40B4-BE49-F238E27FC236}">
                  <a16:creationId xmlns:a16="http://schemas.microsoft.com/office/drawing/2014/main" id="{7CC44865-2849-45F0-88E9-DB9320D898A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99F970A-654E-499E-8F4A-9CB95901B824}"/>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91DE3B4-53AF-4F10-858E-B93896398402}"/>
              </a:ext>
            </a:extLst>
          </p:cNvPr>
          <p:cNvSpPr>
            <a:spLocks noGrp="1"/>
          </p:cNvSpPr>
          <p:nvPr>
            <p:ph type="sldNum" sz="quarter" idx="12"/>
          </p:nvPr>
        </p:nvSpPr>
        <p:spPr/>
        <p:txBody>
          <a:bodyPr/>
          <a:lstStyle/>
          <a:p>
            <a:fld id="{D613E84E-F90B-4997-BEAD-0068A8707C75}" type="slidenum">
              <a:rPr lang="en-US" smtClean="0"/>
              <a:t>74</a:t>
            </a:fld>
            <a:endParaRPr lang="en-US" dirty="0"/>
          </a:p>
        </p:txBody>
      </p:sp>
      <p:sp>
        <p:nvSpPr>
          <p:cNvPr id="5" name="Title 4">
            <a:extLst>
              <a:ext uri="{FF2B5EF4-FFF2-40B4-BE49-F238E27FC236}">
                <a16:creationId xmlns:a16="http://schemas.microsoft.com/office/drawing/2014/main" id="{D252D3A6-A603-434F-8BE9-88CD02722F58}"/>
              </a:ext>
            </a:extLst>
          </p:cNvPr>
          <p:cNvSpPr>
            <a:spLocks noGrp="1"/>
          </p:cNvSpPr>
          <p:nvPr>
            <p:ph type="title"/>
          </p:nvPr>
        </p:nvSpPr>
        <p:spPr>
          <a:xfrm>
            <a:off x="2362200" y="29369"/>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Content Placeholder 2">
            <a:extLst>
              <a:ext uri="{FF2B5EF4-FFF2-40B4-BE49-F238E27FC236}">
                <a16:creationId xmlns:a16="http://schemas.microsoft.com/office/drawing/2014/main" id="{FA75D5D9-62AE-4079-90C7-291F1BD63EB7}"/>
              </a:ext>
            </a:extLst>
          </p:cNvPr>
          <p:cNvSpPr>
            <a:spLocks noGrp="1" noChangeArrowheads="1"/>
          </p:cNvSpPr>
          <p:nvPr>
            <p:ph idx="1"/>
          </p:nvPr>
        </p:nvSpPr>
        <p:spPr>
          <a:xfrm>
            <a:off x="846161" y="842965"/>
            <a:ext cx="8458200" cy="5562600"/>
          </a:xfrm>
        </p:spPr>
        <p:txBody>
          <a:bodyPr/>
          <a:lstStyle/>
          <a:p>
            <a:pPr marL="0" indent="0" algn="ctr">
              <a:buNone/>
            </a:pPr>
            <a:r>
              <a:rPr lang="id-ID" altLang="en-US" b="1" u="sng" dirty="0">
                <a:solidFill>
                  <a:srgbClr val="00B050"/>
                </a:solidFill>
              </a:rPr>
              <a:t>7.2 Seleksi, verifikasi dan validasi metode</a:t>
            </a:r>
            <a:br>
              <a:rPr lang="id-ID" altLang="en-US" sz="2000" dirty="0"/>
            </a:br>
            <a:endParaRPr lang="id-ID" altLang="en-US" sz="1000" dirty="0"/>
          </a:p>
          <a:p>
            <a:pPr marL="0" indent="0">
              <a:buNone/>
            </a:pPr>
            <a:br>
              <a:rPr lang="id-ID" altLang="en-US" sz="1000" dirty="0"/>
            </a:br>
            <a:r>
              <a:rPr lang="id-ID" altLang="en-US" sz="2000" dirty="0"/>
              <a:t>a) kalibrasi dan / atau </a:t>
            </a:r>
            <a:r>
              <a:rPr lang="en-US" altLang="en-US" sz="2000" dirty="0" err="1"/>
              <a:t>evaluasi</a:t>
            </a:r>
            <a:r>
              <a:rPr lang="en-US" altLang="en-US" sz="2000" dirty="0"/>
              <a:t> </a:t>
            </a:r>
            <a:r>
              <a:rPr lang="id-ID" altLang="en-US" sz="2000" dirty="0"/>
              <a:t>bias dan presisi menggunakan standar atau bahan acuan;</a:t>
            </a:r>
            <a:br>
              <a:rPr lang="id-ID" altLang="en-US" sz="2000" dirty="0"/>
            </a:br>
            <a:br>
              <a:rPr lang="id-ID" altLang="en-US" sz="1000" dirty="0"/>
            </a:br>
            <a:r>
              <a:rPr lang="id-ID" altLang="en-US" sz="2000" dirty="0"/>
              <a:t>b) penilaian yang sistematis dari faktor-faktor yang mempengaruhi hasil.</a:t>
            </a:r>
          </a:p>
          <a:p>
            <a:pPr marL="0" indent="0">
              <a:buNone/>
            </a:pPr>
            <a:endParaRPr lang="id-ID" altLang="en-US" sz="1000" dirty="0"/>
          </a:p>
          <a:p>
            <a:pPr marL="0" indent="0">
              <a:buNone/>
            </a:pPr>
            <a:r>
              <a:rPr lang="id-ID" altLang="en-US" sz="2000" dirty="0"/>
              <a:t>c) metode ketahanan pengujian (rubesness) melalui variasi dari parameter yang dikendalikan seperti suhu inkubator, volume yang ditiadakan, dll ;</a:t>
            </a:r>
            <a:br>
              <a:rPr lang="id-ID" altLang="en-US" sz="2000" dirty="0"/>
            </a:br>
            <a:br>
              <a:rPr lang="id-ID" altLang="en-US" sz="1000" dirty="0"/>
            </a:br>
            <a:r>
              <a:rPr lang="id-ID" altLang="en-US" sz="2000" dirty="0"/>
              <a:t>d) perbandingan hasil yang dicapai dengan metode lain;</a:t>
            </a:r>
            <a:br>
              <a:rPr lang="id-ID" altLang="en-US" sz="2000" dirty="0"/>
            </a:br>
            <a:br>
              <a:rPr lang="id-ID" altLang="en-US" sz="1000" dirty="0"/>
            </a:br>
            <a:r>
              <a:rPr lang="id-ID" altLang="en-US" sz="2000" dirty="0"/>
              <a:t>e) perbandingan antar laboratorium;</a:t>
            </a:r>
            <a:br>
              <a:rPr lang="id-ID" altLang="en-US" sz="2000" dirty="0"/>
            </a:br>
            <a:br>
              <a:rPr lang="id-ID" altLang="en-US" sz="1000" dirty="0"/>
            </a:br>
            <a:r>
              <a:rPr lang="id-ID" altLang="en-US" sz="2000" dirty="0"/>
              <a:t>f) evaluasi ketidakpastian pengukuran hasil berdasarkan pemahaman ilmiah dari prinsip teoritis metode dan pengalaman praktis.</a:t>
            </a:r>
            <a:br>
              <a:rPr lang="id-ID" altLang="en-US" sz="2000" dirty="0"/>
            </a:br>
            <a:r>
              <a:rPr lang="id-ID" altLang="en-US" sz="1600" dirty="0"/>
              <a:t>.</a:t>
            </a:r>
          </a:p>
        </p:txBody>
      </p:sp>
      <p:grpSp>
        <p:nvGrpSpPr>
          <p:cNvPr id="113669" name="Group 6">
            <a:extLst>
              <a:ext uri="{FF2B5EF4-FFF2-40B4-BE49-F238E27FC236}">
                <a16:creationId xmlns:a16="http://schemas.microsoft.com/office/drawing/2014/main" id="{DCE31D77-5E61-41EE-9383-53B0F46910A6}"/>
              </a:ext>
            </a:extLst>
          </p:cNvPr>
          <p:cNvGrpSpPr>
            <a:grpSpLocks/>
          </p:cNvGrpSpPr>
          <p:nvPr/>
        </p:nvGrpSpPr>
        <p:grpSpPr bwMode="auto">
          <a:xfrm>
            <a:off x="2362200" y="838200"/>
            <a:ext cx="4876800" cy="228600"/>
            <a:chOff x="904875" y="914400"/>
            <a:chExt cx="4184650" cy="0"/>
          </a:xfrm>
        </p:grpSpPr>
        <p:sp>
          <p:nvSpPr>
            <p:cNvPr id="113670" name="Line 8">
              <a:extLst>
                <a:ext uri="{FF2B5EF4-FFF2-40B4-BE49-F238E27FC236}">
                  <a16:creationId xmlns:a16="http://schemas.microsoft.com/office/drawing/2014/main" id="{D2FE9126-163C-442B-B998-F322BCC0A1A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3671" name="Line 9">
              <a:extLst>
                <a:ext uri="{FF2B5EF4-FFF2-40B4-BE49-F238E27FC236}">
                  <a16:creationId xmlns:a16="http://schemas.microsoft.com/office/drawing/2014/main" id="{AB109D28-123F-4BDC-9816-012EA087F6E3}"/>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93E4C2E-6B82-41F6-9012-1D3022AB0EDE}"/>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5E77B0F6-6CD5-4B16-B564-9F756B989810}"/>
              </a:ext>
            </a:extLst>
          </p:cNvPr>
          <p:cNvSpPr>
            <a:spLocks noGrp="1"/>
          </p:cNvSpPr>
          <p:nvPr>
            <p:ph type="sldNum" sz="quarter" idx="12"/>
          </p:nvPr>
        </p:nvSpPr>
        <p:spPr/>
        <p:txBody>
          <a:bodyPr/>
          <a:lstStyle/>
          <a:p>
            <a:fld id="{D613E84E-F90B-4997-BEAD-0068A8707C75}" type="slidenum">
              <a:rPr lang="en-US" smtClean="0"/>
              <a:t>75</a:t>
            </a:fld>
            <a:endParaRPr lang="en-US" dirty="0"/>
          </a:p>
        </p:txBody>
      </p:sp>
      <p:sp>
        <p:nvSpPr>
          <p:cNvPr id="5" name="Title 4">
            <a:extLst>
              <a:ext uri="{FF2B5EF4-FFF2-40B4-BE49-F238E27FC236}">
                <a16:creationId xmlns:a16="http://schemas.microsoft.com/office/drawing/2014/main" id="{B45389A8-FB10-485A-A865-9F696D39B8ED}"/>
              </a:ext>
            </a:extLst>
          </p:cNvPr>
          <p:cNvSpPr>
            <a:spLocks noGrp="1"/>
          </p:cNvSpPr>
          <p:nvPr>
            <p:ph type="title"/>
          </p:nvPr>
        </p:nvSpPr>
        <p:spPr>
          <a:xfrm>
            <a:off x="2362200" y="41939"/>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Content Placeholder 2">
            <a:extLst>
              <a:ext uri="{FF2B5EF4-FFF2-40B4-BE49-F238E27FC236}">
                <a16:creationId xmlns:a16="http://schemas.microsoft.com/office/drawing/2014/main" id="{D793992A-387E-4A09-A8FA-BA2AC2F79135}"/>
              </a:ext>
            </a:extLst>
          </p:cNvPr>
          <p:cNvSpPr>
            <a:spLocks noGrp="1" noChangeArrowheads="1"/>
          </p:cNvSpPr>
          <p:nvPr>
            <p:ph idx="1"/>
          </p:nvPr>
        </p:nvSpPr>
        <p:spPr>
          <a:xfrm>
            <a:off x="846161" y="1079104"/>
            <a:ext cx="8458200" cy="5181600"/>
          </a:xfrm>
        </p:spPr>
        <p:txBody>
          <a:bodyPr>
            <a:normAutofit lnSpcReduction="10000"/>
          </a:bodyPr>
          <a:lstStyle/>
          <a:p>
            <a:pPr marL="0" indent="0" algn="ctr">
              <a:buNone/>
            </a:pPr>
            <a:r>
              <a:rPr lang="id-ID" altLang="en-US" b="1" u="sng" dirty="0">
                <a:solidFill>
                  <a:srgbClr val="00B050"/>
                </a:solidFill>
              </a:rPr>
              <a:t>7.2 Seleksi, verifikasi dan validasi metode</a:t>
            </a:r>
            <a:br>
              <a:rPr lang="id-ID" altLang="en-US" sz="2000" u="sng" dirty="0">
                <a:solidFill>
                  <a:srgbClr val="00B050"/>
                </a:solidFill>
              </a:rPr>
            </a:br>
            <a:endParaRPr lang="id-ID" altLang="en-US" sz="1000" u="sng" dirty="0">
              <a:solidFill>
                <a:srgbClr val="00B050"/>
              </a:solidFill>
            </a:endParaRPr>
          </a:p>
          <a:p>
            <a:pPr marL="0" indent="0">
              <a:buNone/>
            </a:pPr>
            <a:br>
              <a:rPr lang="id-ID" altLang="en-US" sz="1000" dirty="0"/>
            </a:br>
            <a:r>
              <a:rPr lang="id-ID" altLang="en-US" sz="2200" b="1" dirty="0"/>
              <a:t>7.2.2.2</a:t>
            </a:r>
            <a:r>
              <a:rPr lang="id-ID" altLang="en-US" sz="2200" dirty="0"/>
              <a:t> Ketika perubahan dilakukan terhadap metode yang divalidasi, pengaruh perubahan tersebut harus ditetapkan, dan jika berefek terhadap hasil validasi awal sesuai, validasi baru harus dilakukan.</a:t>
            </a:r>
            <a:br>
              <a:rPr lang="id-ID" altLang="en-US" sz="2200" dirty="0"/>
            </a:br>
            <a:br>
              <a:rPr lang="id-ID" altLang="en-US" sz="1000" dirty="0"/>
            </a:br>
            <a:r>
              <a:rPr lang="id-ID" altLang="en-US" sz="2200" b="1" dirty="0"/>
              <a:t>7.2.2.3</a:t>
            </a:r>
            <a:r>
              <a:rPr lang="id-ID" altLang="en-US" sz="2200" dirty="0"/>
              <a:t> Karakteristik kinerja dari metode yang divalidasi sebagaimana yang diases untuk metode yang digunakan, harus relevan dengan keperluan pelanggan dan konsisten dengan persyaratan spesifik. </a:t>
            </a:r>
          </a:p>
          <a:p>
            <a:pPr marL="0" indent="0">
              <a:buNone/>
            </a:pPr>
            <a:endParaRPr lang="id-ID" altLang="en-US" sz="2200" dirty="0"/>
          </a:p>
          <a:p>
            <a:pPr marL="0" indent="0">
              <a:buNone/>
            </a:pPr>
            <a:r>
              <a:rPr lang="id-ID" altLang="en-US" sz="1800" b="1" dirty="0"/>
              <a:t>Catatan</a:t>
            </a:r>
            <a:r>
              <a:rPr lang="id-ID" altLang="en-US" sz="1800" dirty="0"/>
              <a:t>: karakteristik kinerja termasuk, tetapi tidak terbatas pada,: rentang pengukuran, akurasi, uncertainty, limit deteksi, limit quantifikasi, selektivitas, linearitas, repeatability, reproducibility, robustness dari pengaruh external, sensitivitas silang terhadap gangguan dari matrix atau objek test dan bias.</a:t>
            </a:r>
          </a:p>
        </p:txBody>
      </p:sp>
      <p:grpSp>
        <p:nvGrpSpPr>
          <p:cNvPr id="114693" name="Group 6">
            <a:extLst>
              <a:ext uri="{FF2B5EF4-FFF2-40B4-BE49-F238E27FC236}">
                <a16:creationId xmlns:a16="http://schemas.microsoft.com/office/drawing/2014/main" id="{5B0BC69A-144F-4D63-AAD2-CD4DE6C6AABA}"/>
              </a:ext>
            </a:extLst>
          </p:cNvPr>
          <p:cNvGrpSpPr>
            <a:grpSpLocks/>
          </p:cNvGrpSpPr>
          <p:nvPr/>
        </p:nvGrpSpPr>
        <p:grpSpPr bwMode="auto">
          <a:xfrm>
            <a:off x="2362200" y="914400"/>
            <a:ext cx="5181600" cy="228600"/>
            <a:chOff x="904875" y="914400"/>
            <a:chExt cx="4184650" cy="0"/>
          </a:xfrm>
        </p:grpSpPr>
        <p:sp>
          <p:nvSpPr>
            <p:cNvPr id="114694" name="Line 8">
              <a:extLst>
                <a:ext uri="{FF2B5EF4-FFF2-40B4-BE49-F238E27FC236}">
                  <a16:creationId xmlns:a16="http://schemas.microsoft.com/office/drawing/2014/main" id="{D51E0065-4305-4A45-8FBD-070C76F28B6F}"/>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4695" name="Line 9">
              <a:extLst>
                <a:ext uri="{FF2B5EF4-FFF2-40B4-BE49-F238E27FC236}">
                  <a16:creationId xmlns:a16="http://schemas.microsoft.com/office/drawing/2014/main" id="{EDDF3E44-9490-41F9-B895-BB48D3120BBB}"/>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6DDC811F-6EA4-4A80-B8B7-5394DE49396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87611AA-4F62-468E-B5A1-EFCA3CD19290}"/>
              </a:ext>
            </a:extLst>
          </p:cNvPr>
          <p:cNvSpPr>
            <a:spLocks noGrp="1"/>
          </p:cNvSpPr>
          <p:nvPr>
            <p:ph type="sldNum" sz="quarter" idx="12"/>
          </p:nvPr>
        </p:nvSpPr>
        <p:spPr/>
        <p:txBody>
          <a:bodyPr/>
          <a:lstStyle/>
          <a:p>
            <a:fld id="{D613E84E-F90B-4997-BEAD-0068A8707C75}" type="slidenum">
              <a:rPr lang="en-US" smtClean="0"/>
              <a:t>76</a:t>
            </a:fld>
            <a:endParaRPr lang="en-US" dirty="0"/>
          </a:p>
        </p:txBody>
      </p:sp>
      <p:sp>
        <p:nvSpPr>
          <p:cNvPr id="5" name="Title 4">
            <a:extLst>
              <a:ext uri="{FF2B5EF4-FFF2-40B4-BE49-F238E27FC236}">
                <a16:creationId xmlns:a16="http://schemas.microsoft.com/office/drawing/2014/main" id="{B634F119-1B9E-4A15-8A0D-410905B17830}"/>
              </a:ext>
            </a:extLst>
          </p:cNvPr>
          <p:cNvSpPr>
            <a:spLocks noGrp="1"/>
          </p:cNvSpPr>
          <p:nvPr>
            <p:ph type="title"/>
          </p:nvPr>
        </p:nvSpPr>
        <p:spPr>
          <a:xfrm>
            <a:off x="2453286" y="33805"/>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Content Placeholder 2">
            <a:extLst>
              <a:ext uri="{FF2B5EF4-FFF2-40B4-BE49-F238E27FC236}">
                <a16:creationId xmlns:a16="http://schemas.microsoft.com/office/drawing/2014/main" id="{338E9865-013A-4A7A-979B-2DEA814C1428}"/>
              </a:ext>
            </a:extLst>
          </p:cNvPr>
          <p:cNvSpPr>
            <a:spLocks noGrp="1" noChangeArrowheads="1"/>
          </p:cNvSpPr>
          <p:nvPr>
            <p:ph idx="1"/>
          </p:nvPr>
        </p:nvSpPr>
        <p:spPr>
          <a:xfrm>
            <a:off x="805218" y="1015206"/>
            <a:ext cx="8458200" cy="5334000"/>
          </a:xfrm>
        </p:spPr>
        <p:txBody>
          <a:bodyPr/>
          <a:lstStyle/>
          <a:p>
            <a:pPr marL="0" indent="0" algn="ctr">
              <a:buNone/>
            </a:pPr>
            <a:r>
              <a:rPr lang="id-ID" altLang="en-US" b="1" u="sng" dirty="0">
                <a:solidFill>
                  <a:srgbClr val="00B050"/>
                </a:solidFill>
              </a:rPr>
              <a:t>7.2 Seleksi, verifikasi dan validasi metode</a:t>
            </a:r>
            <a:br>
              <a:rPr lang="id-ID" altLang="en-US" sz="2000" dirty="0"/>
            </a:br>
            <a:endParaRPr lang="id-ID" altLang="en-US" sz="1000" dirty="0"/>
          </a:p>
          <a:p>
            <a:pPr marL="0" indent="0">
              <a:buNone/>
            </a:pPr>
            <a:r>
              <a:rPr lang="id-ID" altLang="en-US" sz="2200" dirty="0"/>
              <a:t>7.2.2.4 Laboratorium harus merekam hal berikut:</a:t>
            </a:r>
            <a:br>
              <a:rPr lang="id-ID" altLang="en-US" sz="2200" dirty="0"/>
            </a:br>
            <a:br>
              <a:rPr lang="id-ID" altLang="en-US" sz="1000" dirty="0"/>
            </a:br>
            <a:r>
              <a:rPr lang="id-ID" altLang="en-US" sz="2200" dirty="0"/>
              <a:t>a) </a:t>
            </a:r>
            <a:r>
              <a:rPr lang="id-ID" altLang="en-US" sz="2200" u="sng" dirty="0">
                <a:solidFill>
                  <a:srgbClr val="00B050"/>
                </a:solidFill>
              </a:rPr>
              <a:t>prosedur</a:t>
            </a:r>
            <a:r>
              <a:rPr lang="id-ID" altLang="en-US" sz="2200" dirty="0"/>
              <a:t> yang digunakan;</a:t>
            </a:r>
            <a:br>
              <a:rPr lang="id-ID" altLang="en-US" sz="2200" dirty="0"/>
            </a:br>
            <a:br>
              <a:rPr lang="id-ID" altLang="en-US" sz="1000" dirty="0"/>
            </a:br>
            <a:r>
              <a:rPr lang="id-ID" altLang="en-US" sz="2200" dirty="0"/>
              <a:t>b) spesifikasi persyaratan;</a:t>
            </a:r>
            <a:br>
              <a:rPr lang="id-ID" altLang="en-US" sz="2200" dirty="0"/>
            </a:br>
            <a:br>
              <a:rPr lang="id-ID" altLang="en-US" sz="1000" dirty="0"/>
            </a:br>
            <a:r>
              <a:rPr lang="id-ID" altLang="en-US" sz="2200" dirty="0"/>
              <a:t>c) penentuan kinerja karakteristik metode;</a:t>
            </a:r>
            <a:br>
              <a:rPr lang="id-ID" altLang="en-US" sz="2200" dirty="0"/>
            </a:br>
            <a:br>
              <a:rPr lang="id-ID" altLang="en-US" sz="1000" dirty="0"/>
            </a:br>
            <a:r>
              <a:rPr lang="id-ID" altLang="en-US" sz="2200" dirty="0"/>
              <a:t>d) hasil yang diperoleh;</a:t>
            </a:r>
            <a:br>
              <a:rPr lang="id-ID" altLang="en-US" sz="1000" dirty="0"/>
            </a:br>
            <a:br>
              <a:rPr lang="id-ID" altLang="en-US" sz="1000" dirty="0"/>
            </a:br>
            <a:r>
              <a:rPr lang="id-ID" altLang="en-US" sz="2200" dirty="0"/>
              <a:t>e) pernyataan pada validitas metode (dengan rincian kesesuaian untuk penggunaannya).</a:t>
            </a:r>
            <a:br>
              <a:rPr lang="id-ID" altLang="en-US" sz="2200" dirty="0"/>
            </a:br>
            <a:endParaRPr lang="id-ID" altLang="en-US" sz="2200" dirty="0">
              <a:solidFill>
                <a:srgbClr val="A6A6A6"/>
              </a:solidFill>
            </a:endParaRPr>
          </a:p>
        </p:txBody>
      </p:sp>
      <p:grpSp>
        <p:nvGrpSpPr>
          <p:cNvPr id="115717" name="Group 6">
            <a:extLst>
              <a:ext uri="{FF2B5EF4-FFF2-40B4-BE49-F238E27FC236}">
                <a16:creationId xmlns:a16="http://schemas.microsoft.com/office/drawing/2014/main" id="{B23E3FFF-50FD-4AE2-AF9B-8F82E2D57902}"/>
              </a:ext>
            </a:extLst>
          </p:cNvPr>
          <p:cNvGrpSpPr>
            <a:grpSpLocks/>
          </p:cNvGrpSpPr>
          <p:nvPr/>
        </p:nvGrpSpPr>
        <p:grpSpPr bwMode="auto">
          <a:xfrm>
            <a:off x="2362200" y="838200"/>
            <a:ext cx="4953000" cy="228600"/>
            <a:chOff x="904875" y="914400"/>
            <a:chExt cx="4184650" cy="0"/>
          </a:xfrm>
        </p:grpSpPr>
        <p:sp>
          <p:nvSpPr>
            <p:cNvPr id="115718" name="Line 8">
              <a:extLst>
                <a:ext uri="{FF2B5EF4-FFF2-40B4-BE49-F238E27FC236}">
                  <a16:creationId xmlns:a16="http://schemas.microsoft.com/office/drawing/2014/main" id="{30FB1D4A-617F-4ACF-A7C0-00BFC970450D}"/>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5719" name="Line 9">
              <a:extLst>
                <a:ext uri="{FF2B5EF4-FFF2-40B4-BE49-F238E27FC236}">
                  <a16:creationId xmlns:a16="http://schemas.microsoft.com/office/drawing/2014/main" id="{57A608D4-2E33-4F7F-AFFE-A7D628E2AAE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099CEEA-C5F4-4F17-9946-5D499529B0A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F6FBF591-EA38-4045-BC47-F381CA0C13A2}"/>
              </a:ext>
            </a:extLst>
          </p:cNvPr>
          <p:cNvSpPr>
            <a:spLocks noGrp="1"/>
          </p:cNvSpPr>
          <p:nvPr>
            <p:ph type="sldNum" sz="quarter" idx="12"/>
          </p:nvPr>
        </p:nvSpPr>
        <p:spPr/>
        <p:txBody>
          <a:bodyPr/>
          <a:lstStyle/>
          <a:p>
            <a:fld id="{D613E84E-F90B-4997-BEAD-0068A8707C75}" type="slidenum">
              <a:rPr lang="en-US" smtClean="0"/>
              <a:t>77</a:t>
            </a:fld>
            <a:endParaRPr lang="en-US" dirty="0"/>
          </a:p>
        </p:txBody>
      </p:sp>
      <p:sp>
        <p:nvSpPr>
          <p:cNvPr id="5" name="Title 4">
            <a:extLst>
              <a:ext uri="{FF2B5EF4-FFF2-40B4-BE49-F238E27FC236}">
                <a16:creationId xmlns:a16="http://schemas.microsoft.com/office/drawing/2014/main" id="{3C4B56A1-CF37-42AB-951B-4DB33CECB4F9}"/>
              </a:ext>
            </a:extLst>
          </p:cNvPr>
          <p:cNvSpPr>
            <a:spLocks noGrp="1"/>
          </p:cNvSpPr>
          <p:nvPr>
            <p:ph type="title"/>
          </p:nvPr>
        </p:nvSpPr>
        <p:spPr>
          <a:xfrm>
            <a:off x="2380385" y="29369"/>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044556C7-6FCE-4A1D-8321-204FE6947016}"/>
              </a:ext>
            </a:extLst>
          </p:cNvPr>
          <p:cNvSpPr>
            <a:spLocks noGrp="1" noChangeArrowheads="1"/>
          </p:cNvSpPr>
          <p:nvPr>
            <p:ph type="title"/>
          </p:nvPr>
        </p:nvSpPr>
        <p:spPr>
          <a:xfrm>
            <a:off x="2410691" y="56573"/>
            <a:ext cx="7176052" cy="622300"/>
          </a:xfrm>
        </p:spPr>
        <p:txBody>
          <a:bodyPr>
            <a:normAutofit/>
          </a:bodyPr>
          <a:lstStyle/>
          <a:p>
            <a:pPr eaLnBrk="1" hangingPunct="1"/>
            <a:r>
              <a:rPr lang="en-US" altLang="en-US" dirty="0">
                <a:solidFill>
                  <a:schemeClr val="tx1"/>
                </a:solidFill>
              </a:rPr>
              <a:t>Kapan </a:t>
            </a:r>
            <a:r>
              <a:rPr lang="en-US" altLang="en-US" dirty="0" err="1">
                <a:solidFill>
                  <a:schemeClr val="tx1"/>
                </a:solidFill>
              </a:rPr>
              <a:t>Validasi</a:t>
            </a:r>
            <a:r>
              <a:rPr lang="en-US" altLang="en-US" dirty="0">
                <a:solidFill>
                  <a:schemeClr val="tx1"/>
                </a:solidFill>
              </a:rPr>
              <a:t> &amp; Kapan </a:t>
            </a:r>
            <a:r>
              <a:rPr lang="en-US" altLang="en-US" dirty="0" err="1">
                <a:solidFill>
                  <a:schemeClr val="tx1"/>
                </a:solidFill>
              </a:rPr>
              <a:t>Verifikasi</a:t>
            </a:r>
            <a:r>
              <a:rPr lang="en-US" altLang="en-US" dirty="0">
                <a:solidFill>
                  <a:schemeClr val="tx1"/>
                </a:solidFill>
              </a:rPr>
              <a:t>?</a:t>
            </a:r>
          </a:p>
        </p:txBody>
      </p:sp>
      <p:grpSp>
        <p:nvGrpSpPr>
          <p:cNvPr id="116739" name="Group 4">
            <a:extLst>
              <a:ext uri="{FF2B5EF4-FFF2-40B4-BE49-F238E27FC236}">
                <a16:creationId xmlns:a16="http://schemas.microsoft.com/office/drawing/2014/main" id="{7C36DA36-ADB4-4FE5-8E44-554E204D02E0}"/>
              </a:ext>
            </a:extLst>
          </p:cNvPr>
          <p:cNvGrpSpPr>
            <a:grpSpLocks/>
          </p:cNvGrpSpPr>
          <p:nvPr/>
        </p:nvGrpSpPr>
        <p:grpSpPr bwMode="auto">
          <a:xfrm>
            <a:off x="2209800" y="762000"/>
            <a:ext cx="6477000" cy="304800"/>
            <a:chOff x="4201" y="618"/>
            <a:chExt cx="2039" cy="0"/>
          </a:xfrm>
        </p:grpSpPr>
        <p:sp>
          <p:nvSpPr>
            <p:cNvPr id="116742" name="Line 5">
              <a:extLst>
                <a:ext uri="{FF2B5EF4-FFF2-40B4-BE49-F238E27FC236}">
                  <a16:creationId xmlns:a16="http://schemas.microsoft.com/office/drawing/2014/main" id="{CC3F8B92-C403-462B-B734-A93399935C05}"/>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6743" name="Line 6">
              <a:extLst>
                <a:ext uri="{FF2B5EF4-FFF2-40B4-BE49-F238E27FC236}">
                  <a16:creationId xmlns:a16="http://schemas.microsoft.com/office/drawing/2014/main" id="{9E50AC17-081C-450C-A095-392F01CCA89C}"/>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pic>
        <p:nvPicPr>
          <p:cNvPr id="116741" name="Picture 4">
            <a:extLst>
              <a:ext uri="{FF2B5EF4-FFF2-40B4-BE49-F238E27FC236}">
                <a16:creationId xmlns:a16="http://schemas.microsoft.com/office/drawing/2014/main" id="{1847D22D-F92D-45E7-8C36-26B2D5823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15" y="940077"/>
            <a:ext cx="8804029" cy="591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1D0B1A6-CFE2-4638-8353-168F60ACA52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BBDA6606-AAD7-4D3F-AA3C-7883899B9A2E}"/>
              </a:ext>
            </a:extLst>
          </p:cNvPr>
          <p:cNvSpPr>
            <a:spLocks noGrp="1"/>
          </p:cNvSpPr>
          <p:nvPr>
            <p:ph type="sldNum" sz="quarter" idx="12"/>
          </p:nvPr>
        </p:nvSpPr>
        <p:spPr/>
        <p:txBody>
          <a:bodyPr/>
          <a:lstStyle/>
          <a:p>
            <a:fld id="{D613E84E-F90B-4997-BEAD-0068A8707C75}" type="slidenum">
              <a:rPr lang="en-US" smtClean="0"/>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CC5E78C-6580-4575-AF2D-95A70AA709F6}"/>
              </a:ext>
            </a:extLst>
          </p:cNvPr>
          <p:cNvSpPr>
            <a:spLocks noGrp="1" noChangeArrowheads="1"/>
          </p:cNvSpPr>
          <p:nvPr>
            <p:ph type="title"/>
          </p:nvPr>
        </p:nvSpPr>
        <p:spPr>
          <a:xfrm>
            <a:off x="2516188" y="84170"/>
            <a:ext cx="7429500" cy="685800"/>
          </a:xfrm>
        </p:spPr>
        <p:txBody>
          <a:bodyPr/>
          <a:lstStyle/>
          <a:p>
            <a:pPr eaLnBrk="1" hangingPunct="1"/>
            <a:r>
              <a:rPr lang="id-ID" altLang="en-US" sz="2400" dirty="0">
                <a:solidFill>
                  <a:srgbClr val="0070C0"/>
                </a:solidFill>
              </a:rPr>
              <a:t>7.2</a:t>
            </a:r>
            <a:r>
              <a:rPr lang="en-US" altLang="en-US" sz="2400" dirty="0">
                <a:solidFill>
                  <a:srgbClr val="0070C0"/>
                </a:solidFill>
              </a:rPr>
              <a:t> </a:t>
            </a:r>
            <a:r>
              <a:rPr lang="id-ID" altLang="en-US" sz="2400" dirty="0">
                <a:solidFill>
                  <a:srgbClr val="3615FB"/>
                </a:solidFill>
              </a:rPr>
              <a:t>Seleksi, verifikasi dan validasi metode</a:t>
            </a:r>
            <a:endParaRPr lang="en-US" altLang="en-US" sz="2400" dirty="0">
              <a:solidFill>
                <a:srgbClr val="3615FB"/>
              </a:solidFill>
            </a:endParaRPr>
          </a:p>
        </p:txBody>
      </p:sp>
      <p:sp>
        <p:nvSpPr>
          <p:cNvPr id="117763" name="Line 3">
            <a:extLst>
              <a:ext uri="{FF2B5EF4-FFF2-40B4-BE49-F238E27FC236}">
                <a16:creationId xmlns:a16="http://schemas.microsoft.com/office/drawing/2014/main" id="{5C92A64B-5214-4F04-BF3B-027685783B2C}"/>
              </a:ext>
            </a:extLst>
          </p:cNvPr>
          <p:cNvSpPr>
            <a:spLocks noChangeShapeType="1"/>
          </p:cNvSpPr>
          <p:nvPr/>
        </p:nvSpPr>
        <p:spPr bwMode="auto">
          <a:xfrm>
            <a:off x="6264437" y="2943259"/>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64" name="Text Box 4">
            <a:extLst>
              <a:ext uri="{FF2B5EF4-FFF2-40B4-BE49-F238E27FC236}">
                <a16:creationId xmlns:a16="http://schemas.microsoft.com/office/drawing/2014/main" id="{81A1B472-23F2-42CB-B545-05A3B6CC1C58}"/>
              </a:ext>
            </a:extLst>
          </p:cNvPr>
          <p:cNvSpPr txBox="1">
            <a:spLocks noChangeArrowheads="1"/>
          </p:cNvSpPr>
          <p:nvPr/>
        </p:nvSpPr>
        <p:spPr bwMode="auto">
          <a:xfrm>
            <a:off x="9412449" y="2768635"/>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7.2</a:t>
            </a:r>
            <a:endParaRPr lang="en-US" altLang="en-US" sz="1400">
              <a:solidFill>
                <a:srgbClr val="00B050"/>
              </a:solidFill>
            </a:endParaRPr>
          </a:p>
        </p:txBody>
      </p:sp>
      <p:sp>
        <p:nvSpPr>
          <p:cNvPr id="117765" name="Line 5">
            <a:extLst>
              <a:ext uri="{FF2B5EF4-FFF2-40B4-BE49-F238E27FC236}">
                <a16:creationId xmlns:a16="http://schemas.microsoft.com/office/drawing/2014/main" id="{B5080ABB-FF8A-4523-BD67-E907AF23B004}"/>
              </a:ext>
            </a:extLst>
          </p:cNvPr>
          <p:cNvSpPr>
            <a:spLocks noChangeShapeType="1"/>
          </p:cNvSpPr>
          <p:nvPr/>
        </p:nvSpPr>
        <p:spPr bwMode="auto">
          <a:xfrm>
            <a:off x="8974921" y="2427322"/>
            <a:ext cx="124792" cy="2285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66" name="Text Box 6">
            <a:extLst>
              <a:ext uri="{FF2B5EF4-FFF2-40B4-BE49-F238E27FC236}">
                <a16:creationId xmlns:a16="http://schemas.microsoft.com/office/drawing/2014/main" id="{CA378750-98F4-4673-8F6B-610B76F4DE22}"/>
              </a:ext>
            </a:extLst>
          </p:cNvPr>
          <p:cNvSpPr txBox="1">
            <a:spLocks noChangeArrowheads="1"/>
          </p:cNvSpPr>
          <p:nvPr/>
        </p:nvSpPr>
        <p:spPr bwMode="auto">
          <a:xfrm>
            <a:off x="8420885" y="1456218"/>
            <a:ext cx="11636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solidFill>
                  <a:srgbClr val="00B050"/>
                </a:solidFill>
              </a:rPr>
              <a:t>Menggunakan</a:t>
            </a:r>
            <a:endParaRPr lang="en-US" altLang="en-US" sz="1200" dirty="0">
              <a:solidFill>
                <a:srgbClr val="00B050"/>
              </a:solidFill>
            </a:endParaRPr>
          </a:p>
          <a:p>
            <a:pPr eaLnBrk="1" hangingPunct="1"/>
            <a:r>
              <a:rPr lang="en-US" altLang="en-US" sz="1200" dirty="0" err="1">
                <a:solidFill>
                  <a:srgbClr val="00B050"/>
                </a:solidFill>
              </a:rPr>
              <a:t>Metode</a:t>
            </a:r>
            <a:r>
              <a:rPr lang="id-ID" altLang="en-US" sz="1200" dirty="0">
                <a:solidFill>
                  <a:srgbClr val="00B050"/>
                </a:solidFill>
              </a:rPr>
              <a:t>/prosedur </a:t>
            </a:r>
            <a:r>
              <a:rPr lang="en-US" altLang="en-US" sz="1200" dirty="0">
                <a:solidFill>
                  <a:srgbClr val="00B050"/>
                </a:solidFill>
              </a:rPr>
              <a:t>uji </a:t>
            </a:r>
            <a:endParaRPr lang="id-ID" altLang="en-US" sz="1200" dirty="0">
              <a:solidFill>
                <a:srgbClr val="00B050"/>
              </a:solidFill>
            </a:endParaRPr>
          </a:p>
          <a:p>
            <a:pPr eaLnBrk="1" hangingPunct="1"/>
            <a:r>
              <a:rPr lang="id-ID" altLang="en-US" sz="1200" dirty="0">
                <a:solidFill>
                  <a:srgbClr val="00B050"/>
                </a:solidFill>
              </a:rPr>
              <a:t>yang sesuai</a:t>
            </a:r>
            <a:r>
              <a:rPr lang="en-US" altLang="en-US" sz="1200" dirty="0">
                <a:solidFill>
                  <a:srgbClr val="00B050"/>
                </a:solidFill>
              </a:rPr>
              <a:t> (</a:t>
            </a:r>
            <a:r>
              <a:rPr lang="id-ID" altLang="en-US" sz="1200" dirty="0">
                <a:solidFill>
                  <a:srgbClr val="00B050"/>
                </a:solidFill>
              </a:rPr>
              <a:t>7.2.1.1</a:t>
            </a:r>
            <a:r>
              <a:rPr lang="en-US" altLang="en-US" sz="1200" dirty="0">
                <a:solidFill>
                  <a:srgbClr val="00B050"/>
                </a:solidFill>
              </a:rPr>
              <a:t>) </a:t>
            </a:r>
          </a:p>
        </p:txBody>
      </p:sp>
      <p:sp>
        <p:nvSpPr>
          <p:cNvPr id="117767" name="Line 7">
            <a:extLst>
              <a:ext uri="{FF2B5EF4-FFF2-40B4-BE49-F238E27FC236}">
                <a16:creationId xmlns:a16="http://schemas.microsoft.com/office/drawing/2014/main" id="{D6016F3A-BFBF-4882-8236-BC8993BD3723}"/>
              </a:ext>
            </a:extLst>
          </p:cNvPr>
          <p:cNvSpPr>
            <a:spLocks noChangeShapeType="1"/>
          </p:cNvSpPr>
          <p:nvPr/>
        </p:nvSpPr>
        <p:spPr bwMode="auto">
          <a:xfrm>
            <a:off x="8202774" y="1889160"/>
            <a:ext cx="381000" cy="766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68" name="Text Box 8">
            <a:extLst>
              <a:ext uri="{FF2B5EF4-FFF2-40B4-BE49-F238E27FC236}">
                <a16:creationId xmlns:a16="http://schemas.microsoft.com/office/drawing/2014/main" id="{C4D1BCD7-F5F0-4D21-8E92-5D0C151BE2DC}"/>
              </a:ext>
            </a:extLst>
          </p:cNvPr>
          <p:cNvSpPr txBox="1">
            <a:spLocks noChangeArrowheads="1"/>
          </p:cNvSpPr>
          <p:nvPr/>
        </p:nvSpPr>
        <p:spPr bwMode="auto">
          <a:xfrm>
            <a:off x="7518563" y="779499"/>
            <a:ext cx="15811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Imetode, prosedur &amp; dok pendukung up to date &amp; tersedia,</a:t>
            </a:r>
          </a:p>
          <a:p>
            <a:pPr eaLnBrk="1" hangingPunct="1"/>
            <a:r>
              <a:rPr lang="id-ID" altLang="en-US" sz="1200" dirty="0">
                <a:solidFill>
                  <a:srgbClr val="00B050"/>
                </a:solidFill>
              </a:rPr>
              <a:t>Edisi mutakhir</a:t>
            </a:r>
            <a:endParaRPr lang="en-US" altLang="en-US" sz="1200" dirty="0">
              <a:solidFill>
                <a:srgbClr val="00B050"/>
              </a:solidFill>
            </a:endParaRPr>
          </a:p>
          <a:p>
            <a:pPr eaLnBrk="1" hangingPunct="1"/>
            <a:r>
              <a:rPr lang="en-US" altLang="en-US" sz="1200" dirty="0">
                <a:solidFill>
                  <a:srgbClr val="00B050"/>
                </a:solidFill>
              </a:rPr>
              <a:t>(</a:t>
            </a:r>
            <a:r>
              <a:rPr lang="id-ID" altLang="en-US" sz="1200" dirty="0">
                <a:solidFill>
                  <a:srgbClr val="00B050"/>
                </a:solidFill>
              </a:rPr>
              <a:t>7.2..1.2</a:t>
            </a:r>
            <a:r>
              <a:rPr lang="en-US" altLang="en-US" sz="1200" dirty="0">
                <a:solidFill>
                  <a:srgbClr val="00B050"/>
                </a:solidFill>
              </a:rPr>
              <a:t>)</a:t>
            </a:r>
          </a:p>
        </p:txBody>
      </p:sp>
      <p:sp>
        <p:nvSpPr>
          <p:cNvPr id="117769" name="Text Box 9">
            <a:extLst>
              <a:ext uri="{FF2B5EF4-FFF2-40B4-BE49-F238E27FC236}">
                <a16:creationId xmlns:a16="http://schemas.microsoft.com/office/drawing/2014/main" id="{90FD3BB1-C92C-4886-A15D-ABAC6D68521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17770" name="Text Box 11">
            <a:extLst>
              <a:ext uri="{FF2B5EF4-FFF2-40B4-BE49-F238E27FC236}">
                <a16:creationId xmlns:a16="http://schemas.microsoft.com/office/drawing/2014/main" id="{1EBBB6E0-6F95-41A7-9246-3F5BF4CBB4BE}"/>
              </a:ext>
            </a:extLst>
          </p:cNvPr>
          <p:cNvSpPr txBox="1">
            <a:spLocks noChangeArrowheads="1"/>
          </p:cNvSpPr>
          <p:nvPr/>
        </p:nvSpPr>
        <p:spPr bwMode="auto">
          <a:xfrm>
            <a:off x="849777" y="889000"/>
            <a:ext cx="4176713"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400" b="1" dirty="0" err="1">
                <a:solidFill>
                  <a:srgbClr val="0070C0"/>
                </a:solidFill>
              </a:rPr>
              <a:t>Bukti</a:t>
            </a:r>
            <a:r>
              <a:rPr lang="en-US" altLang="en-US" sz="1400" b="1" dirty="0">
                <a:solidFill>
                  <a:srgbClr val="0070C0"/>
                </a:solidFill>
              </a:rPr>
              <a:t> </a:t>
            </a:r>
            <a:r>
              <a:rPr lang="en-US" altLang="en-US" sz="1400" b="1" dirty="0" err="1">
                <a:solidFill>
                  <a:srgbClr val="0070C0"/>
                </a:solidFill>
              </a:rPr>
              <a:t>Dokumen</a:t>
            </a:r>
            <a:r>
              <a:rPr lang="en-US" altLang="en-US" sz="1400" b="1" dirty="0">
                <a:solidFill>
                  <a:srgbClr val="0070C0"/>
                </a:solidFill>
              </a:rPr>
              <a:t>:</a:t>
            </a:r>
          </a:p>
          <a:p>
            <a:pPr eaLnBrk="1" hangingPunct="1"/>
            <a:endParaRPr lang="en-US" altLang="en-US" sz="1400" b="1" dirty="0">
              <a:solidFill>
                <a:srgbClr val="0070C0"/>
              </a:solidFill>
            </a:endParaRPr>
          </a:p>
          <a:p>
            <a:pPr eaLnBrk="1" hangingPunct="1">
              <a:lnSpc>
                <a:spcPct val="120000"/>
              </a:lnSpc>
            </a:pPr>
            <a:r>
              <a:rPr lang="en-US" altLang="en-US" sz="1400" dirty="0" err="1">
                <a:solidFill>
                  <a:srgbClr val="0070C0"/>
                </a:solidFill>
              </a:rPr>
              <a:t>Dokumen</a:t>
            </a:r>
            <a:r>
              <a:rPr lang="en-US" altLang="en-US" sz="1400" dirty="0">
                <a:solidFill>
                  <a:srgbClr val="0070C0"/>
                </a:solidFill>
              </a:rPr>
              <a:t> level 1: </a:t>
            </a:r>
          </a:p>
          <a:p>
            <a:pPr eaLnBrk="1" hangingPunct="1">
              <a:lnSpc>
                <a:spcPct val="120000"/>
              </a:lnSpc>
              <a:buFontTx/>
              <a:buChar char="•"/>
            </a:pPr>
            <a:r>
              <a:rPr lang="en-US" altLang="en-US" sz="1400" dirty="0">
                <a:solidFill>
                  <a:srgbClr val="0070C0"/>
                </a:solidFill>
              </a:rPr>
              <a:t> </a:t>
            </a:r>
            <a:r>
              <a:rPr lang="en-US" altLang="en-US" sz="1400" dirty="0" err="1">
                <a:solidFill>
                  <a:srgbClr val="0070C0"/>
                </a:solidFill>
              </a:rPr>
              <a:t>Kebijakan</a:t>
            </a:r>
            <a:r>
              <a:rPr lang="en-US" altLang="en-US" sz="1400" dirty="0">
                <a:solidFill>
                  <a:srgbClr val="0070C0"/>
                </a:solidFill>
              </a:rPr>
              <a:t> </a:t>
            </a:r>
            <a:r>
              <a:rPr lang="en-US" altLang="en-US" sz="1400" dirty="0" err="1">
                <a:solidFill>
                  <a:srgbClr val="0070C0"/>
                </a:solidFill>
              </a:rPr>
              <a:t>pemilihan</a:t>
            </a:r>
            <a:r>
              <a:rPr lang="en-US" altLang="en-US" sz="1400" dirty="0">
                <a:solidFill>
                  <a:srgbClr val="0070C0"/>
                </a:solidFill>
              </a:rPr>
              <a:t> </a:t>
            </a:r>
            <a:r>
              <a:rPr lang="en-US" altLang="en-US" sz="1400" dirty="0" err="1">
                <a:solidFill>
                  <a:srgbClr val="0070C0"/>
                </a:solidFill>
              </a:rPr>
              <a:t>metode</a:t>
            </a:r>
            <a:r>
              <a:rPr lang="en-US" altLang="en-US" sz="1400" dirty="0">
                <a:solidFill>
                  <a:srgbClr val="0070C0"/>
                </a:solidFill>
              </a:rPr>
              <a:t> uji/ </a:t>
            </a:r>
            <a:r>
              <a:rPr lang="en-US" altLang="en-US" sz="1400" dirty="0" err="1">
                <a:solidFill>
                  <a:srgbClr val="0070C0"/>
                </a:solidFill>
              </a:rPr>
              <a:t>ruang</a:t>
            </a:r>
            <a:r>
              <a:rPr lang="en-US" altLang="en-US" sz="1400" dirty="0">
                <a:solidFill>
                  <a:srgbClr val="0070C0"/>
                </a:solidFill>
              </a:rPr>
              <a:t> </a:t>
            </a:r>
            <a:r>
              <a:rPr lang="en-US" altLang="en-US" sz="1400" dirty="0" err="1">
                <a:solidFill>
                  <a:srgbClr val="0070C0"/>
                </a:solidFill>
              </a:rPr>
              <a:t>lingkup</a:t>
            </a:r>
            <a:r>
              <a:rPr lang="en-US" altLang="en-US" sz="1400" dirty="0">
                <a:solidFill>
                  <a:srgbClr val="0070C0"/>
                </a:solidFill>
              </a:rPr>
              <a:t> uji</a:t>
            </a:r>
          </a:p>
          <a:p>
            <a:pPr eaLnBrk="1" hangingPunct="1">
              <a:lnSpc>
                <a:spcPct val="120000"/>
              </a:lnSpc>
            </a:pPr>
            <a:r>
              <a:rPr lang="en-US" altLang="en-US" sz="1400" dirty="0" err="1">
                <a:solidFill>
                  <a:srgbClr val="0070C0"/>
                </a:solidFill>
              </a:rPr>
              <a:t>Dokumen</a:t>
            </a:r>
            <a:r>
              <a:rPr lang="en-US" altLang="en-US" sz="1400" dirty="0">
                <a:solidFill>
                  <a:srgbClr val="0070C0"/>
                </a:solidFill>
              </a:rPr>
              <a:t> level 2</a:t>
            </a:r>
            <a:r>
              <a:rPr lang="id-ID" altLang="en-US" sz="1400" dirty="0">
                <a:solidFill>
                  <a:srgbClr val="0070C0"/>
                </a:solidFill>
              </a:rPr>
              <a:t> </a:t>
            </a:r>
            <a:endParaRPr lang="en-US" altLang="en-US" sz="1400" dirty="0">
              <a:solidFill>
                <a:srgbClr val="0070C0"/>
              </a:solidFill>
            </a:endParaRPr>
          </a:p>
          <a:p>
            <a:pPr eaLnBrk="1" hangingPunct="1">
              <a:lnSpc>
                <a:spcPct val="120000"/>
              </a:lnSpc>
              <a:buFontTx/>
              <a:buChar char="•"/>
            </a:pPr>
            <a:r>
              <a:rPr lang="en-US" altLang="en-US" sz="1400" dirty="0">
                <a:solidFill>
                  <a:srgbClr val="0070C0"/>
                </a:solidFill>
              </a:rPr>
              <a:t> </a:t>
            </a:r>
            <a:r>
              <a:rPr lang="en-US" altLang="en-US" sz="1400" dirty="0" err="1">
                <a:solidFill>
                  <a:srgbClr val="0070C0"/>
                </a:solidFill>
              </a:rPr>
              <a:t>Prosedur</a:t>
            </a:r>
            <a:r>
              <a:rPr lang="en-US" altLang="en-US" sz="1400" dirty="0">
                <a:solidFill>
                  <a:srgbClr val="0070C0"/>
                </a:solidFill>
              </a:rPr>
              <a:t>  </a:t>
            </a:r>
            <a:r>
              <a:rPr lang="id-ID" altLang="en-US" sz="1400" dirty="0">
                <a:solidFill>
                  <a:srgbClr val="0070C0"/>
                </a:solidFill>
              </a:rPr>
              <a:t>pemilihan, verifikasi dan </a:t>
            </a:r>
            <a:r>
              <a:rPr lang="en-US" altLang="en-US" sz="1400" dirty="0" err="1">
                <a:solidFill>
                  <a:srgbClr val="0070C0"/>
                </a:solidFill>
              </a:rPr>
              <a:t>validasi</a:t>
            </a:r>
            <a:r>
              <a:rPr lang="en-US" altLang="en-US" sz="1400" dirty="0">
                <a:solidFill>
                  <a:srgbClr val="0070C0"/>
                </a:solidFill>
              </a:rPr>
              <a:t> </a:t>
            </a:r>
            <a:r>
              <a:rPr lang="en-US" altLang="en-US" sz="1400" dirty="0" err="1">
                <a:solidFill>
                  <a:srgbClr val="0070C0"/>
                </a:solidFill>
              </a:rPr>
              <a:t>metode</a:t>
            </a:r>
            <a:endParaRPr lang="en-US" altLang="en-US" sz="1400" dirty="0">
              <a:solidFill>
                <a:srgbClr val="0070C0"/>
              </a:solidFill>
            </a:endParaRPr>
          </a:p>
          <a:p>
            <a:pPr eaLnBrk="1" hangingPunct="1">
              <a:lnSpc>
                <a:spcPct val="120000"/>
              </a:lnSpc>
              <a:buFontTx/>
              <a:buChar char="•"/>
            </a:pPr>
            <a:r>
              <a:rPr lang="id-ID" altLang="en-US" sz="1400" dirty="0">
                <a:solidFill>
                  <a:srgbClr val="0070C0"/>
                </a:solidFill>
              </a:rPr>
              <a:t>Prosedur validasi metode</a:t>
            </a:r>
          </a:p>
          <a:p>
            <a:pPr eaLnBrk="1" hangingPunct="1">
              <a:lnSpc>
                <a:spcPct val="120000"/>
              </a:lnSpc>
              <a:buFontTx/>
              <a:buChar char="•"/>
            </a:pPr>
            <a:endParaRPr lang="en-US" altLang="en-US" sz="800" b="1" dirty="0">
              <a:solidFill>
                <a:srgbClr val="0070C0"/>
              </a:solidFill>
            </a:endParaRPr>
          </a:p>
          <a:p>
            <a:pPr algn="ctr" eaLnBrk="1" hangingPunct="1">
              <a:lnSpc>
                <a:spcPct val="120000"/>
              </a:lnSpc>
            </a:pPr>
            <a:r>
              <a:rPr lang="en-US" altLang="en-US" sz="1400" b="1" dirty="0" err="1">
                <a:solidFill>
                  <a:srgbClr val="0070C0"/>
                </a:solidFill>
              </a:rPr>
              <a:t>Bukti</a:t>
            </a:r>
            <a:r>
              <a:rPr lang="en-US" altLang="en-US" sz="1400" b="1" dirty="0">
                <a:solidFill>
                  <a:srgbClr val="0070C0"/>
                </a:solidFill>
              </a:rPr>
              <a:t> </a:t>
            </a:r>
            <a:r>
              <a:rPr lang="en-US" altLang="en-US" sz="1400" b="1" dirty="0" err="1">
                <a:solidFill>
                  <a:srgbClr val="0070C0"/>
                </a:solidFill>
              </a:rPr>
              <a:t>Kerja</a:t>
            </a:r>
            <a:r>
              <a:rPr lang="en-US" altLang="en-US" sz="1400" b="1" dirty="0">
                <a:solidFill>
                  <a:srgbClr val="0070C0"/>
                </a:solidFill>
              </a:rPr>
              <a:t>:</a:t>
            </a:r>
            <a:endParaRPr lang="id-ID" altLang="en-US" sz="1400" b="1" dirty="0">
              <a:solidFill>
                <a:srgbClr val="0070C0"/>
              </a:solidFill>
            </a:endParaRPr>
          </a:p>
          <a:p>
            <a:pPr algn="ctr" eaLnBrk="1" hangingPunct="1">
              <a:lnSpc>
                <a:spcPct val="120000"/>
              </a:lnSpc>
            </a:pPr>
            <a:endParaRPr lang="en-US" altLang="en-US" sz="1400" b="1" dirty="0">
              <a:solidFill>
                <a:srgbClr val="0070C0"/>
              </a:solidFill>
            </a:endParaRPr>
          </a:p>
          <a:p>
            <a:pPr eaLnBrk="1" hangingPunct="1">
              <a:lnSpc>
                <a:spcPct val="120000"/>
              </a:lnSpc>
              <a:buFontTx/>
              <a:buChar char="•"/>
            </a:pPr>
            <a:r>
              <a:rPr lang="en-US" altLang="en-US" sz="1400" dirty="0" err="1">
                <a:solidFill>
                  <a:srgbClr val="0070C0"/>
                </a:solidFill>
              </a:rPr>
              <a:t>Bukti</a:t>
            </a:r>
            <a:r>
              <a:rPr lang="en-US" altLang="en-US" sz="1400" dirty="0">
                <a:solidFill>
                  <a:srgbClr val="0070C0"/>
                </a:solidFill>
              </a:rPr>
              <a:t> </a:t>
            </a:r>
            <a:r>
              <a:rPr lang="id-ID" altLang="en-US" sz="1400" dirty="0">
                <a:solidFill>
                  <a:srgbClr val="0070C0"/>
                </a:solidFill>
              </a:rPr>
              <a:t>laporan teknis hasil </a:t>
            </a:r>
            <a:r>
              <a:rPr lang="en-US" altLang="en-US" sz="1400" dirty="0" err="1">
                <a:solidFill>
                  <a:srgbClr val="0070C0"/>
                </a:solidFill>
              </a:rPr>
              <a:t>validasi</a:t>
            </a:r>
            <a:r>
              <a:rPr lang="en-US" altLang="en-US" sz="1400" dirty="0">
                <a:solidFill>
                  <a:srgbClr val="0070C0"/>
                </a:solidFill>
              </a:rPr>
              <a:t>/</a:t>
            </a:r>
            <a:r>
              <a:rPr lang="en-US" altLang="en-US" sz="1400" dirty="0" err="1">
                <a:solidFill>
                  <a:srgbClr val="0070C0"/>
                </a:solidFill>
              </a:rPr>
              <a:t>verifikasi</a:t>
            </a:r>
            <a:r>
              <a:rPr lang="en-US" altLang="en-US" sz="1400" dirty="0">
                <a:solidFill>
                  <a:srgbClr val="0070C0"/>
                </a:solidFill>
              </a:rPr>
              <a:t>  </a:t>
            </a:r>
            <a:r>
              <a:rPr lang="en-US" altLang="en-US" sz="1400" dirty="0" err="1">
                <a:solidFill>
                  <a:srgbClr val="0070C0"/>
                </a:solidFill>
              </a:rPr>
              <a:t>metode</a:t>
            </a:r>
            <a:r>
              <a:rPr lang="en-US" altLang="en-US" sz="1400" dirty="0">
                <a:solidFill>
                  <a:srgbClr val="0070C0"/>
                </a:solidFill>
              </a:rPr>
              <a:t> uji</a:t>
            </a:r>
            <a:r>
              <a:rPr lang="id-ID" altLang="en-US" sz="1400" dirty="0">
                <a:solidFill>
                  <a:srgbClr val="0070C0"/>
                </a:solidFill>
              </a:rPr>
              <a:t> atau re-validasi bila relevan.</a:t>
            </a:r>
            <a:endParaRPr lang="en-US" altLang="en-US" sz="1400" dirty="0">
              <a:solidFill>
                <a:srgbClr val="0070C0"/>
              </a:solidFill>
            </a:endParaRPr>
          </a:p>
          <a:p>
            <a:pPr eaLnBrk="1" hangingPunct="1">
              <a:lnSpc>
                <a:spcPct val="120000"/>
              </a:lnSpc>
              <a:buFontTx/>
              <a:buChar char="•"/>
            </a:pPr>
            <a:r>
              <a:rPr lang="id-ID" altLang="en-US" sz="1400" dirty="0">
                <a:solidFill>
                  <a:srgbClr val="0070C0"/>
                </a:solidFill>
              </a:rPr>
              <a:t>Parameter verifikasi memenuhi persyaratan vs metode yang diacu.</a:t>
            </a:r>
          </a:p>
          <a:p>
            <a:pPr eaLnBrk="1" hangingPunct="1">
              <a:lnSpc>
                <a:spcPct val="120000"/>
              </a:lnSpc>
              <a:buFontTx/>
              <a:buChar char="•"/>
            </a:pPr>
            <a:r>
              <a:rPr lang="id-ID" altLang="en-US" sz="1400" dirty="0">
                <a:solidFill>
                  <a:srgbClr val="0070C0"/>
                </a:solidFill>
              </a:rPr>
              <a:t>Parameter validasi </a:t>
            </a:r>
          </a:p>
          <a:p>
            <a:pPr eaLnBrk="1" hangingPunct="1">
              <a:lnSpc>
                <a:spcPct val="120000"/>
              </a:lnSpc>
              <a:buFontTx/>
              <a:buChar char="•"/>
            </a:pPr>
            <a:r>
              <a:rPr lang="id-ID" altLang="en-US" sz="1400" dirty="0">
                <a:solidFill>
                  <a:srgbClr val="0070C0"/>
                </a:solidFill>
              </a:rPr>
              <a:t>Daftar metode uji sesuai layanan lab.</a:t>
            </a:r>
            <a:endParaRPr lang="en-US" altLang="en-US" sz="1400" dirty="0">
              <a:solidFill>
                <a:srgbClr val="0070C0"/>
              </a:solidFill>
            </a:endParaRPr>
          </a:p>
        </p:txBody>
      </p:sp>
      <p:sp>
        <p:nvSpPr>
          <p:cNvPr id="117771" name="Line 12">
            <a:extLst>
              <a:ext uri="{FF2B5EF4-FFF2-40B4-BE49-F238E27FC236}">
                <a16:creationId xmlns:a16="http://schemas.microsoft.com/office/drawing/2014/main" id="{24148A01-AD77-4FB8-A9D7-B80E46A14D6F}"/>
              </a:ext>
            </a:extLst>
          </p:cNvPr>
          <p:cNvSpPr>
            <a:spLocks noChangeShapeType="1"/>
          </p:cNvSpPr>
          <p:nvPr/>
        </p:nvSpPr>
        <p:spPr bwMode="auto">
          <a:xfrm flipV="1">
            <a:off x="8867938" y="2957548"/>
            <a:ext cx="249237" cy="782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72" name="Text Box 13">
            <a:extLst>
              <a:ext uri="{FF2B5EF4-FFF2-40B4-BE49-F238E27FC236}">
                <a16:creationId xmlns:a16="http://schemas.microsoft.com/office/drawing/2014/main" id="{34FE07F4-E02F-47B9-BC74-E9FF05E335AC}"/>
              </a:ext>
            </a:extLst>
          </p:cNvPr>
          <p:cNvSpPr txBox="1">
            <a:spLocks noChangeArrowheads="1"/>
          </p:cNvSpPr>
          <p:nvPr/>
        </p:nvSpPr>
        <p:spPr bwMode="auto">
          <a:xfrm>
            <a:off x="5353213" y="2735297"/>
            <a:ext cx="739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buFont typeface="Webdings" panose="05030102010509060703" pitchFamily="18" charset="2"/>
              <a:buNone/>
            </a:pPr>
            <a:r>
              <a:rPr lang="id-ID" altLang="en-US" sz="1200"/>
              <a:t>7.2.2.</a:t>
            </a:r>
            <a:endParaRPr lang="en-US" altLang="en-US" sz="1200"/>
          </a:p>
          <a:p>
            <a:pPr algn="r" eaLnBrk="1" hangingPunct="1"/>
            <a:r>
              <a:rPr lang="id-ID" altLang="en-US" sz="1200"/>
              <a:t>Validasi</a:t>
            </a:r>
          </a:p>
          <a:p>
            <a:pPr algn="r" eaLnBrk="1" hangingPunct="1"/>
            <a:r>
              <a:rPr lang="id-ID" altLang="en-US" sz="1200"/>
              <a:t> metode</a:t>
            </a:r>
          </a:p>
        </p:txBody>
      </p:sp>
      <p:sp>
        <p:nvSpPr>
          <p:cNvPr id="117773" name="Line 14">
            <a:extLst>
              <a:ext uri="{FF2B5EF4-FFF2-40B4-BE49-F238E27FC236}">
                <a16:creationId xmlns:a16="http://schemas.microsoft.com/office/drawing/2014/main" id="{5202296A-C64B-4430-B6D3-AFFFD128D9BE}"/>
              </a:ext>
            </a:extLst>
          </p:cNvPr>
          <p:cNvSpPr>
            <a:spLocks noChangeShapeType="1"/>
          </p:cNvSpPr>
          <p:nvPr/>
        </p:nvSpPr>
        <p:spPr bwMode="auto">
          <a:xfrm>
            <a:off x="7928137" y="2420972"/>
            <a:ext cx="144462" cy="2524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74" name="Text Box 15">
            <a:extLst>
              <a:ext uri="{FF2B5EF4-FFF2-40B4-BE49-F238E27FC236}">
                <a16:creationId xmlns:a16="http://schemas.microsoft.com/office/drawing/2014/main" id="{8DBE5B73-9F46-4332-AA01-2414C7A70CCE}"/>
              </a:ext>
            </a:extLst>
          </p:cNvPr>
          <p:cNvSpPr txBox="1">
            <a:spLocks noChangeArrowheads="1"/>
          </p:cNvSpPr>
          <p:nvPr/>
        </p:nvSpPr>
        <p:spPr bwMode="auto">
          <a:xfrm>
            <a:off x="6126324" y="1019210"/>
            <a:ext cx="13350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Verifikasi &amp; re-verifikasi</a:t>
            </a:r>
          </a:p>
          <a:p>
            <a:pPr eaLnBrk="1" hangingPunct="1"/>
            <a:r>
              <a:rPr lang="id-ID" altLang="en-US" sz="1200" dirty="0">
                <a:solidFill>
                  <a:srgbClr val="00B050"/>
                </a:solidFill>
              </a:rPr>
              <a:t>Dan rekaman</a:t>
            </a:r>
          </a:p>
          <a:p>
            <a:pPr eaLnBrk="1" hangingPunct="1"/>
            <a:r>
              <a:rPr lang="en-US" altLang="en-US" sz="1200" dirty="0">
                <a:solidFill>
                  <a:srgbClr val="00B050"/>
                </a:solidFill>
              </a:rPr>
              <a:t>(</a:t>
            </a:r>
            <a:r>
              <a:rPr lang="id-ID" altLang="en-US" sz="1200" dirty="0">
                <a:solidFill>
                  <a:srgbClr val="00B050"/>
                </a:solidFill>
              </a:rPr>
              <a:t>7.2.1.5</a:t>
            </a:r>
            <a:r>
              <a:rPr lang="en-US" altLang="en-US" sz="1200" dirty="0">
                <a:solidFill>
                  <a:srgbClr val="00B050"/>
                </a:solidFill>
              </a:rPr>
              <a:t>) </a:t>
            </a:r>
          </a:p>
        </p:txBody>
      </p:sp>
      <p:sp>
        <p:nvSpPr>
          <p:cNvPr id="117775" name="Line 16">
            <a:extLst>
              <a:ext uri="{FF2B5EF4-FFF2-40B4-BE49-F238E27FC236}">
                <a16:creationId xmlns:a16="http://schemas.microsoft.com/office/drawing/2014/main" id="{D336C430-1D37-4733-A60F-FA662DFC0BE0}"/>
              </a:ext>
            </a:extLst>
          </p:cNvPr>
          <p:cNvSpPr>
            <a:spLocks noChangeShapeType="1"/>
          </p:cNvSpPr>
          <p:nvPr/>
        </p:nvSpPr>
        <p:spPr bwMode="auto">
          <a:xfrm flipV="1">
            <a:off x="8139274" y="2957547"/>
            <a:ext cx="215900" cy="468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76" name="Text Box 17">
            <a:extLst>
              <a:ext uri="{FF2B5EF4-FFF2-40B4-BE49-F238E27FC236}">
                <a16:creationId xmlns:a16="http://schemas.microsoft.com/office/drawing/2014/main" id="{1C7BEAEF-1231-408D-89CE-5BBBDF3A4FCF}"/>
              </a:ext>
            </a:extLst>
          </p:cNvPr>
          <p:cNvSpPr txBox="1">
            <a:spLocks noChangeArrowheads="1"/>
          </p:cNvSpPr>
          <p:nvPr/>
        </p:nvSpPr>
        <p:spPr bwMode="auto">
          <a:xfrm>
            <a:off x="7718588" y="3381410"/>
            <a:ext cx="94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Re-validasi</a:t>
            </a:r>
          </a:p>
          <a:p>
            <a:pPr eaLnBrk="1" hangingPunct="1"/>
            <a:r>
              <a:rPr lang="id-ID" altLang="en-US" sz="1200">
                <a:solidFill>
                  <a:srgbClr val="00B050"/>
                </a:solidFill>
              </a:rPr>
              <a:t>(7.2.2.2)</a:t>
            </a:r>
            <a:endParaRPr lang="en-US" altLang="en-US" sz="1200">
              <a:solidFill>
                <a:srgbClr val="00B050"/>
              </a:solidFill>
            </a:endParaRPr>
          </a:p>
        </p:txBody>
      </p:sp>
      <p:sp>
        <p:nvSpPr>
          <p:cNvPr id="117777" name="Text Box 18">
            <a:extLst>
              <a:ext uri="{FF2B5EF4-FFF2-40B4-BE49-F238E27FC236}">
                <a16:creationId xmlns:a16="http://schemas.microsoft.com/office/drawing/2014/main" id="{5FD3994F-62ED-4C6A-A51E-B9ED6BBAF872}"/>
              </a:ext>
            </a:extLst>
          </p:cNvPr>
          <p:cNvSpPr txBox="1">
            <a:spLocks noChangeArrowheads="1"/>
          </p:cNvSpPr>
          <p:nvPr/>
        </p:nvSpPr>
        <p:spPr bwMode="auto">
          <a:xfrm>
            <a:off x="735387" y="5370800"/>
            <a:ext cx="8207375" cy="11271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Font typeface="Wingdings" panose="05000000000000000000" pitchFamily="2" charset="2"/>
              <a:buChar char="ü"/>
            </a:pPr>
            <a:r>
              <a:rPr lang="en-US" altLang="en-US" sz="1400" dirty="0">
                <a:solidFill>
                  <a:srgbClr val="9B3203"/>
                </a:solidFill>
              </a:rPr>
              <a:t> </a:t>
            </a:r>
            <a:r>
              <a:rPr lang="en-US" altLang="en-US" sz="1400" dirty="0" err="1">
                <a:solidFill>
                  <a:srgbClr val="9B3203"/>
                </a:solidFill>
              </a:rPr>
              <a:t>Validasi</a:t>
            </a:r>
            <a:r>
              <a:rPr lang="en-US" altLang="en-US" sz="1400" dirty="0">
                <a:solidFill>
                  <a:srgbClr val="9B3203"/>
                </a:solidFill>
              </a:rPr>
              <a:t> : </a:t>
            </a:r>
            <a:r>
              <a:rPr lang="en-US" altLang="en-US" sz="1400" dirty="0" err="1">
                <a:solidFill>
                  <a:srgbClr val="9B3203"/>
                </a:solidFill>
              </a:rPr>
              <a:t>konfirmasi</a:t>
            </a:r>
            <a:r>
              <a:rPr lang="en-US" altLang="en-US" sz="1400" dirty="0">
                <a:solidFill>
                  <a:srgbClr val="9B3203"/>
                </a:solidFill>
              </a:rPr>
              <a:t> </a:t>
            </a:r>
            <a:r>
              <a:rPr lang="en-US" altLang="en-US" sz="1400" dirty="0" err="1">
                <a:solidFill>
                  <a:srgbClr val="9B3203"/>
                </a:solidFill>
              </a:rPr>
              <a:t>melalui</a:t>
            </a:r>
            <a:r>
              <a:rPr lang="en-US" altLang="en-US" sz="1400" dirty="0">
                <a:solidFill>
                  <a:srgbClr val="9B3203"/>
                </a:solidFill>
              </a:rPr>
              <a:t> </a:t>
            </a:r>
            <a:r>
              <a:rPr lang="en-US" altLang="en-US" sz="1400" dirty="0" err="1">
                <a:solidFill>
                  <a:srgbClr val="9B3203"/>
                </a:solidFill>
              </a:rPr>
              <a:t>pengujian</a:t>
            </a:r>
            <a:r>
              <a:rPr lang="en-US" altLang="en-US" sz="1400" dirty="0">
                <a:solidFill>
                  <a:srgbClr val="9B3203"/>
                </a:solidFill>
              </a:rPr>
              <a:t> dan </a:t>
            </a:r>
            <a:r>
              <a:rPr lang="en-US" altLang="en-US" sz="1400" dirty="0" err="1">
                <a:solidFill>
                  <a:srgbClr val="9B3203"/>
                </a:solidFill>
              </a:rPr>
              <a:t>pengadaan</a:t>
            </a:r>
            <a:r>
              <a:rPr lang="en-US" altLang="en-US" sz="1400" dirty="0">
                <a:solidFill>
                  <a:srgbClr val="9B3203"/>
                </a:solidFill>
              </a:rPr>
              <a:t> </a:t>
            </a:r>
            <a:r>
              <a:rPr lang="en-US" altLang="en-US" sz="1400" dirty="0" err="1">
                <a:solidFill>
                  <a:srgbClr val="9B3203"/>
                </a:solidFill>
              </a:rPr>
              <a:t>bukti</a:t>
            </a:r>
            <a:r>
              <a:rPr lang="en-US" altLang="en-US" sz="1400" dirty="0">
                <a:solidFill>
                  <a:srgbClr val="9B3203"/>
                </a:solidFill>
              </a:rPr>
              <a:t> yang </a:t>
            </a:r>
            <a:r>
              <a:rPr lang="en-US" altLang="en-US" sz="1400" dirty="0" err="1">
                <a:solidFill>
                  <a:srgbClr val="9B3203"/>
                </a:solidFill>
              </a:rPr>
              <a:t>objektif</a:t>
            </a:r>
            <a:r>
              <a:rPr lang="en-US" altLang="en-US" sz="1400" dirty="0">
                <a:solidFill>
                  <a:srgbClr val="9B3203"/>
                </a:solidFill>
              </a:rPr>
              <a:t> </a:t>
            </a:r>
            <a:r>
              <a:rPr lang="en-US" altLang="en-US" sz="1400" dirty="0" err="1">
                <a:solidFill>
                  <a:srgbClr val="9B3203"/>
                </a:solidFill>
              </a:rPr>
              <a:t>bahwa</a:t>
            </a:r>
            <a:r>
              <a:rPr lang="en-US" altLang="en-US" sz="1400" dirty="0">
                <a:solidFill>
                  <a:srgbClr val="9B3203"/>
                </a:solidFill>
              </a:rPr>
              <a:t> </a:t>
            </a:r>
            <a:r>
              <a:rPr lang="en-US" altLang="en-US" sz="1400" dirty="0" err="1">
                <a:solidFill>
                  <a:srgbClr val="9B3203"/>
                </a:solidFill>
              </a:rPr>
              <a:t>persyaratan</a:t>
            </a:r>
            <a:r>
              <a:rPr lang="en-US" altLang="en-US" sz="1400" dirty="0">
                <a:solidFill>
                  <a:srgbClr val="9B3203"/>
                </a:solidFill>
              </a:rPr>
              <a:t> </a:t>
            </a:r>
            <a:r>
              <a:rPr lang="en-US" altLang="en-US" sz="1400" dirty="0" err="1">
                <a:solidFill>
                  <a:srgbClr val="9B3203"/>
                </a:solidFill>
              </a:rPr>
              <a:t>tertentu</a:t>
            </a:r>
            <a:r>
              <a:rPr lang="en-US" altLang="en-US" sz="1400" dirty="0">
                <a:solidFill>
                  <a:srgbClr val="9B3203"/>
                </a:solidFill>
              </a:rPr>
              <a:t> </a:t>
            </a:r>
            <a:r>
              <a:rPr lang="en-US" altLang="en-US" sz="1400" dirty="0" err="1">
                <a:solidFill>
                  <a:srgbClr val="9B3203"/>
                </a:solidFill>
              </a:rPr>
              <a:t>dipenuhi</a:t>
            </a:r>
            <a:r>
              <a:rPr lang="en-US" altLang="en-US" sz="1400" dirty="0">
                <a:solidFill>
                  <a:srgbClr val="9B3203"/>
                </a:solidFill>
              </a:rPr>
              <a:t>.</a:t>
            </a:r>
          </a:p>
          <a:p>
            <a:pPr eaLnBrk="1" hangingPunct="1">
              <a:lnSpc>
                <a:spcPct val="120000"/>
              </a:lnSpc>
              <a:buFont typeface="Wingdings" panose="05000000000000000000" pitchFamily="2" charset="2"/>
              <a:buChar char="ü"/>
            </a:pPr>
            <a:r>
              <a:rPr lang="en-US" altLang="en-US" sz="1400" dirty="0">
                <a:solidFill>
                  <a:srgbClr val="9B3203"/>
                </a:solidFill>
              </a:rPr>
              <a:t> </a:t>
            </a:r>
            <a:r>
              <a:rPr lang="en-US" altLang="en-US" sz="1400" dirty="0" err="1">
                <a:solidFill>
                  <a:srgbClr val="9B3203"/>
                </a:solidFill>
              </a:rPr>
              <a:t>Rentang</a:t>
            </a:r>
            <a:r>
              <a:rPr lang="en-US" altLang="en-US" sz="1400" dirty="0">
                <a:solidFill>
                  <a:srgbClr val="9B3203"/>
                </a:solidFill>
              </a:rPr>
              <a:t> </a:t>
            </a:r>
            <a:r>
              <a:rPr lang="en-US" altLang="en-US" sz="1400" dirty="0" err="1">
                <a:solidFill>
                  <a:srgbClr val="9B3203"/>
                </a:solidFill>
              </a:rPr>
              <a:t>ukur</a:t>
            </a:r>
            <a:r>
              <a:rPr lang="en-US" altLang="en-US" sz="1400" dirty="0">
                <a:solidFill>
                  <a:srgbClr val="9B3203"/>
                </a:solidFill>
              </a:rPr>
              <a:t>, </a:t>
            </a:r>
            <a:r>
              <a:rPr lang="en-US" altLang="en-US" sz="1400" dirty="0" err="1">
                <a:solidFill>
                  <a:srgbClr val="9B3203"/>
                </a:solidFill>
              </a:rPr>
              <a:t>akurasi</a:t>
            </a:r>
            <a:r>
              <a:rPr lang="en-US" altLang="en-US" sz="1400" dirty="0">
                <a:solidFill>
                  <a:srgbClr val="9B3203"/>
                </a:solidFill>
              </a:rPr>
              <a:t>, </a:t>
            </a:r>
            <a:r>
              <a:rPr lang="en-US" altLang="en-US" sz="1400" dirty="0" err="1">
                <a:solidFill>
                  <a:srgbClr val="9B3203"/>
                </a:solidFill>
              </a:rPr>
              <a:t>batas</a:t>
            </a:r>
            <a:r>
              <a:rPr lang="en-US" altLang="en-US" sz="1400" dirty="0">
                <a:solidFill>
                  <a:srgbClr val="9B3203"/>
                </a:solidFill>
              </a:rPr>
              <a:t> </a:t>
            </a:r>
            <a:r>
              <a:rPr lang="en-US" altLang="en-US" sz="1400" dirty="0" err="1">
                <a:solidFill>
                  <a:srgbClr val="9B3203"/>
                </a:solidFill>
              </a:rPr>
              <a:t>deteksi</a:t>
            </a:r>
            <a:r>
              <a:rPr lang="en-US" altLang="en-US" sz="1400" dirty="0">
                <a:solidFill>
                  <a:srgbClr val="9B3203"/>
                </a:solidFill>
              </a:rPr>
              <a:t>, </a:t>
            </a:r>
            <a:r>
              <a:rPr lang="en-US" altLang="en-US" sz="1400" dirty="0" err="1">
                <a:solidFill>
                  <a:srgbClr val="9B3203"/>
                </a:solidFill>
              </a:rPr>
              <a:t>selektivitas</a:t>
            </a:r>
            <a:r>
              <a:rPr lang="en-US" altLang="en-US" sz="1400" dirty="0">
                <a:solidFill>
                  <a:srgbClr val="9B3203"/>
                </a:solidFill>
              </a:rPr>
              <a:t> </a:t>
            </a:r>
            <a:r>
              <a:rPr lang="en-US" altLang="en-US" sz="1400" dirty="0" err="1">
                <a:solidFill>
                  <a:srgbClr val="9B3203"/>
                </a:solidFill>
              </a:rPr>
              <a:t>metode</a:t>
            </a:r>
            <a:r>
              <a:rPr lang="en-US" altLang="en-US" sz="1400" dirty="0">
                <a:solidFill>
                  <a:srgbClr val="9B3203"/>
                </a:solidFill>
              </a:rPr>
              <a:t>, </a:t>
            </a:r>
            <a:r>
              <a:rPr lang="en-US" altLang="en-US" sz="1400" dirty="0" err="1">
                <a:solidFill>
                  <a:srgbClr val="9B3203"/>
                </a:solidFill>
              </a:rPr>
              <a:t>linieritas</a:t>
            </a:r>
            <a:r>
              <a:rPr lang="en-US" altLang="en-US" sz="1400" dirty="0">
                <a:solidFill>
                  <a:srgbClr val="9B3203"/>
                </a:solidFill>
              </a:rPr>
              <a:t>, </a:t>
            </a:r>
            <a:r>
              <a:rPr lang="en-US" altLang="en-US" sz="1400" dirty="0" err="1">
                <a:solidFill>
                  <a:srgbClr val="9B3203"/>
                </a:solidFill>
              </a:rPr>
              <a:t>batas</a:t>
            </a:r>
            <a:r>
              <a:rPr lang="en-US" altLang="en-US" sz="1400" dirty="0">
                <a:solidFill>
                  <a:srgbClr val="9B3203"/>
                </a:solidFill>
              </a:rPr>
              <a:t> </a:t>
            </a:r>
            <a:r>
              <a:rPr lang="en-US" altLang="en-US" sz="1400" dirty="0" err="1">
                <a:solidFill>
                  <a:srgbClr val="9B3203"/>
                </a:solidFill>
              </a:rPr>
              <a:t>repeatabilitas</a:t>
            </a:r>
            <a:r>
              <a:rPr lang="en-US" altLang="en-US" sz="1400" dirty="0">
                <a:solidFill>
                  <a:srgbClr val="9B3203"/>
                </a:solidFill>
              </a:rPr>
              <a:t>/ </a:t>
            </a:r>
            <a:r>
              <a:rPr lang="en-US" altLang="en-US" sz="1400" dirty="0" err="1">
                <a:solidFill>
                  <a:srgbClr val="9B3203"/>
                </a:solidFill>
              </a:rPr>
              <a:t>reproduksibilitas</a:t>
            </a:r>
            <a:r>
              <a:rPr lang="en-US" altLang="en-US" sz="1400" dirty="0">
                <a:solidFill>
                  <a:srgbClr val="9B3203"/>
                </a:solidFill>
              </a:rPr>
              <a:t>, robustness, </a:t>
            </a:r>
            <a:r>
              <a:rPr lang="en-US" altLang="en-US" sz="1400" dirty="0" err="1">
                <a:solidFill>
                  <a:srgbClr val="9B3203"/>
                </a:solidFill>
              </a:rPr>
              <a:t>gangguan</a:t>
            </a:r>
            <a:r>
              <a:rPr lang="en-US" altLang="en-US" sz="1400" dirty="0">
                <a:solidFill>
                  <a:srgbClr val="9B3203"/>
                </a:solidFill>
              </a:rPr>
              <a:t> matrix sample.</a:t>
            </a:r>
          </a:p>
        </p:txBody>
      </p:sp>
      <p:sp>
        <p:nvSpPr>
          <p:cNvPr id="117778" name="Line 19">
            <a:extLst>
              <a:ext uri="{FF2B5EF4-FFF2-40B4-BE49-F238E27FC236}">
                <a16:creationId xmlns:a16="http://schemas.microsoft.com/office/drawing/2014/main" id="{2B44F9A9-CBF8-446C-9CA9-A77C6C8EBD4C}"/>
              </a:ext>
            </a:extLst>
          </p:cNvPr>
          <p:cNvSpPr>
            <a:spLocks noChangeShapeType="1"/>
          </p:cNvSpPr>
          <p:nvPr/>
        </p:nvSpPr>
        <p:spPr bwMode="auto">
          <a:xfrm flipV="1">
            <a:off x="7221700" y="2957548"/>
            <a:ext cx="447675" cy="7826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79" name="Text Box 20">
            <a:extLst>
              <a:ext uri="{FF2B5EF4-FFF2-40B4-BE49-F238E27FC236}">
                <a16:creationId xmlns:a16="http://schemas.microsoft.com/office/drawing/2014/main" id="{B142EB3A-1035-40E9-82A5-2FE64CDF076B}"/>
              </a:ext>
            </a:extLst>
          </p:cNvPr>
          <p:cNvSpPr txBox="1">
            <a:spLocks noChangeArrowheads="1"/>
          </p:cNvSpPr>
          <p:nvPr/>
        </p:nvSpPr>
        <p:spPr bwMode="auto">
          <a:xfrm>
            <a:off x="6669250" y="3762409"/>
            <a:ext cx="1609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Karakteristik </a:t>
            </a:r>
          </a:p>
          <a:p>
            <a:pPr eaLnBrk="1" hangingPunct="1"/>
            <a:r>
              <a:rPr lang="id-ID" altLang="en-US" sz="1200">
                <a:solidFill>
                  <a:srgbClr val="00B050"/>
                </a:solidFill>
              </a:rPr>
              <a:t>Metode = kebutuhan</a:t>
            </a:r>
          </a:p>
          <a:p>
            <a:pPr eaLnBrk="1" hangingPunct="1"/>
            <a:r>
              <a:rPr lang="id-ID" altLang="en-US" sz="1200">
                <a:solidFill>
                  <a:srgbClr val="00B050"/>
                </a:solidFill>
              </a:rPr>
              <a:t>Pelanggan &amp; </a:t>
            </a:r>
          </a:p>
          <a:p>
            <a:pPr eaLnBrk="1" hangingPunct="1"/>
            <a:r>
              <a:rPr lang="id-ID" altLang="en-US" sz="1200">
                <a:solidFill>
                  <a:srgbClr val="00B050"/>
                </a:solidFill>
              </a:rPr>
              <a:t>Persyaratan spesifik.</a:t>
            </a:r>
          </a:p>
          <a:p>
            <a:pPr eaLnBrk="1" hangingPunct="1"/>
            <a:r>
              <a:rPr lang="id-ID" altLang="en-US" sz="1200">
                <a:solidFill>
                  <a:srgbClr val="00B050"/>
                </a:solidFill>
              </a:rPr>
              <a:t>(7.2.2.3)</a:t>
            </a:r>
            <a:endParaRPr lang="en-US" altLang="en-US" sz="1200">
              <a:solidFill>
                <a:srgbClr val="00B050"/>
              </a:solidFill>
            </a:endParaRPr>
          </a:p>
        </p:txBody>
      </p:sp>
      <p:sp>
        <p:nvSpPr>
          <p:cNvPr id="117780" name="Text Box 25">
            <a:extLst>
              <a:ext uri="{FF2B5EF4-FFF2-40B4-BE49-F238E27FC236}">
                <a16:creationId xmlns:a16="http://schemas.microsoft.com/office/drawing/2014/main" id="{1F561F0B-7896-4C6A-8FE5-4A3754EF6149}"/>
              </a:ext>
            </a:extLst>
          </p:cNvPr>
          <p:cNvSpPr txBox="1">
            <a:spLocks noChangeArrowheads="1"/>
          </p:cNvSpPr>
          <p:nvPr/>
        </p:nvSpPr>
        <p:spPr bwMode="auto">
          <a:xfrm>
            <a:off x="8375812" y="3737010"/>
            <a:ext cx="1046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Metode non-</a:t>
            </a:r>
          </a:p>
          <a:p>
            <a:pPr eaLnBrk="1" hangingPunct="1"/>
            <a:r>
              <a:rPr lang="id-ID" altLang="en-US" sz="1200">
                <a:solidFill>
                  <a:srgbClr val="00B050"/>
                </a:solidFill>
              </a:rPr>
              <a:t>standard</a:t>
            </a:r>
          </a:p>
          <a:p>
            <a:pPr eaLnBrk="1" hangingPunct="1"/>
            <a:r>
              <a:rPr lang="id-ID" altLang="en-US" sz="1200">
                <a:solidFill>
                  <a:srgbClr val="00B050"/>
                </a:solidFill>
              </a:rPr>
              <a:t>(7.2.2.1)</a:t>
            </a:r>
            <a:endParaRPr lang="en-US" altLang="en-US" sz="1200">
              <a:solidFill>
                <a:srgbClr val="00B050"/>
              </a:solidFill>
            </a:endParaRPr>
          </a:p>
        </p:txBody>
      </p:sp>
      <p:sp>
        <p:nvSpPr>
          <p:cNvPr id="117781" name="Line 27">
            <a:extLst>
              <a:ext uri="{FF2B5EF4-FFF2-40B4-BE49-F238E27FC236}">
                <a16:creationId xmlns:a16="http://schemas.microsoft.com/office/drawing/2014/main" id="{1F1FDC5A-B80D-4026-80C8-49951B485549}"/>
              </a:ext>
            </a:extLst>
          </p:cNvPr>
          <p:cNvSpPr>
            <a:spLocks noChangeShapeType="1"/>
          </p:cNvSpPr>
          <p:nvPr/>
        </p:nvSpPr>
        <p:spPr bwMode="auto">
          <a:xfrm flipV="1">
            <a:off x="6691474" y="2957547"/>
            <a:ext cx="21590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82" name="Text Box 28">
            <a:extLst>
              <a:ext uri="{FF2B5EF4-FFF2-40B4-BE49-F238E27FC236}">
                <a16:creationId xmlns:a16="http://schemas.microsoft.com/office/drawing/2014/main" id="{40E69CB2-BB96-4C49-A40C-2E31765D661D}"/>
              </a:ext>
            </a:extLst>
          </p:cNvPr>
          <p:cNvSpPr txBox="1">
            <a:spLocks noChangeArrowheads="1"/>
          </p:cNvSpPr>
          <p:nvPr/>
        </p:nvSpPr>
        <p:spPr bwMode="auto">
          <a:xfrm>
            <a:off x="6099338" y="3279810"/>
            <a:ext cx="8842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Rekaman </a:t>
            </a:r>
          </a:p>
          <a:p>
            <a:pPr eaLnBrk="1" hangingPunct="1"/>
            <a:r>
              <a:rPr lang="id-ID" altLang="en-US" sz="1200">
                <a:solidFill>
                  <a:srgbClr val="00B050"/>
                </a:solidFill>
              </a:rPr>
              <a:t>validasi</a:t>
            </a:r>
          </a:p>
          <a:p>
            <a:pPr eaLnBrk="1" hangingPunct="1"/>
            <a:r>
              <a:rPr lang="id-ID" altLang="en-US" sz="1200">
                <a:solidFill>
                  <a:srgbClr val="00B050"/>
                </a:solidFill>
              </a:rPr>
              <a:t>(7.2.2.4)</a:t>
            </a:r>
            <a:endParaRPr lang="en-US" altLang="en-US" sz="1200">
              <a:solidFill>
                <a:srgbClr val="00B050"/>
              </a:solidFill>
            </a:endParaRPr>
          </a:p>
        </p:txBody>
      </p:sp>
      <p:pic>
        <p:nvPicPr>
          <p:cNvPr id="117783" name="Picture 29" descr="j0230358">
            <a:extLst>
              <a:ext uri="{FF2B5EF4-FFF2-40B4-BE49-F238E27FC236}">
                <a16:creationId xmlns:a16="http://schemas.microsoft.com/office/drawing/2014/main" id="{9D9E4595-46BB-430A-9DF4-2B9CE09A6A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51321" y="806715"/>
            <a:ext cx="738188" cy="795338"/>
          </a:xfrm>
        </p:spPr>
      </p:pic>
      <p:grpSp>
        <p:nvGrpSpPr>
          <p:cNvPr id="117784" name="Group 32">
            <a:extLst>
              <a:ext uri="{FF2B5EF4-FFF2-40B4-BE49-F238E27FC236}">
                <a16:creationId xmlns:a16="http://schemas.microsoft.com/office/drawing/2014/main" id="{8BBF3E59-2ED3-4AD5-8A39-F42F921582D1}"/>
              </a:ext>
            </a:extLst>
          </p:cNvPr>
          <p:cNvGrpSpPr>
            <a:grpSpLocks/>
          </p:cNvGrpSpPr>
          <p:nvPr/>
        </p:nvGrpSpPr>
        <p:grpSpPr bwMode="auto">
          <a:xfrm>
            <a:off x="3803906" y="3289818"/>
            <a:ext cx="785812" cy="393700"/>
            <a:chOff x="4059" y="3110"/>
            <a:chExt cx="1413" cy="590"/>
          </a:xfrm>
        </p:grpSpPr>
        <p:sp>
          <p:nvSpPr>
            <p:cNvPr id="117799" name="AutoShape 33">
              <a:extLst>
                <a:ext uri="{FF2B5EF4-FFF2-40B4-BE49-F238E27FC236}">
                  <a16:creationId xmlns:a16="http://schemas.microsoft.com/office/drawing/2014/main" id="{D2F33DF0-5513-4A98-ADAA-8E7C40E65EE7}"/>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17800" name="Freeform 34">
              <a:extLst>
                <a:ext uri="{FF2B5EF4-FFF2-40B4-BE49-F238E27FC236}">
                  <a16:creationId xmlns:a16="http://schemas.microsoft.com/office/drawing/2014/main" id="{FBCCE24D-E69F-41DC-8FED-86331D9D8A73}"/>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17801" name="Freeform 35">
              <a:extLst>
                <a:ext uri="{FF2B5EF4-FFF2-40B4-BE49-F238E27FC236}">
                  <a16:creationId xmlns:a16="http://schemas.microsoft.com/office/drawing/2014/main" id="{196CADFD-D8DC-457F-BC55-C562C364342C}"/>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17802" name="Freeform 36">
              <a:extLst>
                <a:ext uri="{FF2B5EF4-FFF2-40B4-BE49-F238E27FC236}">
                  <a16:creationId xmlns:a16="http://schemas.microsoft.com/office/drawing/2014/main" id="{B1C1F90D-0A51-45D5-8CC9-BBFEE099F042}"/>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17803" name="Freeform 37">
              <a:extLst>
                <a:ext uri="{FF2B5EF4-FFF2-40B4-BE49-F238E27FC236}">
                  <a16:creationId xmlns:a16="http://schemas.microsoft.com/office/drawing/2014/main" id="{D95E1CAD-2F4C-4B90-85E8-E8E2778D3AF7}"/>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17804" name="Freeform 38">
              <a:extLst>
                <a:ext uri="{FF2B5EF4-FFF2-40B4-BE49-F238E27FC236}">
                  <a16:creationId xmlns:a16="http://schemas.microsoft.com/office/drawing/2014/main" id="{F8D73323-D975-43FF-9AD5-07D834C7FA43}"/>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17805" name="Freeform 39">
              <a:extLst>
                <a:ext uri="{FF2B5EF4-FFF2-40B4-BE49-F238E27FC236}">
                  <a16:creationId xmlns:a16="http://schemas.microsoft.com/office/drawing/2014/main" id="{20893241-3D2B-4170-932A-F75C31114F40}"/>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17806" name="Freeform 40">
              <a:extLst>
                <a:ext uri="{FF2B5EF4-FFF2-40B4-BE49-F238E27FC236}">
                  <a16:creationId xmlns:a16="http://schemas.microsoft.com/office/drawing/2014/main" id="{B05B06D9-3F07-4C7F-AA44-329D60B4C08D}"/>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17807" name="Freeform 41">
              <a:extLst>
                <a:ext uri="{FF2B5EF4-FFF2-40B4-BE49-F238E27FC236}">
                  <a16:creationId xmlns:a16="http://schemas.microsoft.com/office/drawing/2014/main" id="{53D8D76E-1C6D-426D-B4CB-E346708D8648}"/>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17808" name="Freeform 42">
              <a:extLst>
                <a:ext uri="{FF2B5EF4-FFF2-40B4-BE49-F238E27FC236}">
                  <a16:creationId xmlns:a16="http://schemas.microsoft.com/office/drawing/2014/main" id="{A0A8B3B2-A0F8-47BB-AE6B-F4E5E5F047F3}"/>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17809" name="Freeform 43">
              <a:extLst>
                <a:ext uri="{FF2B5EF4-FFF2-40B4-BE49-F238E27FC236}">
                  <a16:creationId xmlns:a16="http://schemas.microsoft.com/office/drawing/2014/main" id="{A3B9F8AA-5025-4ED3-8AFC-8E9F4E7EB823}"/>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17810" name="Freeform 44">
              <a:extLst>
                <a:ext uri="{FF2B5EF4-FFF2-40B4-BE49-F238E27FC236}">
                  <a16:creationId xmlns:a16="http://schemas.microsoft.com/office/drawing/2014/main" id="{A7A8E9F5-64EE-48A7-88CC-C7491B77DA24}"/>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17811" name="Freeform 45">
              <a:extLst>
                <a:ext uri="{FF2B5EF4-FFF2-40B4-BE49-F238E27FC236}">
                  <a16:creationId xmlns:a16="http://schemas.microsoft.com/office/drawing/2014/main" id="{FA8B4BF8-8DD8-4550-930F-191DFB997D9C}"/>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17812" name="Freeform 46">
              <a:extLst>
                <a:ext uri="{FF2B5EF4-FFF2-40B4-BE49-F238E27FC236}">
                  <a16:creationId xmlns:a16="http://schemas.microsoft.com/office/drawing/2014/main" id="{B7348629-A546-422B-86D9-2C92D03F7800}"/>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17813" name="Freeform 47">
              <a:extLst>
                <a:ext uri="{FF2B5EF4-FFF2-40B4-BE49-F238E27FC236}">
                  <a16:creationId xmlns:a16="http://schemas.microsoft.com/office/drawing/2014/main" id="{282BE87A-BC75-4B86-B8DA-5446AA33A594}"/>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17814" name="Freeform 48">
              <a:extLst>
                <a:ext uri="{FF2B5EF4-FFF2-40B4-BE49-F238E27FC236}">
                  <a16:creationId xmlns:a16="http://schemas.microsoft.com/office/drawing/2014/main" id="{AB370417-B8AA-4317-A64E-E77CDF0FD83B}"/>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17815" name="Freeform 49">
              <a:extLst>
                <a:ext uri="{FF2B5EF4-FFF2-40B4-BE49-F238E27FC236}">
                  <a16:creationId xmlns:a16="http://schemas.microsoft.com/office/drawing/2014/main" id="{228D82B9-5D00-47BF-8BD3-B4BB933235E2}"/>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17816" name="Freeform 50">
              <a:extLst>
                <a:ext uri="{FF2B5EF4-FFF2-40B4-BE49-F238E27FC236}">
                  <a16:creationId xmlns:a16="http://schemas.microsoft.com/office/drawing/2014/main" id="{A954E8E9-E053-43BD-8AE1-24147979DE84}"/>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17817" name="Freeform 51">
              <a:extLst>
                <a:ext uri="{FF2B5EF4-FFF2-40B4-BE49-F238E27FC236}">
                  <a16:creationId xmlns:a16="http://schemas.microsoft.com/office/drawing/2014/main" id="{FE80BF47-25EB-4A17-94CB-60FB62096B61}"/>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17818" name="Freeform 52">
              <a:extLst>
                <a:ext uri="{FF2B5EF4-FFF2-40B4-BE49-F238E27FC236}">
                  <a16:creationId xmlns:a16="http://schemas.microsoft.com/office/drawing/2014/main" id="{01A2A3F9-ABDE-4B7A-82FB-BA74AF331E05}"/>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17819" name="Freeform 53">
              <a:extLst>
                <a:ext uri="{FF2B5EF4-FFF2-40B4-BE49-F238E27FC236}">
                  <a16:creationId xmlns:a16="http://schemas.microsoft.com/office/drawing/2014/main" id="{38B9489F-5F18-4116-A448-95F550B6A31B}"/>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17820" name="Freeform 54">
              <a:extLst>
                <a:ext uri="{FF2B5EF4-FFF2-40B4-BE49-F238E27FC236}">
                  <a16:creationId xmlns:a16="http://schemas.microsoft.com/office/drawing/2014/main" id="{1C33A549-279D-4CF0-9556-96100967C8C2}"/>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17821" name="Freeform 55">
              <a:extLst>
                <a:ext uri="{FF2B5EF4-FFF2-40B4-BE49-F238E27FC236}">
                  <a16:creationId xmlns:a16="http://schemas.microsoft.com/office/drawing/2014/main" id="{B8002855-BD24-49CB-BACF-DF2846AB3534}"/>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17822" name="Freeform 56">
              <a:extLst>
                <a:ext uri="{FF2B5EF4-FFF2-40B4-BE49-F238E27FC236}">
                  <a16:creationId xmlns:a16="http://schemas.microsoft.com/office/drawing/2014/main" id="{1369BFE9-5AAC-47D9-A96B-07F4A4186C4B}"/>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17823" name="Freeform 57">
              <a:extLst>
                <a:ext uri="{FF2B5EF4-FFF2-40B4-BE49-F238E27FC236}">
                  <a16:creationId xmlns:a16="http://schemas.microsoft.com/office/drawing/2014/main" id="{6D5E150E-4CD5-4DCA-93CA-D14CA16ED62F}"/>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17824" name="Freeform 58">
              <a:extLst>
                <a:ext uri="{FF2B5EF4-FFF2-40B4-BE49-F238E27FC236}">
                  <a16:creationId xmlns:a16="http://schemas.microsoft.com/office/drawing/2014/main" id="{91625DC9-43D9-45BB-8B40-6319903CE392}"/>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17825" name="Freeform 59">
              <a:extLst>
                <a:ext uri="{FF2B5EF4-FFF2-40B4-BE49-F238E27FC236}">
                  <a16:creationId xmlns:a16="http://schemas.microsoft.com/office/drawing/2014/main" id="{63526AF2-FF3A-4A5C-B808-B045915DD269}"/>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17826" name="Freeform 60">
              <a:extLst>
                <a:ext uri="{FF2B5EF4-FFF2-40B4-BE49-F238E27FC236}">
                  <a16:creationId xmlns:a16="http://schemas.microsoft.com/office/drawing/2014/main" id="{95802846-DEF5-471A-91E8-625F92B0AA0E}"/>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17827" name="Freeform 61">
              <a:extLst>
                <a:ext uri="{FF2B5EF4-FFF2-40B4-BE49-F238E27FC236}">
                  <a16:creationId xmlns:a16="http://schemas.microsoft.com/office/drawing/2014/main" id="{64D52FFD-748B-49AB-BCF0-17E97640F51E}"/>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17828" name="Freeform 62">
              <a:extLst>
                <a:ext uri="{FF2B5EF4-FFF2-40B4-BE49-F238E27FC236}">
                  <a16:creationId xmlns:a16="http://schemas.microsoft.com/office/drawing/2014/main" id="{C5524067-A95E-4544-834C-263AE8F534A5}"/>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17829" name="Freeform 63">
              <a:extLst>
                <a:ext uri="{FF2B5EF4-FFF2-40B4-BE49-F238E27FC236}">
                  <a16:creationId xmlns:a16="http://schemas.microsoft.com/office/drawing/2014/main" id="{7595A909-6178-4F8F-9BE4-99D8B4FDCB08}"/>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17830" name="Freeform 64">
              <a:extLst>
                <a:ext uri="{FF2B5EF4-FFF2-40B4-BE49-F238E27FC236}">
                  <a16:creationId xmlns:a16="http://schemas.microsoft.com/office/drawing/2014/main" id="{D94F1672-BC59-402B-819F-680DC5D2B2C9}"/>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17831" name="Freeform 65">
              <a:extLst>
                <a:ext uri="{FF2B5EF4-FFF2-40B4-BE49-F238E27FC236}">
                  <a16:creationId xmlns:a16="http://schemas.microsoft.com/office/drawing/2014/main" id="{B9507873-D34F-417C-AB42-A3BF83A2BD99}"/>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17832" name="Freeform 66">
              <a:extLst>
                <a:ext uri="{FF2B5EF4-FFF2-40B4-BE49-F238E27FC236}">
                  <a16:creationId xmlns:a16="http://schemas.microsoft.com/office/drawing/2014/main" id="{92863043-96E9-48DB-BFFB-B89FE385829D}"/>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17833" name="Freeform 67">
              <a:extLst>
                <a:ext uri="{FF2B5EF4-FFF2-40B4-BE49-F238E27FC236}">
                  <a16:creationId xmlns:a16="http://schemas.microsoft.com/office/drawing/2014/main" id="{5504505B-0DBA-47CF-866B-B55E2C80A873}"/>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17834" name="Freeform 68">
              <a:extLst>
                <a:ext uri="{FF2B5EF4-FFF2-40B4-BE49-F238E27FC236}">
                  <a16:creationId xmlns:a16="http://schemas.microsoft.com/office/drawing/2014/main" id="{703A21FD-C609-4F92-B8A7-AB10FE26A82A}"/>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17835" name="Freeform 69">
              <a:extLst>
                <a:ext uri="{FF2B5EF4-FFF2-40B4-BE49-F238E27FC236}">
                  <a16:creationId xmlns:a16="http://schemas.microsoft.com/office/drawing/2014/main" id="{A4AA1FA4-0E73-444F-9484-CB4E0C3822DC}"/>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17785" name="Group 70">
            <a:extLst>
              <a:ext uri="{FF2B5EF4-FFF2-40B4-BE49-F238E27FC236}">
                <a16:creationId xmlns:a16="http://schemas.microsoft.com/office/drawing/2014/main" id="{40380736-3150-4015-AFF9-9BB963DE0248}"/>
              </a:ext>
            </a:extLst>
          </p:cNvPr>
          <p:cNvGrpSpPr>
            <a:grpSpLocks/>
          </p:cNvGrpSpPr>
          <p:nvPr/>
        </p:nvGrpSpPr>
        <p:grpSpPr bwMode="auto">
          <a:xfrm>
            <a:off x="2209801" y="685800"/>
            <a:ext cx="6145213" cy="304800"/>
            <a:chOff x="4201" y="618"/>
            <a:chExt cx="2039" cy="0"/>
          </a:xfrm>
        </p:grpSpPr>
        <p:sp>
          <p:nvSpPr>
            <p:cNvPr id="117797" name="Line 71">
              <a:extLst>
                <a:ext uri="{FF2B5EF4-FFF2-40B4-BE49-F238E27FC236}">
                  <a16:creationId xmlns:a16="http://schemas.microsoft.com/office/drawing/2014/main" id="{3E86941B-F271-4088-86EE-21112693D41A}"/>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7798" name="Line 72">
              <a:extLst>
                <a:ext uri="{FF2B5EF4-FFF2-40B4-BE49-F238E27FC236}">
                  <a16:creationId xmlns:a16="http://schemas.microsoft.com/office/drawing/2014/main" id="{B6779A56-2671-48B5-9D9E-84910FDF6E38}"/>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cxnSp>
        <p:nvCxnSpPr>
          <p:cNvPr id="5" name="Elbow Connector 4">
            <a:extLst>
              <a:ext uri="{FF2B5EF4-FFF2-40B4-BE49-F238E27FC236}">
                <a16:creationId xmlns:a16="http://schemas.microsoft.com/office/drawing/2014/main" id="{5B1BB60A-F558-4FB0-9C24-7951F5CE3CC5}"/>
              </a:ext>
            </a:extLst>
          </p:cNvPr>
          <p:cNvCxnSpPr>
            <a:endCxn id="117763" idx="1"/>
          </p:cNvCxnSpPr>
          <p:nvPr/>
        </p:nvCxnSpPr>
        <p:spPr>
          <a:xfrm>
            <a:off x="6300949" y="2713073"/>
            <a:ext cx="3060700" cy="23018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788" name="TextBox 5">
            <a:extLst>
              <a:ext uri="{FF2B5EF4-FFF2-40B4-BE49-F238E27FC236}">
                <a16:creationId xmlns:a16="http://schemas.microsoft.com/office/drawing/2014/main" id="{5A322F1C-DCB3-4974-95F8-2A9D0C96675A}"/>
              </a:ext>
            </a:extLst>
          </p:cNvPr>
          <p:cNvSpPr txBox="1">
            <a:spLocks noChangeArrowheads="1"/>
          </p:cNvSpPr>
          <p:nvPr/>
        </p:nvSpPr>
        <p:spPr bwMode="auto">
          <a:xfrm>
            <a:off x="5129374" y="2309847"/>
            <a:ext cx="1430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sz="1200"/>
              <a:t> 7.2.1 Pemilihan &amp;</a:t>
            </a:r>
          </a:p>
          <a:p>
            <a:pPr algn="ctr" eaLnBrk="1" hangingPunct="1"/>
            <a:r>
              <a:rPr lang="id-ID" altLang="en-US" sz="1200"/>
              <a:t>verifikasi</a:t>
            </a:r>
          </a:p>
        </p:txBody>
      </p:sp>
      <p:sp>
        <p:nvSpPr>
          <p:cNvPr id="117789" name="Line 14">
            <a:extLst>
              <a:ext uri="{FF2B5EF4-FFF2-40B4-BE49-F238E27FC236}">
                <a16:creationId xmlns:a16="http://schemas.microsoft.com/office/drawing/2014/main" id="{211A2282-83F5-4D9A-98CA-43D4BB133623}"/>
              </a:ext>
            </a:extLst>
          </p:cNvPr>
          <p:cNvSpPr>
            <a:spLocks noChangeShapeType="1"/>
          </p:cNvSpPr>
          <p:nvPr/>
        </p:nvSpPr>
        <p:spPr bwMode="auto">
          <a:xfrm>
            <a:off x="7059775" y="2443197"/>
            <a:ext cx="144463" cy="2524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90" name="Line 14">
            <a:extLst>
              <a:ext uri="{FF2B5EF4-FFF2-40B4-BE49-F238E27FC236}">
                <a16:creationId xmlns:a16="http://schemas.microsoft.com/office/drawing/2014/main" id="{F03000A0-E5AB-48D5-8D79-76AC50AA60C4}"/>
              </a:ext>
            </a:extLst>
          </p:cNvPr>
          <p:cNvSpPr>
            <a:spLocks noChangeShapeType="1"/>
          </p:cNvSpPr>
          <p:nvPr/>
        </p:nvSpPr>
        <p:spPr bwMode="auto">
          <a:xfrm>
            <a:off x="6300949" y="1806609"/>
            <a:ext cx="446088" cy="88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91" name="Text Box 8">
            <a:extLst>
              <a:ext uri="{FF2B5EF4-FFF2-40B4-BE49-F238E27FC236}">
                <a16:creationId xmlns:a16="http://schemas.microsoft.com/office/drawing/2014/main" id="{4E29996D-2D28-461B-8E41-DEF494117E8F}"/>
              </a:ext>
            </a:extLst>
          </p:cNvPr>
          <p:cNvSpPr txBox="1">
            <a:spLocks noChangeArrowheads="1"/>
          </p:cNvSpPr>
          <p:nvPr/>
        </p:nvSpPr>
        <p:spPr bwMode="auto">
          <a:xfrm>
            <a:off x="7461412" y="1781210"/>
            <a:ext cx="1122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Edisi </a:t>
            </a:r>
          </a:p>
          <a:p>
            <a:pPr eaLnBrk="1" hangingPunct="1"/>
            <a:r>
              <a:rPr lang="id-ID" altLang="en-US" sz="1200" dirty="0">
                <a:solidFill>
                  <a:srgbClr val="00B050"/>
                </a:solidFill>
              </a:rPr>
              <a:t>mutakhir</a:t>
            </a:r>
            <a:endParaRPr lang="en-US" altLang="en-US" sz="1200" dirty="0">
              <a:solidFill>
                <a:srgbClr val="00B050"/>
              </a:solidFill>
            </a:endParaRPr>
          </a:p>
          <a:p>
            <a:pPr eaLnBrk="1" hangingPunct="1"/>
            <a:r>
              <a:rPr lang="en-US" altLang="en-US" sz="1200" dirty="0">
                <a:solidFill>
                  <a:srgbClr val="00B050"/>
                </a:solidFill>
              </a:rPr>
              <a:t>(</a:t>
            </a:r>
            <a:r>
              <a:rPr lang="id-ID" altLang="en-US" sz="1200" dirty="0">
                <a:solidFill>
                  <a:srgbClr val="00B050"/>
                </a:solidFill>
              </a:rPr>
              <a:t>7.2..1.3</a:t>
            </a:r>
            <a:r>
              <a:rPr lang="en-US" altLang="en-US" sz="1200" dirty="0">
                <a:solidFill>
                  <a:srgbClr val="00B050"/>
                </a:solidFill>
              </a:rPr>
              <a:t>)</a:t>
            </a:r>
          </a:p>
        </p:txBody>
      </p:sp>
      <p:sp>
        <p:nvSpPr>
          <p:cNvPr id="117792" name="Text Box 8">
            <a:extLst>
              <a:ext uri="{FF2B5EF4-FFF2-40B4-BE49-F238E27FC236}">
                <a16:creationId xmlns:a16="http://schemas.microsoft.com/office/drawing/2014/main" id="{F6CAF8D1-139E-4582-A20A-8CF0F8561FAD}"/>
              </a:ext>
            </a:extLst>
          </p:cNvPr>
          <p:cNvSpPr txBox="1">
            <a:spLocks noChangeArrowheads="1"/>
          </p:cNvSpPr>
          <p:nvPr/>
        </p:nvSpPr>
        <p:spPr bwMode="auto">
          <a:xfrm>
            <a:off x="6678774" y="1744697"/>
            <a:ext cx="1123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Metode</a:t>
            </a:r>
          </a:p>
          <a:p>
            <a:pPr eaLnBrk="1" hangingPunct="1"/>
            <a:r>
              <a:rPr lang="id-ID" altLang="en-US" sz="1200">
                <a:solidFill>
                  <a:srgbClr val="00B050"/>
                </a:solidFill>
              </a:rPr>
              <a:t>yg tepat</a:t>
            </a:r>
          </a:p>
          <a:p>
            <a:pPr eaLnBrk="1" hangingPunct="1"/>
            <a:r>
              <a:rPr lang="id-ID" altLang="en-US" sz="1200">
                <a:solidFill>
                  <a:srgbClr val="00B050"/>
                </a:solidFill>
              </a:rPr>
              <a:t>yg dipilih</a:t>
            </a:r>
            <a:endParaRPr lang="en-US" altLang="en-US" sz="1200">
              <a:solidFill>
                <a:srgbClr val="00B050"/>
              </a:solidFill>
            </a:endParaRPr>
          </a:p>
          <a:p>
            <a:pPr eaLnBrk="1" hangingPunct="1"/>
            <a:r>
              <a:rPr lang="en-US" altLang="en-US" sz="1200">
                <a:solidFill>
                  <a:srgbClr val="00B050"/>
                </a:solidFill>
              </a:rPr>
              <a:t>(</a:t>
            </a:r>
            <a:r>
              <a:rPr lang="id-ID" altLang="en-US" sz="1200">
                <a:solidFill>
                  <a:srgbClr val="00B050"/>
                </a:solidFill>
              </a:rPr>
              <a:t>7.2..1.4</a:t>
            </a:r>
            <a:r>
              <a:rPr lang="en-US" altLang="en-US" sz="1200">
                <a:solidFill>
                  <a:srgbClr val="00B050"/>
                </a:solidFill>
              </a:rPr>
              <a:t>)</a:t>
            </a:r>
          </a:p>
        </p:txBody>
      </p:sp>
      <p:sp>
        <p:nvSpPr>
          <p:cNvPr id="117793" name="Line 14">
            <a:extLst>
              <a:ext uri="{FF2B5EF4-FFF2-40B4-BE49-F238E27FC236}">
                <a16:creationId xmlns:a16="http://schemas.microsoft.com/office/drawing/2014/main" id="{E40744C9-7FD2-4B73-A089-BC8A8D919712}"/>
              </a:ext>
            </a:extLst>
          </p:cNvPr>
          <p:cNvSpPr>
            <a:spLocks noChangeShapeType="1"/>
          </p:cNvSpPr>
          <p:nvPr/>
        </p:nvSpPr>
        <p:spPr bwMode="auto">
          <a:xfrm>
            <a:off x="5916774" y="1806609"/>
            <a:ext cx="446088" cy="88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94" name="Text Box 15">
            <a:extLst>
              <a:ext uri="{FF2B5EF4-FFF2-40B4-BE49-F238E27FC236}">
                <a16:creationId xmlns:a16="http://schemas.microsoft.com/office/drawing/2014/main" id="{1D8BBEA1-8A4D-480E-9E09-A9FBC830986A}"/>
              </a:ext>
            </a:extLst>
          </p:cNvPr>
          <p:cNvSpPr txBox="1">
            <a:spLocks noChangeArrowheads="1"/>
          </p:cNvSpPr>
          <p:nvPr/>
        </p:nvSpPr>
        <p:spPr bwMode="auto">
          <a:xfrm>
            <a:off x="5307175" y="1400210"/>
            <a:ext cx="1019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Personel</a:t>
            </a:r>
          </a:p>
          <a:p>
            <a:pPr eaLnBrk="1" hangingPunct="1"/>
            <a:r>
              <a:rPr lang="id-ID" altLang="en-US" sz="1200" dirty="0">
                <a:solidFill>
                  <a:srgbClr val="00B050"/>
                </a:solidFill>
              </a:rPr>
              <a:t>kompetence</a:t>
            </a:r>
          </a:p>
          <a:p>
            <a:pPr eaLnBrk="1" hangingPunct="1"/>
            <a:r>
              <a:rPr lang="id-ID" altLang="en-US" sz="1200" dirty="0">
                <a:solidFill>
                  <a:srgbClr val="00B050"/>
                </a:solidFill>
              </a:rPr>
              <a:t>7.2.1.6</a:t>
            </a:r>
            <a:r>
              <a:rPr lang="en-US" altLang="en-US" sz="1200" dirty="0">
                <a:solidFill>
                  <a:srgbClr val="00B050"/>
                </a:solidFill>
              </a:rPr>
              <a:t>) </a:t>
            </a:r>
          </a:p>
        </p:txBody>
      </p:sp>
      <p:sp>
        <p:nvSpPr>
          <p:cNvPr id="117795" name="Line 19">
            <a:extLst>
              <a:ext uri="{FF2B5EF4-FFF2-40B4-BE49-F238E27FC236}">
                <a16:creationId xmlns:a16="http://schemas.microsoft.com/office/drawing/2014/main" id="{D75CCCA8-1FA3-478E-B624-326CDFB2CD9B}"/>
              </a:ext>
            </a:extLst>
          </p:cNvPr>
          <p:cNvSpPr>
            <a:spLocks noChangeShapeType="1"/>
          </p:cNvSpPr>
          <p:nvPr/>
        </p:nvSpPr>
        <p:spPr bwMode="auto">
          <a:xfrm flipV="1">
            <a:off x="5916775" y="2981359"/>
            <a:ext cx="447675" cy="781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7796" name="TextBox 10">
            <a:extLst>
              <a:ext uri="{FF2B5EF4-FFF2-40B4-BE49-F238E27FC236}">
                <a16:creationId xmlns:a16="http://schemas.microsoft.com/office/drawing/2014/main" id="{FBC69BE1-6D31-4B19-8210-A580CCF1A484}"/>
              </a:ext>
            </a:extLst>
          </p:cNvPr>
          <p:cNvSpPr txBox="1">
            <a:spLocks noChangeArrowheads="1"/>
          </p:cNvSpPr>
          <p:nvPr/>
        </p:nvSpPr>
        <p:spPr bwMode="auto">
          <a:xfrm>
            <a:off x="5223038" y="3610009"/>
            <a:ext cx="1531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Deviasi </a:t>
            </a:r>
          </a:p>
          <a:p>
            <a:pPr eaLnBrk="1" hangingPunct="1"/>
            <a:r>
              <a:rPr lang="id-ID" altLang="en-US" sz="1200">
                <a:solidFill>
                  <a:srgbClr val="00B050"/>
                </a:solidFill>
              </a:rPr>
              <a:t>didokument-</a:t>
            </a:r>
          </a:p>
          <a:p>
            <a:pPr eaLnBrk="1" hangingPunct="1"/>
            <a:r>
              <a:rPr lang="id-ID" altLang="en-US" sz="1200">
                <a:solidFill>
                  <a:srgbClr val="00B050"/>
                </a:solidFill>
              </a:rPr>
              <a:t>tasikan &amp; benar</a:t>
            </a:r>
          </a:p>
          <a:p>
            <a:pPr eaLnBrk="1" hangingPunct="1"/>
            <a:r>
              <a:rPr lang="id-ID" altLang="en-US" sz="1200">
                <a:solidFill>
                  <a:srgbClr val="00B050"/>
                </a:solidFill>
              </a:rPr>
              <a:t>disahkan dan </a:t>
            </a:r>
          </a:p>
          <a:p>
            <a:pPr eaLnBrk="1" hangingPunct="1"/>
            <a:r>
              <a:rPr lang="id-ID" altLang="en-US" sz="1200">
                <a:solidFill>
                  <a:srgbClr val="00B050"/>
                </a:solidFill>
              </a:rPr>
              <a:t>persetujuan</a:t>
            </a:r>
          </a:p>
          <a:p>
            <a:pPr eaLnBrk="1" hangingPunct="1"/>
            <a:r>
              <a:rPr lang="id-ID" altLang="en-US" sz="1200">
                <a:solidFill>
                  <a:srgbClr val="00B050"/>
                </a:solidFill>
              </a:rPr>
              <a:t>Pelanggan (7.2.1.7)</a:t>
            </a:r>
          </a:p>
        </p:txBody>
      </p:sp>
      <p:sp>
        <p:nvSpPr>
          <p:cNvPr id="2" name="Footer Placeholder 1">
            <a:extLst>
              <a:ext uri="{FF2B5EF4-FFF2-40B4-BE49-F238E27FC236}">
                <a16:creationId xmlns:a16="http://schemas.microsoft.com/office/drawing/2014/main" id="{6291CC5E-8D56-4297-B9C1-09BDD638510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2AF39C3C-71CF-4829-A8DD-27748228B0E8}"/>
              </a:ext>
            </a:extLst>
          </p:cNvPr>
          <p:cNvSpPr>
            <a:spLocks noGrp="1"/>
          </p:cNvSpPr>
          <p:nvPr>
            <p:ph type="sldNum" sz="quarter" idx="12"/>
          </p:nvPr>
        </p:nvSpPr>
        <p:spPr/>
        <p:txBody>
          <a:bodyPr/>
          <a:lstStyle/>
          <a:p>
            <a:fld id="{D613E84E-F90B-4997-BEAD-0068A8707C75}" type="slidenum">
              <a:rPr lang="en-US" smtClean="0"/>
              <a:t>79</a:t>
            </a:fld>
            <a:endParaRPr lang="en-US" dirty="0"/>
          </a:p>
        </p:txBody>
      </p:sp>
      <p:sp>
        <p:nvSpPr>
          <p:cNvPr id="78" name="Line 10">
            <a:extLst>
              <a:ext uri="{FF2B5EF4-FFF2-40B4-BE49-F238E27FC236}">
                <a16:creationId xmlns:a16="http://schemas.microsoft.com/office/drawing/2014/main" id="{E0D0630D-8961-44C7-A0B7-04306592217A}"/>
              </a:ext>
            </a:extLst>
          </p:cNvPr>
          <p:cNvSpPr>
            <a:spLocks noChangeShapeType="1"/>
          </p:cNvSpPr>
          <p:nvPr/>
        </p:nvSpPr>
        <p:spPr bwMode="auto">
          <a:xfrm>
            <a:off x="5026490" y="787434"/>
            <a:ext cx="0" cy="448060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BE4-06C0-4A84-ADCB-D6B68E86538C}"/>
              </a:ext>
            </a:extLst>
          </p:cNvPr>
          <p:cNvSpPr>
            <a:spLocks noGrp="1"/>
          </p:cNvSpPr>
          <p:nvPr>
            <p:ph type="title"/>
          </p:nvPr>
        </p:nvSpPr>
        <p:spPr>
          <a:xfrm>
            <a:off x="1070351" y="942108"/>
            <a:ext cx="9120784" cy="1904331"/>
          </a:xfrm>
        </p:spPr>
        <p:txBody>
          <a:bodyPr/>
          <a:lstStyle/>
          <a:p>
            <a:r>
              <a:rPr lang="en-US" sz="3600" dirty="0"/>
              <a:t>2. Prinsip-prinsip Utama </a:t>
            </a:r>
            <a:br>
              <a:rPr lang="en-US" sz="3600" dirty="0"/>
            </a:br>
            <a:r>
              <a:rPr lang="en-US" sz="3600" dirty="0"/>
              <a:t>    ISO/IEC 17025: 2017</a:t>
            </a:r>
          </a:p>
        </p:txBody>
      </p:sp>
      <p:sp>
        <p:nvSpPr>
          <p:cNvPr id="4" name="Footer Placeholder 3">
            <a:extLst>
              <a:ext uri="{FF2B5EF4-FFF2-40B4-BE49-F238E27FC236}">
                <a16:creationId xmlns:a16="http://schemas.microsoft.com/office/drawing/2014/main" id="{7544FDE2-2A01-4E39-B4B9-4EC3F67BC0E8}"/>
              </a:ext>
            </a:extLst>
          </p:cNvPr>
          <p:cNvSpPr>
            <a:spLocks noGrp="1"/>
          </p:cNvSpPr>
          <p:nvPr>
            <p:ph type="ftr" sz="quarter" idx="11"/>
          </p:nvPr>
        </p:nvSpPr>
        <p:spPr>
          <a:xfrm>
            <a:off x="677334" y="6041362"/>
            <a:ext cx="6297612" cy="365125"/>
          </a:xfrm>
        </p:spPr>
        <p:txBody>
          <a:bodyPr/>
          <a:lstStyle/>
          <a:p>
            <a:r>
              <a:rPr lang="en-US"/>
              <a:t>ISO/IEC 17025/Rev.01 (c)Copyright, Sentral Sistem Oct. 2020</a:t>
            </a:r>
          </a:p>
        </p:txBody>
      </p:sp>
      <p:sp>
        <p:nvSpPr>
          <p:cNvPr id="3" name="Slide Number Placeholder 2">
            <a:extLst>
              <a:ext uri="{FF2B5EF4-FFF2-40B4-BE49-F238E27FC236}">
                <a16:creationId xmlns:a16="http://schemas.microsoft.com/office/drawing/2014/main" id="{6F12AF9A-A5D4-4843-8952-6E4B347512FB}"/>
              </a:ext>
            </a:extLst>
          </p:cNvPr>
          <p:cNvSpPr>
            <a:spLocks noGrp="1"/>
          </p:cNvSpPr>
          <p:nvPr>
            <p:ph type="sldNum" sz="quarter" idx="12"/>
          </p:nvPr>
        </p:nvSpPr>
        <p:spPr/>
        <p:txBody>
          <a:bodyPr/>
          <a:lstStyle/>
          <a:p>
            <a:fld id="{D613E84E-F90B-4997-BEAD-0068A8707C75}" type="slidenum">
              <a:rPr lang="en-US" smtClean="0"/>
              <a:pPr/>
              <a:t>8</a:t>
            </a:fld>
            <a:endParaRPr lang="en-US" dirty="0"/>
          </a:p>
        </p:txBody>
      </p:sp>
    </p:spTree>
    <p:extLst>
      <p:ext uri="{BB962C8B-B14F-4D97-AF65-F5344CB8AC3E}">
        <p14:creationId xmlns:p14="http://schemas.microsoft.com/office/powerpoint/2010/main" val="2030834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a:extLst>
              <a:ext uri="{FF2B5EF4-FFF2-40B4-BE49-F238E27FC236}">
                <a16:creationId xmlns:a16="http://schemas.microsoft.com/office/drawing/2014/main" id="{1C7187AE-C6D7-4721-A285-CEB09D063DD1}"/>
              </a:ext>
            </a:extLst>
          </p:cNvPr>
          <p:cNvSpPr>
            <a:spLocks noGrp="1" noChangeArrowheads="1"/>
          </p:cNvSpPr>
          <p:nvPr>
            <p:ph idx="1"/>
          </p:nvPr>
        </p:nvSpPr>
        <p:spPr>
          <a:xfrm>
            <a:off x="859809" y="919166"/>
            <a:ext cx="8458200" cy="5562600"/>
          </a:xfrm>
        </p:spPr>
        <p:txBody>
          <a:bodyPr/>
          <a:lstStyle/>
          <a:p>
            <a:pPr marL="0" indent="0" algn="ctr">
              <a:buNone/>
            </a:pPr>
            <a:r>
              <a:rPr lang="id-ID" altLang="en-US" sz="1800" u="sng" dirty="0">
                <a:solidFill>
                  <a:srgbClr val="00B050"/>
                </a:solidFill>
              </a:rPr>
              <a:t> </a:t>
            </a:r>
            <a:r>
              <a:rPr lang="id-ID" altLang="en-US" b="1" u="sng" dirty="0">
                <a:solidFill>
                  <a:srgbClr val="00B050"/>
                </a:solidFill>
              </a:rPr>
              <a:t>7.3 Sampling</a:t>
            </a:r>
            <a:br>
              <a:rPr lang="id-ID" altLang="en-US" b="1" u="sng" dirty="0">
                <a:solidFill>
                  <a:srgbClr val="00B050"/>
                </a:solidFill>
              </a:rPr>
            </a:br>
            <a:endParaRPr lang="id-ID" altLang="en-US" sz="1000" b="1" u="sng" dirty="0">
              <a:solidFill>
                <a:srgbClr val="00B050"/>
              </a:solidFill>
            </a:endParaRPr>
          </a:p>
          <a:p>
            <a:pPr marL="0" lvl="1" indent="0">
              <a:spcAft>
                <a:spcPct val="20000"/>
              </a:spcAft>
              <a:buClr>
                <a:srgbClr val="8C88DB"/>
              </a:buClr>
              <a:buSzPct val="70000"/>
              <a:buNone/>
            </a:pPr>
            <a:r>
              <a:rPr lang="id-ID" altLang="en-US" dirty="0"/>
              <a:t>7.3.1 Lab harus mempunyai rencana sampling dan metode </a:t>
            </a:r>
            <a:r>
              <a:rPr lang="en-US" altLang="en-US" dirty="0"/>
              <a:t>sampling </a:t>
            </a:r>
            <a:r>
              <a:rPr lang="id-ID" altLang="en-US" dirty="0"/>
              <a:t>bila melakukan sampling zat, bahan, atau produk untuk pengujian atau </a:t>
            </a:r>
            <a:r>
              <a:rPr lang="en-US" altLang="en-US" dirty="0"/>
              <a:t>item </a:t>
            </a:r>
            <a:r>
              <a:rPr lang="id-ID" altLang="en-US" dirty="0"/>
              <a:t>kalibrasi. Metode pengambilan sampel harus mengatasi faktor yang harus dikendalikan untuk menjamin keabsahan hasil. </a:t>
            </a:r>
            <a:r>
              <a:rPr lang="id-ID" altLang="en-US" dirty="0">
                <a:latin typeface="Tahoma" panose="020B0604030504040204" pitchFamily="34" charset="0"/>
                <a:cs typeface="Times New Roman" panose="02020603050405020304" pitchFamily="18" charset="0"/>
              </a:rPr>
              <a:t>Rencana pengambilan sampel dan metode harus tersedia di lokasi tempat pengambilan sampel. </a:t>
            </a:r>
            <a:r>
              <a:rPr lang="id-ID" altLang="en-US" dirty="0"/>
              <a:t>Rencana pengambilan sampel harus, setiap saat masuk akal (reasonable), dengan pendekatan metode statistik yang sesuai.</a:t>
            </a:r>
            <a:br>
              <a:rPr lang="id-ID" altLang="en-US" dirty="0"/>
            </a:br>
            <a:br>
              <a:rPr lang="id-ID" altLang="en-US" sz="1000" dirty="0"/>
            </a:br>
            <a:r>
              <a:rPr lang="id-ID" altLang="en-US" dirty="0"/>
              <a:t>7.3.2  </a:t>
            </a:r>
            <a:r>
              <a:rPr lang="id-ID" altLang="en-US" u="sng" dirty="0">
                <a:solidFill>
                  <a:srgbClr val="00682F"/>
                </a:solidFill>
              </a:rPr>
              <a:t>Prosedur</a:t>
            </a:r>
            <a:r>
              <a:rPr lang="id-ID" altLang="en-US" dirty="0"/>
              <a:t> sampling harus menjelaskan:</a:t>
            </a:r>
          </a:p>
          <a:p>
            <a:pPr marL="0" lvl="1" indent="0">
              <a:spcAft>
                <a:spcPct val="20000"/>
              </a:spcAft>
              <a:buClr>
                <a:srgbClr val="002060"/>
              </a:buClr>
              <a:buFontTx/>
              <a:buAutoNum type="alphaLcParenR"/>
            </a:pPr>
            <a:r>
              <a:rPr lang="id-ID" altLang="en-US" dirty="0"/>
              <a:t> </a:t>
            </a:r>
            <a:r>
              <a:rPr lang="id-ID" altLang="en-US" dirty="0">
                <a:solidFill>
                  <a:srgbClr val="002060"/>
                </a:solidFill>
              </a:rPr>
              <a:t>pemilihan sampel  atau site/lokasi, </a:t>
            </a:r>
          </a:p>
          <a:p>
            <a:pPr marL="0" lvl="1" indent="0">
              <a:spcAft>
                <a:spcPct val="20000"/>
              </a:spcAft>
              <a:buClr>
                <a:srgbClr val="002060"/>
              </a:buClr>
              <a:buFontTx/>
              <a:buAutoNum type="alphaLcParenR"/>
            </a:pPr>
            <a:r>
              <a:rPr lang="id-ID" altLang="en-US" dirty="0">
                <a:solidFill>
                  <a:srgbClr val="002060"/>
                </a:solidFill>
              </a:rPr>
              <a:t> rencana sampling, </a:t>
            </a:r>
          </a:p>
          <a:p>
            <a:pPr marL="0" lvl="1" indent="0">
              <a:spcAft>
                <a:spcPct val="20000"/>
              </a:spcAft>
              <a:buClr>
                <a:srgbClr val="002060"/>
              </a:buClr>
              <a:buFontTx/>
              <a:buAutoNum type="alphaLcParenR"/>
            </a:pPr>
            <a:r>
              <a:rPr lang="id-ID" altLang="en-US" dirty="0">
                <a:solidFill>
                  <a:srgbClr val="002060"/>
                </a:solidFill>
              </a:rPr>
              <a:t> preparasi dan pengolahan sampel substances, material, atau produk yang diperlukan untuk pengujian atau kalibrasi.</a:t>
            </a:r>
          </a:p>
        </p:txBody>
      </p:sp>
      <p:grpSp>
        <p:nvGrpSpPr>
          <p:cNvPr id="118789" name="Group 6">
            <a:extLst>
              <a:ext uri="{FF2B5EF4-FFF2-40B4-BE49-F238E27FC236}">
                <a16:creationId xmlns:a16="http://schemas.microsoft.com/office/drawing/2014/main" id="{49BD2CCB-E43F-4971-A1F1-9D15DFCD6D57}"/>
              </a:ext>
            </a:extLst>
          </p:cNvPr>
          <p:cNvGrpSpPr>
            <a:grpSpLocks/>
          </p:cNvGrpSpPr>
          <p:nvPr/>
        </p:nvGrpSpPr>
        <p:grpSpPr bwMode="auto">
          <a:xfrm>
            <a:off x="2362200" y="838200"/>
            <a:ext cx="4876800" cy="228600"/>
            <a:chOff x="904875" y="914400"/>
            <a:chExt cx="4184650" cy="0"/>
          </a:xfrm>
        </p:grpSpPr>
        <p:sp>
          <p:nvSpPr>
            <p:cNvPr id="118790" name="Line 8">
              <a:extLst>
                <a:ext uri="{FF2B5EF4-FFF2-40B4-BE49-F238E27FC236}">
                  <a16:creationId xmlns:a16="http://schemas.microsoft.com/office/drawing/2014/main" id="{54FFF689-3F7C-4D8C-9750-1C41074BBAE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8791" name="Line 9">
              <a:extLst>
                <a:ext uri="{FF2B5EF4-FFF2-40B4-BE49-F238E27FC236}">
                  <a16:creationId xmlns:a16="http://schemas.microsoft.com/office/drawing/2014/main" id="{5B212FDF-8DFD-4C74-A6DD-7A2ABA7FDDF2}"/>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B2D42F7-9E26-4789-8394-014BDDD541C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C8333E9-8D4D-4AF6-AD02-61205BA728DC}"/>
              </a:ext>
            </a:extLst>
          </p:cNvPr>
          <p:cNvSpPr>
            <a:spLocks noGrp="1"/>
          </p:cNvSpPr>
          <p:nvPr>
            <p:ph type="sldNum" sz="quarter" idx="12"/>
          </p:nvPr>
        </p:nvSpPr>
        <p:spPr/>
        <p:txBody>
          <a:bodyPr/>
          <a:lstStyle/>
          <a:p>
            <a:fld id="{D613E84E-F90B-4997-BEAD-0068A8707C75}" type="slidenum">
              <a:rPr lang="en-US" smtClean="0"/>
              <a:t>80</a:t>
            </a:fld>
            <a:endParaRPr lang="en-US" dirty="0"/>
          </a:p>
        </p:txBody>
      </p:sp>
      <p:sp>
        <p:nvSpPr>
          <p:cNvPr id="5" name="Title 4">
            <a:extLst>
              <a:ext uri="{FF2B5EF4-FFF2-40B4-BE49-F238E27FC236}">
                <a16:creationId xmlns:a16="http://schemas.microsoft.com/office/drawing/2014/main" id="{6225BDC5-3F4B-4500-B447-447045EA528E}"/>
              </a:ext>
            </a:extLst>
          </p:cNvPr>
          <p:cNvSpPr>
            <a:spLocks noGrp="1"/>
          </p:cNvSpPr>
          <p:nvPr>
            <p:ph type="title"/>
          </p:nvPr>
        </p:nvSpPr>
        <p:spPr>
          <a:xfrm>
            <a:off x="2362200" y="622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a:extLst>
              <a:ext uri="{FF2B5EF4-FFF2-40B4-BE49-F238E27FC236}">
                <a16:creationId xmlns:a16="http://schemas.microsoft.com/office/drawing/2014/main" id="{CF0E11E3-DE2F-4826-93ED-66F442FB1866}"/>
              </a:ext>
            </a:extLst>
          </p:cNvPr>
          <p:cNvSpPr>
            <a:spLocks noGrp="1"/>
          </p:cNvSpPr>
          <p:nvPr>
            <p:ph idx="1"/>
          </p:nvPr>
        </p:nvSpPr>
        <p:spPr>
          <a:xfrm>
            <a:off x="875731" y="812403"/>
            <a:ext cx="8458200" cy="5562600"/>
          </a:xfrm>
        </p:spPr>
        <p:txBody>
          <a:bodyPr>
            <a:normAutofit fontScale="92500" lnSpcReduction="20000"/>
          </a:bodyPr>
          <a:lstStyle/>
          <a:p>
            <a:pPr marL="0" indent="0" algn="ctr">
              <a:buClr>
                <a:srgbClr val="002060"/>
              </a:buClr>
              <a:buNone/>
              <a:defRPr/>
            </a:pPr>
            <a:r>
              <a:rPr lang="id-ID" altLang="id-ID" sz="1800" u="sng" dirty="0">
                <a:solidFill>
                  <a:srgbClr val="00B050"/>
                </a:solidFill>
              </a:rPr>
              <a:t> </a:t>
            </a:r>
            <a:r>
              <a:rPr lang="id-ID" altLang="id-ID" b="1" u="sng" dirty="0">
                <a:solidFill>
                  <a:srgbClr val="00B050"/>
                </a:solidFill>
              </a:rPr>
              <a:t>7.3 Sampling</a:t>
            </a:r>
            <a:endParaRPr lang="en-US" altLang="id-ID" b="1" u="sng" dirty="0">
              <a:solidFill>
                <a:srgbClr val="00B050"/>
              </a:solidFill>
            </a:endParaRPr>
          </a:p>
          <a:p>
            <a:pPr marL="0" indent="0">
              <a:buClr>
                <a:srgbClr val="002060"/>
              </a:buClr>
              <a:buNone/>
              <a:defRPr/>
            </a:pPr>
            <a:br>
              <a:rPr lang="id-ID" altLang="id-ID" sz="1000" b="1" dirty="0"/>
            </a:br>
            <a:br>
              <a:rPr lang="id-ID" altLang="id-ID" sz="1000" dirty="0"/>
            </a:br>
            <a:r>
              <a:rPr lang="id-ID" altLang="id-ID" sz="2200" dirty="0"/>
              <a:t>7.3.3 Laboratorium harus menjaga rekaman data sampling yang relevan dan operasi yang berhubungan dengan pengambilan sampel yang merupakan bagian dari pengujian atau kalibrasi yang dilakukan. Rekaman meliputi, bila relevan:</a:t>
            </a:r>
            <a:br>
              <a:rPr lang="id-ID" altLang="id-ID" sz="2200" dirty="0"/>
            </a:br>
            <a:br>
              <a:rPr lang="id-ID" altLang="id-ID" sz="1000" dirty="0"/>
            </a:br>
            <a:r>
              <a:rPr lang="id-ID" altLang="id-ID" sz="2000" dirty="0">
                <a:solidFill>
                  <a:srgbClr val="002060"/>
                </a:solidFill>
              </a:rPr>
              <a:t>a)  mengacu pada prosedur pengambilan sampel yang digunakan;</a:t>
            </a:r>
            <a:br>
              <a:rPr lang="id-ID" altLang="id-ID" sz="2000" dirty="0">
                <a:solidFill>
                  <a:srgbClr val="002060"/>
                </a:solidFill>
              </a:rPr>
            </a:br>
            <a:r>
              <a:rPr lang="id-ID" altLang="id-ID" sz="2000" dirty="0">
                <a:solidFill>
                  <a:srgbClr val="002060"/>
                </a:solidFill>
              </a:rPr>
              <a:t>b)  tanggal dan waktu saat sampling;</a:t>
            </a:r>
          </a:p>
          <a:p>
            <a:pPr marL="355600" indent="-355600">
              <a:buClr>
                <a:srgbClr val="002060"/>
              </a:buClr>
              <a:buSzPct val="100000"/>
              <a:buFont typeface="+mj-lt"/>
              <a:buAutoNum type="alphaLcParenR" startAt="3"/>
              <a:defRPr/>
            </a:pPr>
            <a:r>
              <a:rPr lang="id-ID" sz="2000" dirty="0">
                <a:solidFill>
                  <a:srgbClr val="002060"/>
                </a:solidFill>
              </a:rPr>
              <a:t>data yang relevan untuk mengidentifikasi sampel (misalnya nomor, jumlah, nama);</a:t>
            </a:r>
          </a:p>
          <a:p>
            <a:pPr marL="355600" indent="-355600">
              <a:buClr>
                <a:srgbClr val="002060"/>
              </a:buClr>
              <a:buSzPct val="100000"/>
              <a:buFont typeface="+mj-lt"/>
              <a:buAutoNum type="alphaLcParenR" startAt="3"/>
              <a:defRPr/>
            </a:pPr>
            <a:r>
              <a:rPr lang="id-ID" sz="2000" dirty="0">
                <a:solidFill>
                  <a:srgbClr val="002060"/>
                </a:solidFill>
              </a:rPr>
              <a:t>identifikasi personel pengambil sampel;</a:t>
            </a:r>
          </a:p>
          <a:p>
            <a:pPr marL="0" indent="0">
              <a:buClr>
                <a:srgbClr val="002060"/>
              </a:buClr>
              <a:buSzPct val="100000"/>
              <a:buNone/>
              <a:defRPr/>
            </a:pPr>
            <a:r>
              <a:rPr lang="id-ID" sz="2000" dirty="0">
                <a:solidFill>
                  <a:srgbClr val="002060"/>
                </a:solidFill>
              </a:rPr>
              <a:t>e)  Identifikasi alat yang digunakan;</a:t>
            </a:r>
          </a:p>
          <a:p>
            <a:pPr marL="355600" indent="-355600">
              <a:buClr>
                <a:srgbClr val="002060"/>
              </a:buClr>
              <a:buSzPct val="100000"/>
              <a:buNone/>
              <a:defRPr/>
            </a:pPr>
            <a:r>
              <a:rPr lang="id-ID" sz="2000" dirty="0">
                <a:solidFill>
                  <a:srgbClr val="002060"/>
                </a:solidFill>
              </a:rPr>
              <a:t>f)  jika relevan, kondisi lingkungan; dan</a:t>
            </a:r>
          </a:p>
          <a:p>
            <a:pPr marL="355600" indent="-355600">
              <a:buClr>
                <a:srgbClr val="002060"/>
              </a:buClr>
              <a:buSzPct val="100000"/>
              <a:buFont typeface="Webdings" panose="05030102010509060703" pitchFamily="18" charset="2"/>
              <a:buAutoNum type="alphaLcParenR" startAt="7"/>
              <a:defRPr/>
            </a:pPr>
            <a:r>
              <a:rPr lang="id-ID" sz="2000" dirty="0">
                <a:solidFill>
                  <a:srgbClr val="002060"/>
                </a:solidFill>
              </a:rPr>
              <a:t>diagram atau yang setara lainnya untuk mengidentifikasi lokasi pengambilan sampel bila diperlukan.</a:t>
            </a:r>
          </a:p>
          <a:p>
            <a:pPr marL="355600" indent="-355600">
              <a:buClr>
                <a:srgbClr val="002060"/>
              </a:buClr>
              <a:buSzPct val="100000"/>
              <a:buFont typeface="Webdings" panose="05030102010509060703" pitchFamily="18" charset="2"/>
              <a:buAutoNum type="alphaLcParenR" startAt="7"/>
              <a:defRPr/>
            </a:pPr>
            <a:r>
              <a:rPr lang="id-ID" altLang="id-ID" sz="2000" dirty="0">
                <a:solidFill>
                  <a:srgbClr val="002060"/>
                </a:solidFill>
              </a:rPr>
              <a:t>penyimpangan, penambahan, atau pengecualian dari metode </a:t>
            </a:r>
          </a:p>
          <a:p>
            <a:pPr marL="0" indent="0">
              <a:buClr>
                <a:srgbClr val="002060"/>
              </a:buClr>
              <a:buSzPct val="100000"/>
              <a:buNone/>
              <a:defRPr/>
            </a:pPr>
            <a:r>
              <a:rPr lang="id-ID" altLang="id-ID" sz="2000" dirty="0">
                <a:solidFill>
                  <a:srgbClr val="002060"/>
                </a:solidFill>
              </a:rPr>
              <a:t>     sampling dan rencana sampling</a:t>
            </a:r>
            <a:r>
              <a:rPr lang="en-US" altLang="id-ID" sz="2000" dirty="0">
                <a:solidFill>
                  <a:srgbClr val="002060"/>
                </a:solidFill>
              </a:rPr>
              <a:t>.</a:t>
            </a:r>
            <a:endParaRPr lang="id-ID" altLang="id-ID" sz="2000" dirty="0">
              <a:solidFill>
                <a:srgbClr val="002060"/>
              </a:solidFill>
            </a:endParaRPr>
          </a:p>
        </p:txBody>
      </p:sp>
      <p:grpSp>
        <p:nvGrpSpPr>
          <p:cNvPr id="119813" name="Group 6">
            <a:extLst>
              <a:ext uri="{FF2B5EF4-FFF2-40B4-BE49-F238E27FC236}">
                <a16:creationId xmlns:a16="http://schemas.microsoft.com/office/drawing/2014/main" id="{413E29D7-A0F5-43EB-A121-F0067A040ED8}"/>
              </a:ext>
            </a:extLst>
          </p:cNvPr>
          <p:cNvGrpSpPr>
            <a:grpSpLocks/>
          </p:cNvGrpSpPr>
          <p:nvPr/>
        </p:nvGrpSpPr>
        <p:grpSpPr bwMode="auto">
          <a:xfrm>
            <a:off x="2362200" y="838200"/>
            <a:ext cx="4953000" cy="228600"/>
            <a:chOff x="904875" y="914400"/>
            <a:chExt cx="4184650" cy="0"/>
          </a:xfrm>
        </p:grpSpPr>
        <p:sp>
          <p:nvSpPr>
            <p:cNvPr id="119814" name="Line 8">
              <a:extLst>
                <a:ext uri="{FF2B5EF4-FFF2-40B4-BE49-F238E27FC236}">
                  <a16:creationId xmlns:a16="http://schemas.microsoft.com/office/drawing/2014/main" id="{F7AC411D-25E6-4095-B158-378A9DD28DC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19815" name="Line 9">
              <a:extLst>
                <a:ext uri="{FF2B5EF4-FFF2-40B4-BE49-F238E27FC236}">
                  <a16:creationId xmlns:a16="http://schemas.microsoft.com/office/drawing/2014/main" id="{383CFF38-2BD2-4CF1-A053-9597DA38B6F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706F39E2-1719-4180-98A3-6E05DC130AD2}"/>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1EC692C3-7854-4676-BAC9-02C13CF35F44}"/>
              </a:ext>
            </a:extLst>
          </p:cNvPr>
          <p:cNvSpPr>
            <a:spLocks noGrp="1"/>
          </p:cNvSpPr>
          <p:nvPr>
            <p:ph type="sldNum" sz="quarter" idx="12"/>
          </p:nvPr>
        </p:nvSpPr>
        <p:spPr/>
        <p:txBody>
          <a:bodyPr/>
          <a:lstStyle/>
          <a:p>
            <a:fld id="{D613E84E-F90B-4997-BEAD-0068A8707C75}" type="slidenum">
              <a:rPr lang="en-US" smtClean="0"/>
              <a:t>81</a:t>
            </a:fld>
            <a:endParaRPr lang="en-US" dirty="0"/>
          </a:p>
        </p:txBody>
      </p:sp>
      <p:sp>
        <p:nvSpPr>
          <p:cNvPr id="5" name="Title 4">
            <a:extLst>
              <a:ext uri="{FF2B5EF4-FFF2-40B4-BE49-F238E27FC236}">
                <a16:creationId xmlns:a16="http://schemas.microsoft.com/office/drawing/2014/main" id="{7E379579-4570-4BED-9BF7-A0C254E12C5A}"/>
              </a:ext>
            </a:extLst>
          </p:cNvPr>
          <p:cNvSpPr>
            <a:spLocks noGrp="1"/>
          </p:cNvSpPr>
          <p:nvPr>
            <p:ph type="title"/>
          </p:nvPr>
        </p:nvSpPr>
        <p:spPr>
          <a:xfrm>
            <a:off x="2421949" y="-29498"/>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D5A1C9C4-C006-46C7-916F-79C594478576}"/>
              </a:ext>
            </a:extLst>
          </p:cNvPr>
          <p:cNvSpPr>
            <a:spLocks noGrp="1" noChangeArrowheads="1"/>
          </p:cNvSpPr>
          <p:nvPr>
            <p:ph type="title"/>
          </p:nvPr>
        </p:nvSpPr>
        <p:spPr>
          <a:xfrm>
            <a:off x="2516188" y="21943"/>
            <a:ext cx="7772400" cy="685800"/>
          </a:xfrm>
        </p:spPr>
        <p:txBody>
          <a:bodyPr/>
          <a:lstStyle/>
          <a:p>
            <a:pPr eaLnBrk="1" hangingPunct="1"/>
            <a:r>
              <a:rPr lang="id-ID" altLang="en-US" sz="2400" dirty="0"/>
              <a:t>7.3</a:t>
            </a:r>
            <a:r>
              <a:rPr lang="en-US" altLang="en-US" sz="2400" dirty="0"/>
              <a:t>  </a:t>
            </a:r>
            <a:r>
              <a:rPr lang="en-US" altLang="en-US" sz="2400" dirty="0" err="1"/>
              <a:t>Pengambilan</a:t>
            </a:r>
            <a:r>
              <a:rPr lang="en-US" altLang="en-US" sz="2400" dirty="0"/>
              <a:t> </a:t>
            </a:r>
            <a:r>
              <a:rPr lang="en-US" altLang="en-US" sz="2400" dirty="0" err="1"/>
              <a:t>sampel</a:t>
            </a:r>
            <a:endParaRPr lang="en-US" altLang="en-US" sz="2400" dirty="0"/>
          </a:p>
        </p:txBody>
      </p:sp>
      <p:sp>
        <p:nvSpPr>
          <p:cNvPr id="120835" name="Line 3">
            <a:extLst>
              <a:ext uri="{FF2B5EF4-FFF2-40B4-BE49-F238E27FC236}">
                <a16:creationId xmlns:a16="http://schemas.microsoft.com/office/drawing/2014/main" id="{0ABF0A5F-E503-4A40-84FC-3009885CCD36}"/>
              </a:ext>
            </a:extLst>
          </p:cNvPr>
          <p:cNvSpPr>
            <a:spLocks noChangeShapeType="1"/>
          </p:cNvSpPr>
          <p:nvPr/>
        </p:nvSpPr>
        <p:spPr bwMode="auto">
          <a:xfrm>
            <a:off x="6201651" y="2546280"/>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0836" name="Text Box 4">
            <a:extLst>
              <a:ext uri="{FF2B5EF4-FFF2-40B4-BE49-F238E27FC236}">
                <a16:creationId xmlns:a16="http://schemas.microsoft.com/office/drawing/2014/main" id="{7A06CB41-31BF-45F2-9AE4-EAAF61E2B6F0}"/>
              </a:ext>
            </a:extLst>
          </p:cNvPr>
          <p:cNvSpPr txBox="1">
            <a:spLocks noChangeArrowheads="1"/>
          </p:cNvSpPr>
          <p:nvPr/>
        </p:nvSpPr>
        <p:spPr bwMode="auto">
          <a:xfrm>
            <a:off x="9349663" y="2401819"/>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00B050"/>
                </a:solidFill>
              </a:rPr>
              <a:t>7.3</a:t>
            </a:r>
            <a:endParaRPr lang="en-US" altLang="en-US" sz="1400">
              <a:solidFill>
                <a:srgbClr val="00B050"/>
              </a:solidFill>
            </a:endParaRPr>
          </a:p>
        </p:txBody>
      </p:sp>
      <p:sp>
        <p:nvSpPr>
          <p:cNvPr id="120837" name="Line 5">
            <a:extLst>
              <a:ext uri="{FF2B5EF4-FFF2-40B4-BE49-F238E27FC236}">
                <a16:creationId xmlns:a16="http://schemas.microsoft.com/office/drawing/2014/main" id="{646DF6E0-1EB9-4252-865D-CD0E57D1A1E5}"/>
              </a:ext>
            </a:extLst>
          </p:cNvPr>
          <p:cNvSpPr>
            <a:spLocks noChangeShapeType="1"/>
          </p:cNvSpPr>
          <p:nvPr/>
        </p:nvSpPr>
        <p:spPr bwMode="auto">
          <a:xfrm>
            <a:off x="8362239" y="2136706"/>
            <a:ext cx="358775" cy="430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0838" name="Text Box 6">
            <a:extLst>
              <a:ext uri="{FF2B5EF4-FFF2-40B4-BE49-F238E27FC236}">
                <a16:creationId xmlns:a16="http://schemas.microsoft.com/office/drawing/2014/main" id="{7D2FD801-EDA4-42EA-8439-5B4994A9DAD7}"/>
              </a:ext>
            </a:extLst>
          </p:cNvPr>
          <p:cNvSpPr txBox="1">
            <a:spLocks noChangeArrowheads="1"/>
          </p:cNvSpPr>
          <p:nvPr/>
        </p:nvSpPr>
        <p:spPr bwMode="auto">
          <a:xfrm>
            <a:off x="7857413" y="1487418"/>
            <a:ext cx="1327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00B050"/>
                </a:solidFill>
              </a:rPr>
              <a:t>Rencana</a:t>
            </a:r>
          </a:p>
          <a:p>
            <a:pPr eaLnBrk="1" hangingPunct="1"/>
            <a:r>
              <a:rPr lang="en-US" altLang="en-US" sz="1200">
                <a:solidFill>
                  <a:srgbClr val="00B050"/>
                </a:solidFill>
              </a:rPr>
              <a:t>&amp; </a:t>
            </a:r>
            <a:r>
              <a:rPr lang="id-ID" altLang="en-US" sz="1200">
                <a:solidFill>
                  <a:srgbClr val="00B050"/>
                </a:solidFill>
              </a:rPr>
              <a:t>Metode </a:t>
            </a:r>
          </a:p>
          <a:p>
            <a:pPr eaLnBrk="1" hangingPunct="1"/>
            <a:r>
              <a:rPr lang="id-ID" altLang="en-US" sz="1200">
                <a:solidFill>
                  <a:srgbClr val="00B050"/>
                </a:solidFill>
              </a:rPr>
              <a:t>sampling</a:t>
            </a:r>
            <a:r>
              <a:rPr lang="en-US" altLang="en-US" sz="1200">
                <a:solidFill>
                  <a:srgbClr val="00B050"/>
                </a:solidFill>
              </a:rPr>
              <a:t> (</a:t>
            </a:r>
            <a:r>
              <a:rPr lang="id-ID" altLang="en-US" sz="1200">
                <a:solidFill>
                  <a:srgbClr val="00B050"/>
                </a:solidFill>
              </a:rPr>
              <a:t>7.3.1</a:t>
            </a:r>
            <a:r>
              <a:rPr lang="en-US" altLang="en-US" sz="1200">
                <a:solidFill>
                  <a:srgbClr val="00B050"/>
                </a:solidFill>
              </a:rPr>
              <a:t>) </a:t>
            </a:r>
          </a:p>
        </p:txBody>
      </p:sp>
      <p:sp>
        <p:nvSpPr>
          <p:cNvPr id="120839" name="Text Box 7">
            <a:extLst>
              <a:ext uri="{FF2B5EF4-FFF2-40B4-BE49-F238E27FC236}">
                <a16:creationId xmlns:a16="http://schemas.microsoft.com/office/drawing/2014/main" id="{2A5D0E6B-3CFF-4000-9D05-1E552D35251F}"/>
              </a:ext>
            </a:extLst>
          </p:cNvPr>
          <p:cNvSpPr txBox="1">
            <a:spLocks noChangeArrowheads="1"/>
          </p:cNvSpPr>
          <p:nvPr/>
        </p:nvSpPr>
        <p:spPr bwMode="auto">
          <a:xfrm>
            <a:off x="7497051" y="2927281"/>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00B050"/>
                </a:solidFill>
              </a:rPr>
              <a:t>Rekaman</a:t>
            </a:r>
          </a:p>
          <a:p>
            <a:pPr eaLnBrk="1" hangingPunct="1"/>
            <a:r>
              <a:rPr lang="id-ID" altLang="en-US" sz="1200">
                <a:solidFill>
                  <a:srgbClr val="00B050"/>
                </a:solidFill>
              </a:rPr>
              <a:t>sampling </a:t>
            </a:r>
            <a:r>
              <a:rPr lang="en-US" altLang="en-US" sz="1200">
                <a:solidFill>
                  <a:srgbClr val="00B050"/>
                </a:solidFill>
              </a:rPr>
              <a:t>(</a:t>
            </a:r>
            <a:r>
              <a:rPr lang="id-ID" altLang="en-US" sz="1200">
                <a:solidFill>
                  <a:srgbClr val="00B050"/>
                </a:solidFill>
              </a:rPr>
              <a:t>7.3.3</a:t>
            </a:r>
            <a:r>
              <a:rPr lang="en-US" altLang="en-US" sz="1200">
                <a:solidFill>
                  <a:srgbClr val="00B050"/>
                </a:solidFill>
              </a:rPr>
              <a:t>)</a:t>
            </a:r>
          </a:p>
        </p:txBody>
      </p:sp>
      <p:sp>
        <p:nvSpPr>
          <p:cNvPr id="120840" name="Text Box 8">
            <a:extLst>
              <a:ext uri="{FF2B5EF4-FFF2-40B4-BE49-F238E27FC236}">
                <a16:creationId xmlns:a16="http://schemas.microsoft.com/office/drawing/2014/main" id="{F4BA0F73-69B6-41F9-840E-1A79BA97482E}"/>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20842" name="Line 10">
            <a:extLst>
              <a:ext uri="{FF2B5EF4-FFF2-40B4-BE49-F238E27FC236}">
                <a16:creationId xmlns:a16="http://schemas.microsoft.com/office/drawing/2014/main" id="{EB561CDC-BFC4-438C-A144-0BC739AC9E5D}"/>
              </a:ext>
            </a:extLst>
          </p:cNvPr>
          <p:cNvSpPr>
            <a:spLocks noChangeShapeType="1"/>
          </p:cNvSpPr>
          <p:nvPr/>
        </p:nvSpPr>
        <p:spPr bwMode="auto">
          <a:xfrm flipV="1">
            <a:off x="7641513" y="2495480"/>
            <a:ext cx="2159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0843" name="Text Box 11">
            <a:extLst>
              <a:ext uri="{FF2B5EF4-FFF2-40B4-BE49-F238E27FC236}">
                <a16:creationId xmlns:a16="http://schemas.microsoft.com/office/drawing/2014/main" id="{7559BB16-1C09-487A-B591-17857990ACF5}"/>
              </a:ext>
            </a:extLst>
          </p:cNvPr>
          <p:cNvSpPr txBox="1">
            <a:spLocks noChangeArrowheads="1"/>
          </p:cNvSpPr>
          <p:nvPr/>
        </p:nvSpPr>
        <p:spPr bwMode="auto">
          <a:xfrm>
            <a:off x="5664201" y="4191015"/>
            <a:ext cx="4321175" cy="212407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sz="1600" dirty="0">
                <a:solidFill>
                  <a:srgbClr val="9B3203"/>
                </a:solidFill>
              </a:rPr>
              <a:t> </a:t>
            </a:r>
            <a:r>
              <a:rPr lang="en-US" altLang="en-US" sz="1600" dirty="0" err="1">
                <a:solidFill>
                  <a:srgbClr val="9B3203"/>
                </a:solidFill>
              </a:rPr>
              <a:t>Rencana</a:t>
            </a:r>
            <a:r>
              <a:rPr lang="en-US" altLang="en-US" sz="1600" dirty="0">
                <a:solidFill>
                  <a:srgbClr val="9B3203"/>
                </a:solidFill>
              </a:rPr>
              <a:t> </a:t>
            </a:r>
            <a:r>
              <a:rPr lang="en-US" altLang="en-US" sz="1600" dirty="0" err="1">
                <a:solidFill>
                  <a:srgbClr val="9B3203"/>
                </a:solidFill>
              </a:rPr>
              <a:t>pengambilan</a:t>
            </a:r>
            <a:r>
              <a:rPr lang="en-US" altLang="en-US" sz="1600" dirty="0">
                <a:solidFill>
                  <a:srgbClr val="9B3203"/>
                </a:solidFill>
              </a:rPr>
              <a:t> </a:t>
            </a:r>
            <a:r>
              <a:rPr lang="en-US" altLang="en-US" sz="1600" dirty="0" err="1">
                <a:solidFill>
                  <a:srgbClr val="9B3203"/>
                </a:solidFill>
              </a:rPr>
              <a:t>sampel</a:t>
            </a:r>
            <a:r>
              <a:rPr lang="en-US" altLang="en-US" sz="1600" dirty="0">
                <a:solidFill>
                  <a:srgbClr val="9B3203"/>
                </a:solidFill>
              </a:rPr>
              <a:t> dan </a:t>
            </a:r>
            <a:r>
              <a:rPr lang="en-US" altLang="en-US" sz="1600" dirty="0" err="1">
                <a:solidFill>
                  <a:srgbClr val="9B3203"/>
                </a:solidFill>
              </a:rPr>
              <a:t>prosedur</a:t>
            </a:r>
            <a:r>
              <a:rPr lang="en-US" altLang="en-US" sz="1600" dirty="0">
                <a:solidFill>
                  <a:srgbClr val="9B3203"/>
                </a:solidFill>
              </a:rPr>
              <a:t> </a:t>
            </a:r>
            <a:r>
              <a:rPr lang="en-US" altLang="en-US" sz="1600" dirty="0" err="1">
                <a:solidFill>
                  <a:srgbClr val="9B3203"/>
                </a:solidFill>
              </a:rPr>
              <a:t>harus</a:t>
            </a:r>
            <a:r>
              <a:rPr lang="en-US" altLang="en-US" sz="1600" dirty="0">
                <a:solidFill>
                  <a:srgbClr val="9B3203"/>
                </a:solidFill>
              </a:rPr>
              <a:t> </a:t>
            </a:r>
            <a:r>
              <a:rPr lang="en-US" altLang="en-US" sz="1600" dirty="0" err="1">
                <a:solidFill>
                  <a:srgbClr val="9B3203"/>
                </a:solidFill>
              </a:rPr>
              <a:t>tersedia</a:t>
            </a:r>
            <a:r>
              <a:rPr lang="en-US" altLang="en-US" sz="1600" dirty="0">
                <a:solidFill>
                  <a:srgbClr val="9B3203"/>
                </a:solidFill>
              </a:rPr>
              <a:t> di </a:t>
            </a:r>
            <a:r>
              <a:rPr lang="en-US" altLang="en-US" sz="1600" dirty="0" err="1">
                <a:solidFill>
                  <a:srgbClr val="9B3203"/>
                </a:solidFill>
              </a:rPr>
              <a:t>lokasi</a:t>
            </a:r>
            <a:r>
              <a:rPr lang="en-US" altLang="en-US" sz="1600" dirty="0">
                <a:solidFill>
                  <a:srgbClr val="9B3203"/>
                </a:solidFill>
              </a:rPr>
              <a:t> </a:t>
            </a:r>
            <a:r>
              <a:rPr lang="en-US" altLang="en-US" sz="1600" dirty="0" err="1">
                <a:solidFill>
                  <a:srgbClr val="9B3203"/>
                </a:solidFill>
              </a:rPr>
              <a:t>pengambilan</a:t>
            </a:r>
            <a:r>
              <a:rPr lang="en-US" altLang="en-US" sz="1600" dirty="0">
                <a:solidFill>
                  <a:srgbClr val="9B3203"/>
                </a:solidFill>
              </a:rPr>
              <a:t> </a:t>
            </a:r>
            <a:r>
              <a:rPr lang="en-US" altLang="en-US" sz="1600" dirty="0" err="1">
                <a:solidFill>
                  <a:srgbClr val="9B3203"/>
                </a:solidFill>
              </a:rPr>
              <a:t>sampel</a:t>
            </a:r>
            <a:r>
              <a:rPr lang="id-ID" altLang="en-US" sz="1600" dirty="0">
                <a:solidFill>
                  <a:srgbClr val="9B3203"/>
                </a:solidFill>
              </a:rPr>
              <a:t>.</a:t>
            </a:r>
          </a:p>
          <a:p>
            <a:pPr eaLnBrk="1" hangingPunct="1">
              <a:buFontTx/>
              <a:buChar char="•"/>
            </a:pPr>
            <a:endParaRPr lang="en-US" altLang="en-US" sz="1000" dirty="0">
              <a:solidFill>
                <a:srgbClr val="9B3203"/>
              </a:solidFill>
            </a:endParaRPr>
          </a:p>
          <a:p>
            <a:pPr eaLnBrk="1" hangingPunct="1">
              <a:buFontTx/>
              <a:buChar char="•"/>
            </a:pPr>
            <a:r>
              <a:rPr lang="en-US" altLang="en-US" sz="1600" dirty="0">
                <a:solidFill>
                  <a:srgbClr val="9B3203"/>
                </a:solidFill>
              </a:rPr>
              <a:t> </a:t>
            </a:r>
            <a:r>
              <a:rPr lang="en-US" altLang="en-US" sz="1600" dirty="0" err="1">
                <a:solidFill>
                  <a:srgbClr val="9B3203"/>
                </a:solidFill>
              </a:rPr>
              <a:t>Faktor-faktor</a:t>
            </a:r>
            <a:r>
              <a:rPr lang="en-US" altLang="en-US" sz="1600" dirty="0">
                <a:solidFill>
                  <a:srgbClr val="9B3203"/>
                </a:solidFill>
              </a:rPr>
              <a:t> yang </a:t>
            </a:r>
            <a:r>
              <a:rPr lang="en-US" altLang="en-US" sz="1600" dirty="0" err="1">
                <a:solidFill>
                  <a:srgbClr val="9B3203"/>
                </a:solidFill>
              </a:rPr>
              <a:t>harus</a:t>
            </a:r>
            <a:r>
              <a:rPr lang="en-US" altLang="en-US" sz="1600" dirty="0">
                <a:solidFill>
                  <a:srgbClr val="9B3203"/>
                </a:solidFill>
              </a:rPr>
              <a:t> </a:t>
            </a:r>
            <a:r>
              <a:rPr lang="en-US" altLang="en-US" sz="1600" dirty="0" err="1">
                <a:solidFill>
                  <a:srgbClr val="9B3203"/>
                </a:solidFill>
              </a:rPr>
              <a:t>dikendalikan</a:t>
            </a:r>
            <a:r>
              <a:rPr lang="en-US" altLang="en-US" sz="1600" dirty="0">
                <a:solidFill>
                  <a:srgbClr val="9B3203"/>
                </a:solidFill>
              </a:rPr>
              <a:t> </a:t>
            </a:r>
            <a:r>
              <a:rPr lang="en-US" altLang="en-US" sz="1600" dirty="0" err="1">
                <a:solidFill>
                  <a:srgbClr val="9B3203"/>
                </a:solidFill>
              </a:rPr>
              <a:t>untuk</a:t>
            </a:r>
            <a:r>
              <a:rPr lang="en-US" altLang="en-US" sz="1600" dirty="0">
                <a:solidFill>
                  <a:srgbClr val="9B3203"/>
                </a:solidFill>
              </a:rPr>
              <a:t> </a:t>
            </a:r>
            <a:r>
              <a:rPr lang="en-US" altLang="en-US" sz="1600" dirty="0" err="1">
                <a:solidFill>
                  <a:srgbClr val="9B3203"/>
                </a:solidFill>
              </a:rPr>
              <a:t>menjamin</a:t>
            </a:r>
            <a:r>
              <a:rPr lang="en-US" altLang="en-US" sz="1600" dirty="0">
                <a:solidFill>
                  <a:srgbClr val="9B3203"/>
                </a:solidFill>
              </a:rPr>
              <a:t> </a:t>
            </a:r>
            <a:r>
              <a:rPr lang="en-US" altLang="en-US" sz="1600" dirty="0" err="1">
                <a:solidFill>
                  <a:srgbClr val="9B3203"/>
                </a:solidFill>
              </a:rPr>
              <a:t>keabsahan</a:t>
            </a:r>
            <a:r>
              <a:rPr lang="en-US" altLang="en-US" sz="1600" dirty="0">
                <a:solidFill>
                  <a:srgbClr val="9B3203"/>
                </a:solidFill>
              </a:rPr>
              <a:t> </a:t>
            </a:r>
            <a:r>
              <a:rPr lang="en-US" altLang="en-US" sz="1600" dirty="0" err="1">
                <a:solidFill>
                  <a:srgbClr val="9B3203"/>
                </a:solidFill>
              </a:rPr>
              <a:t>hasil</a:t>
            </a:r>
            <a:r>
              <a:rPr lang="en-US" altLang="en-US" sz="1600" dirty="0">
                <a:solidFill>
                  <a:srgbClr val="9B3203"/>
                </a:solidFill>
              </a:rPr>
              <a:t> </a:t>
            </a:r>
            <a:r>
              <a:rPr lang="en-US" altLang="en-US" sz="1600" dirty="0" err="1">
                <a:solidFill>
                  <a:srgbClr val="9B3203"/>
                </a:solidFill>
              </a:rPr>
              <a:t>pengujian</a:t>
            </a:r>
            <a:r>
              <a:rPr lang="en-US" altLang="en-US" sz="1600" dirty="0">
                <a:solidFill>
                  <a:srgbClr val="9B3203"/>
                </a:solidFill>
              </a:rPr>
              <a:t>/</a:t>
            </a:r>
            <a:r>
              <a:rPr lang="en-US" altLang="en-US" sz="1600" dirty="0" err="1">
                <a:solidFill>
                  <a:srgbClr val="9B3203"/>
                </a:solidFill>
              </a:rPr>
              <a:t>kalibrasi</a:t>
            </a:r>
            <a:r>
              <a:rPr lang="id-ID" altLang="en-US" sz="1600" dirty="0">
                <a:solidFill>
                  <a:srgbClr val="9B3203"/>
                </a:solidFill>
              </a:rPr>
              <a:t>.</a:t>
            </a:r>
          </a:p>
          <a:p>
            <a:pPr eaLnBrk="1" hangingPunct="1">
              <a:buFontTx/>
              <a:buChar char="•"/>
            </a:pPr>
            <a:endParaRPr lang="en-US" altLang="en-US" sz="1000" dirty="0">
              <a:solidFill>
                <a:srgbClr val="9B3203"/>
              </a:solidFill>
            </a:endParaRPr>
          </a:p>
          <a:p>
            <a:pPr eaLnBrk="1" hangingPunct="1">
              <a:buFontTx/>
              <a:buChar char="•"/>
            </a:pPr>
            <a:r>
              <a:rPr lang="id-ID" altLang="en-US" sz="1600" dirty="0">
                <a:solidFill>
                  <a:srgbClr val="9B3203"/>
                </a:solidFill>
              </a:rPr>
              <a:t> sampel yang disediakan oleh customers, harus dilaporkan dalam LHU</a:t>
            </a:r>
            <a:r>
              <a:rPr lang="en-US" altLang="en-US" sz="1600" dirty="0">
                <a:solidFill>
                  <a:srgbClr val="9B3203"/>
                </a:solidFill>
              </a:rPr>
              <a:t>.</a:t>
            </a:r>
          </a:p>
        </p:txBody>
      </p:sp>
      <p:sp>
        <p:nvSpPr>
          <p:cNvPr id="120844" name="Line 12">
            <a:extLst>
              <a:ext uri="{FF2B5EF4-FFF2-40B4-BE49-F238E27FC236}">
                <a16:creationId xmlns:a16="http://schemas.microsoft.com/office/drawing/2014/main" id="{0515EFE1-44B8-4615-9CA7-2F6CF46D99F7}"/>
              </a:ext>
            </a:extLst>
          </p:cNvPr>
          <p:cNvSpPr>
            <a:spLocks noChangeShapeType="1"/>
          </p:cNvSpPr>
          <p:nvPr/>
        </p:nvSpPr>
        <p:spPr bwMode="auto">
          <a:xfrm>
            <a:off x="7065252" y="2136705"/>
            <a:ext cx="2889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0845" name="Text Box 13">
            <a:extLst>
              <a:ext uri="{FF2B5EF4-FFF2-40B4-BE49-F238E27FC236}">
                <a16:creationId xmlns:a16="http://schemas.microsoft.com/office/drawing/2014/main" id="{39490282-60D7-44B0-A859-EFB548C847A3}"/>
              </a:ext>
            </a:extLst>
          </p:cNvPr>
          <p:cNvSpPr txBox="1">
            <a:spLocks noChangeArrowheads="1"/>
          </p:cNvSpPr>
          <p:nvPr/>
        </p:nvSpPr>
        <p:spPr bwMode="auto">
          <a:xfrm>
            <a:off x="5985751" y="1415981"/>
            <a:ext cx="132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solidFill>
                  <a:srgbClr val="00B050"/>
                </a:solidFill>
              </a:rPr>
              <a:t>P</a:t>
            </a:r>
            <a:r>
              <a:rPr lang="en-US" altLang="en-US" sz="1200" dirty="0" err="1">
                <a:solidFill>
                  <a:srgbClr val="00B050"/>
                </a:solidFill>
              </a:rPr>
              <a:t>rosedur</a:t>
            </a:r>
            <a:r>
              <a:rPr lang="en-US" altLang="en-US" sz="1200" dirty="0">
                <a:solidFill>
                  <a:srgbClr val="00B050"/>
                </a:solidFill>
              </a:rPr>
              <a:t> </a:t>
            </a:r>
            <a:endParaRPr lang="id-ID" altLang="en-US" sz="1200" dirty="0">
              <a:solidFill>
                <a:srgbClr val="00B050"/>
              </a:solidFill>
            </a:endParaRPr>
          </a:p>
          <a:p>
            <a:pPr eaLnBrk="1" hangingPunct="1"/>
            <a:r>
              <a:rPr lang="id-ID" altLang="en-US" sz="1200" dirty="0">
                <a:solidFill>
                  <a:srgbClr val="00B050"/>
                </a:solidFill>
              </a:rPr>
              <a:t>sampling </a:t>
            </a:r>
            <a:r>
              <a:rPr lang="en-US" altLang="en-US" sz="1200" dirty="0">
                <a:solidFill>
                  <a:srgbClr val="00B050"/>
                </a:solidFill>
              </a:rPr>
              <a:t>(</a:t>
            </a:r>
            <a:r>
              <a:rPr lang="id-ID" altLang="en-US" sz="1200" dirty="0">
                <a:solidFill>
                  <a:srgbClr val="00B050"/>
                </a:solidFill>
              </a:rPr>
              <a:t>7.3.2</a:t>
            </a:r>
            <a:r>
              <a:rPr lang="en-US" altLang="en-US" sz="1200" dirty="0">
                <a:solidFill>
                  <a:srgbClr val="00B050"/>
                </a:solidFill>
              </a:rPr>
              <a:t>) </a:t>
            </a:r>
          </a:p>
        </p:txBody>
      </p:sp>
      <p:sp>
        <p:nvSpPr>
          <p:cNvPr id="120846" name="Text Box 14">
            <a:extLst>
              <a:ext uri="{FF2B5EF4-FFF2-40B4-BE49-F238E27FC236}">
                <a16:creationId xmlns:a16="http://schemas.microsoft.com/office/drawing/2014/main" id="{331D0D36-D260-401A-B576-51AF6BBA4E7D}"/>
              </a:ext>
            </a:extLst>
          </p:cNvPr>
          <p:cNvSpPr txBox="1">
            <a:spLocks noChangeArrowheads="1"/>
          </p:cNvSpPr>
          <p:nvPr/>
        </p:nvSpPr>
        <p:spPr bwMode="auto">
          <a:xfrm>
            <a:off x="737865" y="1117997"/>
            <a:ext cx="44958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Dokumen</a:t>
            </a:r>
            <a:r>
              <a:rPr lang="en-US" altLang="en-US" sz="1600" b="1" dirty="0">
                <a:solidFill>
                  <a:srgbClr val="0070C0"/>
                </a:solidFill>
              </a:rPr>
              <a:t>:</a:t>
            </a:r>
          </a:p>
          <a:p>
            <a:pPr eaLnBrk="1" hangingPunct="1"/>
            <a:endParaRPr lang="en-US" altLang="en-US" sz="1000" b="1" dirty="0">
              <a:solidFill>
                <a:srgbClr val="0070C0"/>
              </a:solidFill>
            </a:endParaRPr>
          </a:p>
          <a:p>
            <a:pPr eaLnBrk="1" hangingPunct="1">
              <a:lnSpc>
                <a:spcPct val="120000"/>
              </a:lnSpc>
            </a:pPr>
            <a:r>
              <a:rPr lang="en-US" altLang="en-US" sz="1600" dirty="0" err="1">
                <a:solidFill>
                  <a:srgbClr val="0070C0"/>
                </a:solidFill>
              </a:rPr>
              <a:t>Dokumen</a:t>
            </a:r>
            <a:r>
              <a:rPr lang="en-US" altLang="en-US" sz="1600" dirty="0">
                <a:solidFill>
                  <a:srgbClr val="0070C0"/>
                </a:solidFill>
              </a:rPr>
              <a:t> level 1: </a:t>
            </a:r>
          </a:p>
          <a:p>
            <a:pPr eaLnBrk="1" hangingPunct="1">
              <a:lnSpc>
                <a:spcPct val="120000"/>
              </a:lnSpc>
              <a:buFontTx/>
              <a:buChar char="•"/>
            </a:pPr>
            <a:r>
              <a:rPr lang="en-US" altLang="en-US" sz="1600" dirty="0">
                <a:solidFill>
                  <a:srgbClr val="0070C0"/>
                </a:solidFill>
              </a:rPr>
              <a:t> </a:t>
            </a:r>
            <a:r>
              <a:rPr lang="en-US" altLang="en-US" sz="1600" dirty="0" err="1">
                <a:solidFill>
                  <a:srgbClr val="0070C0"/>
                </a:solidFill>
              </a:rPr>
              <a:t>Kebijakan</a:t>
            </a:r>
            <a:r>
              <a:rPr lang="en-US" altLang="en-US" sz="1600" dirty="0">
                <a:solidFill>
                  <a:srgbClr val="0070C0"/>
                </a:solidFill>
              </a:rPr>
              <a:t> dan </a:t>
            </a:r>
            <a:r>
              <a:rPr lang="en-US" altLang="en-US" sz="1600" dirty="0" err="1">
                <a:solidFill>
                  <a:srgbClr val="0070C0"/>
                </a:solidFill>
              </a:rPr>
              <a:t>komitmen</a:t>
            </a:r>
            <a:r>
              <a:rPr lang="en-US" altLang="en-US" sz="1600" dirty="0">
                <a:solidFill>
                  <a:srgbClr val="0070C0"/>
                </a:solidFill>
              </a:rPr>
              <a:t> </a:t>
            </a:r>
            <a:r>
              <a:rPr lang="en-US" altLang="en-US" sz="1600" dirty="0" err="1">
                <a:solidFill>
                  <a:srgbClr val="0070C0"/>
                </a:solidFill>
              </a:rPr>
              <a:t>memenuhi</a:t>
            </a:r>
            <a:r>
              <a:rPr lang="en-US" altLang="en-US" sz="1600" dirty="0">
                <a:solidFill>
                  <a:srgbClr val="0070C0"/>
                </a:solidFill>
              </a:rPr>
              <a:t> </a:t>
            </a:r>
            <a:r>
              <a:rPr lang="en-US" altLang="en-US" sz="1600" dirty="0" err="1">
                <a:solidFill>
                  <a:srgbClr val="0070C0"/>
                </a:solidFill>
              </a:rPr>
              <a:t>persyaratan</a:t>
            </a:r>
            <a:r>
              <a:rPr lang="en-US" altLang="en-US" sz="1600" dirty="0">
                <a:solidFill>
                  <a:srgbClr val="0070C0"/>
                </a:solidFill>
              </a:rPr>
              <a:t> </a:t>
            </a:r>
            <a:r>
              <a:rPr lang="en-US" altLang="en-US" sz="1600" dirty="0" err="1">
                <a:solidFill>
                  <a:srgbClr val="0070C0"/>
                </a:solidFill>
              </a:rPr>
              <a:t>pengambilan</a:t>
            </a:r>
            <a:r>
              <a:rPr lang="en-US" altLang="en-US" sz="1600" dirty="0">
                <a:solidFill>
                  <a:srgbClr val="0070C0"/>
                </a:solidFill>
              </a:rPr>
              <a:t> </a:t>
            </a:r>
            <a:r>
              <a:rPr lang="en-US" altLang="en-US" sz="1600" dirty="0" err="1">
                <a:solidFill>
                  <a:srgbClr val="0070C0"/>
                </a:solidFill>
              </a:rPr>
              <a:t>sampel</a:t>
            </a:r>
            <a:endParaRPr lang="en-US" altLang="en-US" sz="1600" dirty="0">
              <a:solidFill>
                <a:srgbClr val="0070C0"/>
              </a:solidFill>
            </a:endParaRPr>
          </a:p>
          <a:p>
            <a:pPr eaLnBrk="1" hangingPunct="1">
              <a:lnSpc>
                <a:spcPct val="120000"/>
              </a:lnSpc>
            </a:pPr>
            <a:r>
              <a:rPr lang="en-US" altLang="en-US" sz="1600" dirty="0" err="1">
                <a:solidFill>
                  <a:srgbClr val="0070C0"/>
                </a:solidFill>
              </a:rPr>
              <a:t>Dokumen</a:t>
            </a:r>
            <a:r>
              <a:rPr lang="en-US" altLang="en-US" sz="1600" dirty="0">
                <a:solidFill>
                  <a:srgbClr val="0070C0"/>
                </a:solidFill>
              </a:rPr>
              <a:t> level 2:</a:t>
            </a:r>
          </a:p>
          <a:p>
            <a:pPr eaLnBrk="1" hangingPunct="1">
              <a:lnSpc>
                <a:spcPct val="120000"/>
              </a:lnSpc>
              <a:buFontTx/>
              <a:buChar char="•"/>
            </a:pPr>
            <a:r>
              <a:rPr lang="en-US" altLang="en-US" sz="1600" dirty="0" err="1">
                <a:solidFill>
                  <a:srgbClr val="0070C0"/>
                </a:solidFill>
              </a:rPr>
              <a:t>Prosedur</a:t>
            </a:r>
            <a:r>
              <a:rPr lang="id-ID" altLang="en-US" sz="1600" dirty="0">
                <a:solidFill>
                  <a:srgbClr val="0070C0"/>
                </a:solidFill>
              </a:rPr>
              <a:t>/Metode sampling</a:t>
            </a:r>
            <a:r>
              <a:rPr lang="en-US" altLang="en-US" sz="1600" dirty="0">
                <a:solidFill>
                  <a:srgbClr val="0070C0"/>
                </a:solidFill>
              </a:rPr>
              <a:t> dan</a:t>
            </a:r>
            <a:r>
              <a:rPr lang="id-ID" altLang="en-US" sz="1600" dirty="0">
                <a:solidFill>
                  <a:srgbClr val="0070C0"/>
                </a:solidFill>
              </a:rPr>
              <a:t>;</a:t>
            </a:r>
          </a:p>
          <a:p>
            <a:pPr eaLnBrk="1" hangingPunct="1">
              <a:lnSpc>
                <a:spcPct val="120000"/>
              </a:lnSpc>
              <a:buFontTx/>
              <a:buChar char="•"/>
            </a:pPr>
            <a:r>
              <a:rPr lang="id-ID" altLang="en-US" sz="1600" dirty="0">
                <a:solidFill>
                  <a:srgbClr val="0070C0"/>
                </a:solidFill>
              </a:rPr>
              <a:t>R</a:t>
            </a:r>
            <a:r>
              <a:rPr lang="en-US" altLang="en-US" sz="1600" dirty="0" err="1">
                <a:solidFill>
                  <a:srgbClr val="0070C0"/>
                </a:solidFill>
              </a:rPr>
              <a:t>encana</a:t>
            </a:r>
            <a:r>
              <a:rPr lang="en-US" altLang="en-US" sz="1600" dirty="0">
                <a:solidFill>
                  <a:srgbClr val="0070C0"/>
                </a:solidFill>
              </a:rPr>
              <a:t> </a:t>
            </a:r>
            <a:r>
              <a:rPr lang="en-US" altLang="en-US" sz="1600" dirty="0" err="1">
                <a:solidFill>
                  <a:srgbClr val="0070C0"/>
                </a:solidFill>
              </a:rPr>
              <a:t>pengambilan</a:t>
            </a:r>
            <a:r>
              <a:rPr lang="en-US" altLang="en-US" sz="1600" dirty="0">
                <a:solidFill>
                  <a:srgbClr val="0070C0"/>
                </a:solidFill>
              </a:rPr>
              <a:t> </a:t>
            </a:r>
            <a:r>
              <a:rPr lang="en-US" altLang="en-US" sz="1600" dirty="0" err="1">
                <a:solidFill>
                  <a:srgbClr val="0070C0"/>
                </a:solidFill>
              </a:rPr>
              <a:t>sampel</a:t>
            </a:r>
            <a:endParaRPr lang="en-US" altLang="en-US" sz="1600" dirty="0">
              <a:solidFill>
                <a:srgbClr val="0070C0"/>
              </a:solidFill>
            </a:endParaRPr>
          </a:p>
          <a:p>
            <a:pPr eaLnBrk="1" hangingPunct="1">
              <a:lnSpc>
                <a:spcPct val="120000"/>
              </a:lnSpc>
            </a:pPr>
            <a:endParaRPr lang="en-US" altLang="en-US" sz="1000" b="1" dirty="0">
              <a:solidFill>
                <a:srgbClr val="0070C0"/>
              </a:solidFill>
            </a:endParaRPr>
          </a:p>
          <a:p>
            <a:pPr algn="ctr" eaLnBrk="1" hangingPunct="1">
              <a:lnSpc>
                <a:spcPct val="120000"/>
              </a:lnSpc>
            </a:pPr>
            <a:r>
              <a:rPr lang="en-US" altLang="en-US" sz="1600" b="1" dirty="0" err="1">
                <a:solidFill>
                  <a:srgbClr val="0070C0"/>
                </a:solidFill>
              </a:rPr>
              <a:t>Bukti</a:t>
            </a:r>
            <a:r>
              <a:rPr lang="en-US" altLang="en-US" sz="1600" b="1" dirty="0">
                <a:solidFill>
                  <a:srgbClr val="0070C0"/>
                </a:solidFill>
              </a:rPr>
              <a:t> </a:t>
            </a:r>
            <a:r>
              <a:rPr lang="en-US" altLang="en-US" sz="1600" b="1" dirty="0" err="1">
                <a:solidFill>
                  <a:srgbClr val="0070C0"/>
                </a:solidFill>
              </a:rPr>
              <a:t>Kerja</a:t>
            </a:r>
            <a:r>
              <a:rPr lang="en-US" altLang="en-US" sz="1600" b="1" dirty="0">
                <a:solidFill>
                  <a:srgbClr val="0070C0"/>
                </a:solidFill>
              </a:rPr>
              <a:t>:</a:t>
            </a:r>
          </a:p>
          <a:p>
            <a:pPr algn="ctr" eaLnBrk="1" hangingPunct="1">
              <a:lnSpc>
                <a:spcPct val="120000"/>
              </a:lnSpc>
            </a:pPr>
            <a:endParaRPr lang="en-US" altLang="en-US" sz="1000" b="1" dirty="0">
              <a:solidFill>
                <a:srgbClr val="0070C0"/>
              </a:solidFill>
            </a:endParaRPr>
          </a:p>
          <a:p>
            <a:pPr eaLnBrk="1" hangingPunct="1">
              <a:lnSpc>
                <a:spcPct val="120000"/>
              </a:lnSpc>
              <a:buFontTx/>
              <a:buChar char="•"/>
            </a:pPr>
            <a:r>
              <a:rPr lang="en-US" altLang="en-US" sz="1600" dirty="0">
                <a:solidFill>
                  <a:srgbClr val="0070C0"/>
                </a:solidFill>
              </a:rPr>
              <a:t>Program dan </a:t>
            </a: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pengambilan</a:t>
            </a:r>
            <a:r>
              <a:rPr lang="en-US" altLang="en-US" sz="1600" dirty="0">
                <a:solidFill>
                  <a:srgbClr val="0070C0"/>
                </a:solidFill>
              </a:rPr>
              <a:t> </a:t>
            </a:r>
            <a:r>
              <a:rPr lang="en-US" altLang="en-US" sz="1600" dirty="0" err="1">
                <a:solidFill>
                  <a:srgbClr val="0070C0"/>
                </a:solidFill>
              </a:rPr>
              <a:t>sampel</a:t>
            </a:r>
            <a:endParaRPr lang="en-US" altLang="en-US" sz="1600" dirty="0">
              <a:solidFill>
                <a:srgbClr val="0070C0"/>
              </a:solidFill>
            </a:endParaRPr>
          </a:p>
          <a:p>
            <a:pPr eaLnBrk="1" hangingPunct="1">
              <a:lnSpc>
                <a:spcPct val="120000"/>
              </a:lnSpc>
              <a:buFontTx/>
              <a:buChar char="•"/>
            </a:pPr>
            <a:r>
              <a:rPr lang="en-US" altLang="en-US" sz="1600" dirty="0" err="1">
                <a:solidFill>
                  <a:srgbClr val="0070C0"/>
                </a:solidFill>
              </a:rPr>
              <a:t>Rekaman</a:t>
            </a:r>
            <a:r>
              <a:rPr lang="en-US" altLang="en-US" sz="1600" dirty="0">
                <a:solidFill>
                  <a:srgbClr val="0070C0"/>
                </a:solidFill>
              </a:rPr>
              <a:t> </a:t>
            </a:r>
            <a:r>
              <a:rPr lang="en-US" altLang="en-US" sz="1600" dirty="0" err="1">
                <a:solidFill>
                  <a:srgbClr val="0070C0"/>
                </a:solidFill>
              </a:rPr>
              <a:t>pengecualian</a:t>
            </a:r>
            <a:r>
              <a:rPr lang="en-US" altLang="en-US" sz="1600" dirty="0">
                <a:solidFill>
                  <a:srgbClr val="0070C0"/>
                </a:solidFill>
              </a:rPr>
              <a:t> dan/</a:t>
            </a:r>
            <a:r>
              <a:rPr lang="en-US" altLang="en-US" sz="1600" dirty="0" err="1">
                <a:solidFill>
                  <a:srgbClr val="0070C0"/>
                </a:solidFill>
              </a:rPr>
              <a:t>atau</a:t>
            </a:r>
            <a:r>
              <a:rPr lang="en-US" altLang="en-US" sz="1600" dirty="0">
                <a:solidFill>
                  <a:srgbClr val="0070C0"/>
                </a:solidFill>
              </a:rPr>
              <a:t> </a:t>
            </a:r>
            <a:r>
              <a:rPr lang="en-US" altLang="en-US" sz="1600" dirty="0" err="1">
                <a:solidFill>
                  <a:srgbClr val="0070C0"/>
                </a:solidFill>
              </a:rPr>
              <a:t>penambahan</a:t>
            </a:r>
            <a:r>
              <a:rPr lang="en-US" altLang="en-US" sz="1600" dirty="0">
                <a:solidFill>
                  <a:srgbClr val="0070C0"/>
                </a:solidFill>
              </a:rPr>
              <a:t> </a:t>
            </a:r>
            <a:r>
              <a:rPr lang="en-US" altLang="en-US" sz="1600" dirty="0" err="1">
                <a:solidFill>
                  <a:srgbClr val="0070C0"/>
                </a:solidFill>
              </a:rPr>
              <a:t>bagian</a:t>
            </a:r>
            <a:r>
              <a:rPr lang="en-US" altLang="en-US" sz="1600" dirty="0">
                <a:solidFill>
                  <a:srgbClr val="0070C0"/>
                </a:solidFill>
              </a:rPr>
              <a:t> </a:t>
            </a:r>
            <a:r>
              <a:rPr lang="en-US" altLang="en-US" sz="1600" dirty="0" err="1">
                <a:solidFill>
                  <a:srgbClr val="0070C0"/>
                </a:solidFill>
              </a:rPr>
              <a:t>dari</a:t>
            </a:r>
            <a:r>
              <a:rPr lang="en-US" altLang="en-US" sz="1600" dirty="0">
                <a:solidFill>
                  <a:srgbClr val="0070C0"/>
                </a:solidFill>
              </a:rPr>
              <a:t> </a:t>
            </a:r>
            <a:r>
              <a:rPr lang="en-US" altLang="en-US" sz="1600" dirty="0" err="1">
                <a:solidFill>
                  <a:srgbClr val="0070C0"/>
                </a:solidFill>
              </a:rPr>
              <a:t>prosedur</a:t>
            </a:r>
            <a:r>
              <a:rPr lang="en-US" altLang="en-US" sz="1600" dirty="0">
                <a:solidFill>
                  <a:srgbClr val="0070C0"/>
                </a:solidFill>
              </a:rPr>
              <a:t> sampling</a:t>
            </a:r>
          </a:p>
          <a:p>
            <a:pPr eaLnBrk="1" hangingPunct="1">
              <a:lnSpc>
                <a:spcPct val="120000"/>
              </a:lnSpc>
              <a:buFontTx/>
              <a:buChar char="•"/>
            </a:pPr>
            <a:r>
              <a:rPr lang="en-US" altLang="en-US" sz="1600" dirty="0" err="1">
                <a:solidFill>
                  <a:srgbClr val="0070C0"/>
                </a:solidFill>
              </a:rPr>
              <a:t>Rekaman</a:t>
            </a:r>
            <a:r>
              <a:rPr lang="en-US" altLang="en-US" sz="1600" dirty="0">
                <a:solidFill>
                  <a:srgbClr val="0070C0"/>
                </a:solidFill>
              </a:rPr>
              <a:t> data </a:t>
            </a:r>
            <a:r>
              <a:rPr lang="en-US" altLang="en-US" sz="1600" dirty="0" err="1">
                <a:solidFill>
                  <a:srgbClr val="0070C0"/>
                </a:solidFill>
              </a:rPr>
              <a:t>sampel</a:t>
            </a:r>
            <a:r>
              <a:rPr lang="en-US" altLang="en-US" sz="1600" dirty="0">
                <a:solidFill>
                  <a:srgbClr val="0070C0"/>
                </a:solidFill>
              </a:rPr>
              <a:t> dan </a:t>
            </a:r>
            <a:r>
              <a:rPr lang="en-US" altLang="en-US" sz="1600" dirty="0" err="1">
                <a:solidFill>
                  <a:srgbClr val="0070C0"/>
                </a:solidFill>
              </a:rPr>
              <a:t>kegiatan</a:t>
            </a:r>
            <a:r>
              <a:rPr lang="en-US" altLang="en-US" sz="1600" dirty="0">
                <a:solidFill>
                  <a:srgbClr val="0070C0"/>
                </a:solidFill>
              </a:rPr>
              <a:t> lain yang </a:t>
            </a:r>
            <a:r>
              <a:rPr lang="en-US" altLang="en-US" sz="1600" dirty="0" err="1">
                <a:solidFill>
                  <a:srgbClr val="0070C0"/>
                </a:solidFill>
              </a:rPr>
              <a:t>relevan</a:t>
            </a:r>
            <a:r>
              <a:rPr lang="en-US" altLang="en-US" sz="1600" dirty="0">
                <a:solidFill>
                  <a:srgbClr val="0070C0"/>
                </a:solidFill>
              </a:rPr>
              <a:t>.</a:t>
            </a:r>
          </a:p>
        </p:txBody>
      </p:sp>
      <p:pic>
        <p:nvPicPr>
          <p:cNvPr id="120847" name="Picture 15" descr="j0230358">
            <a:extLst>
              <a:ext uri="{FF2B5EF4-FFF2-40B4-BE49-F238E27FC236}">
                <a16:creationId xmlns:a16="http://schemas.microsoft.com/office/drawing/2014/main" id="{4CA602B5-798C-436E-8DFA-B9AD3BD36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65291" y="792560"/>
            <a:ext cx="739775" cy="795337"/>
          </a:xfrm>
        </p:spPr>
      </p:pic>
      <p:grpSp>
        <p:nvGrpSpPr>
          <p:cNvPr id="120848" name="Group 16">
            <a:extLst>
              <a:ext uri="{FF2B5EF4-FFF2-40B4-BE49-F238E27FC236}">
                <a16:creationId xmlns:a16="http://schemas.microsoft.com/office/drawing/2014/main" id="{6E1036FD-6F73-435A-8301-7FEF6003EC3E}"/>
              </a:ext>
            </a:extLst>
          </p:cNvPr>
          <p:cNvGrpSpPr>
            <a:grpSpLocks/>
          </p:cNvGrpSpPr>
          <p:nvPr/>
        </p:nvGrpSpPr>
        <p:grpSpPr bwMode="auto">
          <a:xfrm>
            <a:off x="3938265" y="3372246"/>
            <a:ext cx="935038" cy="503238"/>
            <a:chOff x="4059" y="3110"/>
            <a:chExt cx="1413" cy="590"/>
          </a:xfrm>
        </p:grpSpPr>
        <p:sp>
          <p:nvSpPr>
            <p:cNvPr id="120853" name="AutoShape 17">
              <a:extLst>
                <a:ext uri="{FF2B5EF4-FFF2-40B4-BE49-F238E27FC236}">
                  <a16:creationId xmlns:a16="http://schemas.microsoft.com/office/drawing/2014/main" id="{A8D86AEF-BEBE-466A-9B3A-4CA80FC1D638}"/>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20854" name="Freeform 18">
              <a:extLst>
                <a:ext uri="{FF2B5EF4-FFF2-40B4-BE49-F238E27FC236}">
                  <a16:creationId xmlns:a16="http://schemas.microsoft.com/office/drawing/2014/main" id="{258CCB11-E0B9-420E-9409-2676EE0C6433}"/>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20855" name="Freeform 19">
              <a:extLst>
                <a:ext uri="{FF2B5EF4-FFF2-40B4-BE49-F238E27FC236}">
                  <a16:creationId xmlns:a16="http://schemas.microsoft.com/office/drawing/2014/main" id="{143AB7EA-ADDD-4D67-BE79-C1A39E3F9FD3}"/>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20856" name="Freeform 20">
              <a:extLst>
                <a:ext uri="{FF2B5EF4-FFF2-40B4-BE49-F238E27FC236}">
                  <a16:creationId xmlns:a16="http://schemas.microsoft.com/office/drawing/2014/main" id="{1F6828E2-18D0-449F-8ACD-87DE2C01A723}"/>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20857" name="Freeform 21">
              <a:extLst>
                <a:ext uri="{FF2B5EF4-FFF2-40B4-BE49-F238E27FC236}">
                  <a16:creationId xmlns:a16="http://schemas.microsoft.com/office/drawing/2014/main" id="{27C70CB7-DC9C-4B99-A374-A95D4020514D}"/>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20858" name="Freeform 22">
              <a:extLst>
                <a:ext uri="{FF2B5EF4-FFF2-40B4-BE49-F238E27FC236}">
                  <a16:creationId xmlns:a16="http://schemas.microsoft.com/office/drawing/2014/main" id="{3C68CBD4-3D39-4AA7-8FE0-4E19A3038AC1}"/>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20859" name="Freeform 23">
              <a:extLst>
                <a:ext uri="{FF2B5EF4-FFF2-40B4-BE49-F238E27FC236}">
                  <a16:creationId xmlns:a16="http://schemas.microsoft.com/office/drawing/2014/main" id="{4B2BDA74-8841-4240-9191-F1DFBE8DD167}"/>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20860" name="Freeform 24">
              <a:extLst>
                <a:ext uri="{FF2B5EF4-FFF2-40B4-BE49-F238E27FC236}">
                  <a16:creationId xmlns:a16="http://schemas.microsoft.com/office/drawing/2014/main" id="{6AEDE04D-F358-43D6-8723-A714C84FF65D}"/>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20861" name="Freeform 25">
              <a:extLst>
                <a:ext uri="{FF2B5EF4-FFF2-40B4-BE49-F238E27FC236}">
                  <a16:creationId xmlns:a16="http://schemas.microsoft.com/office/drawing/2014/main" id="{3C923378-756B-43C9-9491-63E2559F89D0}"/>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20862" name="Freeform 26">
              <a:extLst>
                <a:ext uri="{FF2B5EF4-FFF2-40B4-BE49-F238E27FC236}">
                  <a16:creationId xmlns:a16="http://schemas.microsoft.com/office/drawing/2014/main" id="{6FF1A8AA-83F0-4CFF-9068-A419464ED847}"/>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20863" name="Freeform 27">
              <a:extLst>
                <a:ext uri="{FF2B5EF4-FFF2-40B4-BE49-F238E27FC236}">
                  <a16:creationId xmlns:a16="http://schemas.microsoft.com/office/drawing/2014/main" id="{98C60059-4227-4C0F-A148-29732C692524}"/>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20864" name="Freeform 28">
              <a:extLst>
                <a:ext uri="{FF2B5EF4-FFF2-40B4-BE49-F238E27FC236}">
                  <a16:creationId xmlns:a16="http://schemas.microsoft.com/office/drawing/2014/main" id="{9EF23ABE-B171-4050-8DFE-4AABDE7B65F5}"/>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20865" name="Freeform 29">
              <a:extLst>
                <a:ext uri="{FF2B5EF4-FFF2-40B4-BE49-F238E27FC236}">
                  <a16:creationId xmlns:a16="http://schemas.microsoft.com/office/drawing/2014/main" id="{ED08C6EE-5437-453F-AE01-ABCA2955B9C2}"/>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20866" name="Freeform 30">
              <a:extLst>
                <a:ext uri="{FF2B5EF4-FFF2-40B4-BE49-F238E27FC236}">
                  <a16:creationId xmlns:a16="http://schemas.microsoft.com/office/drawing/2014/main" id="{222F8F8B-143E-4F7D-90F7-59F750F521FE}"/>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20867" name="Freeform 31">
              <a:extLst>
                <a:ext uri="{FF2B5EF4-FFF2-40B4-BE49-F238E27FC236}">
                  <a16:creationId xmlns:a16="http://schemas.microsoft.com/office/drawing/2014/main" id="{50C2DE7A-300B-4FF9-BF5F-6F21AC0F3D1F}"/>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20868" name="Freeform 32">
              <a:extLst>
                <a:ext uri="{FF2B5EF4-FFF2-40B4-BE49-F238E27FC236}">
                  <a16:creationId xmlns:a16="http://schemas.microsoft.com/office/drawing/2014/main" id="{2CBC245A-FC8C-4338-9014-0F6A5197BE28}"/>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20869" name="Freeform 33">
              <a:extLst>
                <a:ext uri="{FF2B5EF4-FFF2-40B4-BE49-F238E27FC236}">
                  <a16:creationId xmlns:a16="http://schemas.microsoft.com/office/drawing/2014/main" id="{38B46766-59ED-4AEF-9D5F-8F909F33B082}"/>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20870" name="Freeform 34">
              <a:extLst>
                <a:ext uri="{FF2B5EF4-FFF2-40B4-BE49-F238E27FC236}">
                  <a16:creationId xmlns:a16="http://schemas.microsoft.com/office/drawing/2014/main" id="{1D5CF725-8CB8-4750-B66D-2B3B352CBFD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20871" name="Freeform 35">
              <a:extLst>
                <a:ext uri="{FF2B5EF4-FFF2-40B4-BE49-F238E27FC236}">
                  <a16:creationId xmlns:a16="http://schemas.microsoft.com/office/drawing/2014/main" id="{54F69F12-B3CD-4159-BFEF-F978A16BFDAE}"/>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20872" name="Freeform 36">
              <a:extLst>
                <a:ext uri="{FF2B5EF4-FFF2-40B4-BE49-F238E27FC236}">
                  <a16:creationId xmlns:a16="http://schemas.microsoft.com/office/drawing/2014/main" id="{5FF12681-CBD8-4B4A-B638-DF45F2654A68}"/>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20873" name="Freeform 37">
              <a:extLst>
                <a:ext uri="{FF2B5EF4-FFF2-40B4-BE49-F238E27FC236}">
                  <a16:creationId xmlns:a16="http://schemas.microsoft.com/office/drawing/2014/main" id="{782EB636-DB09-4B85-AFFD-B9CB0B5C8047}"/>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20874" name="Freeform 38">
              <a:extLst>
                <a:ext uri="{FF2B5EF4-FFF2-40B4-BE49-F238E27FC236}">
                  <a16:creationId xmlns:a16="http://schemas.microsoft.com/office/drawing/2014/main" id="{3D68E9D0-CE0F-401F-9257-1C7779A0FDF4}"/>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20875" name="Freeform 39">
              <a:extLst>
                <a:ext uri="{FF2B5EF4-FFF2-40B4-BE49-F238E27FC236}">
                  <a16:creationId xmlns:a16="http://schemas.microsoft.com/office/drawing/2014/main" id="{4078C0E3-72DC-4F9D-B72B-5F677F04DE04}"/>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20876" name="Freeform 40">
              <a:extLst>
                <a:ext uri="{FF2B5EF4-FFF2-40B4-BE49-F238E27FC236}">
                  <a16:creationId xmlns:a16="http://schemas.microsoft.com/office/drawing/2014/main" id="{6EE3B4BA-F406-4ECE-8A1F-5A3F27E1C967}"/>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20877" name="Freeform 41">
              <a:extLst>
                <a:ext uri="{FF2B5EF4-FFF2-40B4-BE49-F238E27FC236}">
                  <a16:creationId xmlns:a16="http://schemas.microsoft.com/office/drawing/2014/main" id="{415550AD-B3E7-4C93-ABDD-1935E0017167}"/>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20878" name="Freeform 42">
              <a:extLst>
                <a:ext uri="{FF2B5EF4-FFF2-40B4-BE49-F238E27FC236}">
                  <a16:creationId xmlns:a16="http://schemas.microsoft.com/office/drawing/2014/main" id="{FA5A8473-0B8F-4522-A85E-AC902F47C6F9}"/>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20879" name="Freeform 43">
              <a:extLst>
                <a:ext uri="{FF2B5EF4-FFF2-40B4-BE49-F238E27FC236}">
                  <a16:creationId xmlns:a16="http://schemas.microsoft.com/office/drawing/2014/main" id="{1B3EC0D1-FABE-4FA1-9716-B07F6EBDAACD}"/>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20880" name="Freeform 44">
              <a:extLst>
                <a:ext uri="{FF2B5EF4-FFF2-40B4-BE49-F238E27FC236}">
                  <a16:creationId xmlns:a16="http://schemas.microsoft.com/office/drawing/2014/main" id="{EEA36E9E-4D97-4C08-944D-EED29915117B}"/>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20881" name="Freeform 45">
              <a:extLst>
                <a:ext uri="{FF2B5EF4-FFF2-40B4-BE49-F238E27FC236}">
                  <a16:creationId xmlns:a16="http://schemas.microsoft.com/office/drawing/2014/main" id="{C99CE8FC-24F9-477D-837C-D972B1C7CFC6}"/>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20882" name="Freeform 46">
              <a:extLst>
                <a:ext uri="{FF2B5EF4-FFF2-40B4-BE49-F238E27FC236}">
                  <a16:creationId xmlns:a16="http://schemas.microsoft.com/office/drawing/2014/main" id="{3A6C2351-9DB1-4FC9-9832-42980856D1B6}"/>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20883" name="Freeform 47">
              <a:extLst>
                <a:ext uri="{FF2B5EF4-FFF2-40B4-BE49-F238E27FC236}">
                  <a16:creationId xmlns:a16="http://schemas.microsoft.com/office/drawing/2014/main" id="{DD0FDD07-A33C-43A0-B38F-F2022ACAEDF3}"/>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20884" name="Freeform 48">
              <a:extLst>
                <a:ext uri="{FF2B5EF4-FFF2-40B4-BE49-F238E27FC236}">
                  <a16:creationId xmlns:a16="http://schemas.microsoft.com/office/drawing/2014/main" id="{7EB931B3-FCDE-4A0B-AC13-D77BD0A77A3D}"/>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20885" name="Freeform 49">
              <a:extLst>
                <a:ext uri="{FF2B5EF4-FFF2-40B4-BE49-F238E27FC236}">
                  <a16:creationId xmlns:a16="http://schemas.microsoft.com/office/drawing/2014/main" id="{FDE82DEE-5993-460D-9BC0-C015826B0443}"/>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20886" name="Freeform 50">
              <a:extLst>
                <a:ext uri="{FF2B5EF4-FFF2-40B4-BE49-F238E27FC236}">
                  <a16:creationId xmlns:a16="http://schemas.microsoft.com/office/drawing/2014/main" id="{6EBECD75-1103-482B-B0BC-B6A91259C96B}"/>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20887" name="Freeform 51">
              <a:extLst>
                <a:ext uri="{FF2B5EF4-FFF2-40B4-BE49-F238E27FC236}">
                  <a16:creationId xmlns:a16="http://schemas.microsoft.com/office/drawing/2014/main" id="{DD2CDA1B-CE40-4593-96E2-3E86B5596A36}"/>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20888" name="Freeform 52">
              <a:extLst>
                <a:ext uri="{FF2B5EF4-FFF2-40B4-BE49-F238E27FC236}">
                  <a16:creationId xmlns:a16="http://schemas.microsoft.com/office/drawing/2014/main" id="{472F4C93-B7E7-4A09-A84E-7A809694C0BE}"/>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20889" name="Freeform 53">
              <a:extLst>
                <a:ext uri="{FF2B5EF4-FFF2-40B4-BE49-F238E27FC236}">
                  <a16:creationId xmlns:a16="http://schemas.microsoft.com/office/drawing/2014/main" id="{6B896843-188D-4933-8202-4332892EDE80}"/>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20849" name="Group 56">
            <a:extLst>
              <a:ext uri="{FF2B5EF4-FFF2-40B4-BE49-F238E27FC236}">
                <a16:creationId xmlns:a16="http://schemas.microsoft.com/office/drawing/2014/main" id="{E543E65C-D587-42AA-BF7D-F59E2421F0C5}"/>
              </a:ext>
            </a:extLst>
          </p:cNvPr>
          <p:cNvGrpSpPr>
            <a:grpSpLocks/>
          </p:cNvGrpSpPr>
          <p:nvPr/>
        </p:nvGrpSpPr>
        <p:grpSpPr bwMode="auto">
          <a:xfrm>
            <a:off x="2209800" y="685800"/>
            <a:ext cx="3657600" cy="381000"/>
            <a:chOff x="4201" y="618"/>
            <a:chExt cx="2039" cy="0"/>
          </a:xfrm>
        </p:grpSpPr>
        <p:sp>
          <p:nvSpPr>
            <p:cNvPr id="120851" name="Line 57">
              <a:extLst>
                <a:ext uri="{FF2B5EF4-FFF2-40B4-BE49-F238E27FC236}">
                  <a16:creationId xmlns:a16="http://schemas.microsoft.com/office/drawing/2014/main" id="{557CCD65-9286-49C7-BEF2-1767144C8F8E}"/>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0852" name="Line 58">
              <a:extLst>
                <a:ext uri="{FF2B5EF4-FFF2-40B4-BE49-F238E27FC236}">
                  <a16:creationId xmlns:a16="http://schemas.microsoft.com/office/drawing/2014/main" id="{215E1095-F6F5-437E-A5C6-7288B4DD79DB}"/>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CD28132F-B335-4282-86F5-2E667DB543C0}"/>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2C037891-1B5C-48CE-BCF9-449697559087}"/>
              </a:ext>
            </a:extLst>
          </p:cNvPr>
          <p:cNvSpPr>
            <a:spLocks noGrp="1"/>
          </p:cNvSpPr>
          <p:nvPr>
            <p:ph type="sldNum" sz="quarter" idx="12"/>
          </p:nvPr>
        </p:nvSpPr>
        <p:spPr/>
        <p:txBody>
          <a:bodyPr/>
          <a:lstStyle/>
          <a:p>
            <a:fld id="{D613E84E-F90B-4997-BEAD-0068A8707C75}" type="slidenum">
              <a:rPr lang="en-US" smtClean="0"/>
              <a:t>82</a:t>
            </a:fld>
            <a:endParaRPr lang="en-US" dirty="0"/>
          </a:p>
        </p:txBody>
      </p:sp>
      <p:sp>
        <p:nvSpPr>
          <p:cNvPr id="60" name="Line 10">
            <a:extLst>
              <a:ext uri="{FF2B5EF4-FFF2-40B4-BE49-F238E27FC236}">
                <a16:creationId xmlns:a16="http://schemas.microsoft.com/office/drawing/2014/main" id="{1ECAA3CF-D570-404B-AC16-34FBBF917C95}"/>
              </a:ext>
            </a:extLst>
          </p:cNvPr>
          <p:cNvSpPr>
            <a:spLocks noChangeShapeType="1"/>
          </p:cNvSpPr>
          <p:nvPr/>
        </p:nvSpPr>
        <p:spPr bwMode="auto">
          <a:xfrm flipH="1">
            <a:off x="5486968" y="870461"/>
            <a:ext cx="12644" cy="555494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Content Placeholder 2">
            <a:extLst>
              <a:ext uri="{FF2B5EF4-FFF2-40B4-BE49-F238E27FC236}">
                <a16:creationId xmlns:a16="http://schemas.microsoft.com/office/drawing/2014/main" id="{79DD18F9-2A9D-4F87-9D80-A7DC4EF8958F}"/>
              </a:ext>
            </a:extLst>
          </p:cNvPr>
          <p:cNvSpPr>
            <a:spLocks noGrp="1" noChangeArrowheads="1"/>
          </p:cNvSpPr>
          <p:nvPr>
            <p:ph idx="1"/>
          </p:nvPr>
        </p:nvSpPr>
        <p:spPr>
          <a:xfrm>
            <a:off x="810904" y="939008"/>
            <a:ext cx="8534400" cy="5562600"/>
          </a:xfrm>
        </p:spPr>
        <p:txBody>
          <a:bodyPr/>
          <a:lstStyle/>
          <a:p>
            <a:pPr marL="0" indent="0" algn="ctr">
              <a:buNone/>
            </a:pPr>
            <a:r>
              <a:rPr lang="id-ID" altLang="en-US" b="1" u="sng" dirty="0">
                <a:solidFill>
                  <a:srgbClr val="00B050"/>
                </a:solidFill>
              </a:rPr>
              <a:t>7.4 Penanganan item pengujian atau kalibrasi</a:t>
            </a:r>
            <a:br>
              <a:rPr lang="id-ID" altLang="en-US" sz="1400" dirty="0"/>
            </a:br>
            <a:endParaRPr lang="id-ID" altLang="en-US" sz="1000" dirty="0"/>
          </a:p>
          <a:p>
            <a:pPr marL="0" indent="0" algn="just">
              <a:buNone/>
            </a:pPr>
            <a:r>
              <a:rPr lang="id-ID" altLang="en-US" sz="2000" dirty="0"/>
              <a:t>7.4.1 Laboratorium harus memiliki </a:t>
            </a:r>
            <a:r>
              <a:rPr lang="id-ID" altLang="en-US" sz="2000" b="1" u="sng" dirty="0">
                <a:solidFill>
                  <a:srgbClr val="00682F"/>
                </a:solidFill>
              </a:rPr>
              <a:t>prosedur</a:t>
            </a:r>
            <a:r>
              <a:rPr lang="id-ID" altLang="en-US" sz="2000" dirty="0"/>
              <a:t> untuk transportasi, penerimaan, penanganan, perlindungan, penyimpanan, retensi, dan pembuangan atau pengembalian </a:t>
            </a:r>
            <a:r>
              <a:rPr lang="en-US" altLang="en-US" sz="2000" dirty="0" err="1"/>
              <a:t>sampel</a:t>
            </a:r>
            <a:r>
              <a:rPr lang="id-ID" altLang="en-US" sz="2000" dirty="0"/>
              <a:t> uji dan / atau </a:t>
            </a:r>
            <a:r>
              <a:rPr lang="en-US" altLang="en-US" sz="2000" dirty="0"/>
              <a:t>item</a:t>
            </a:r>
            <a:r>
              <a:rPr lang="id-ID" altLang="en-US" sz="2000" dirty="0"/>
              <a:t> kalibrasi, termasuk semua ketentuan yang diperlukan untuk melindungi integritas dari pengujian atau kalibrasi item, dan untuk melindungi kepentingan laboratorium dan pelanggan.</a:t>
            </a:r>
          </a:p>
          <a:p>
            <a:pPr marL="0" indent="0" algn="just">
              <a:buNone/>
            </a:pPr>
            <a:r>
              <a:rPr lang="id-ID" altLang="en-US" sz="1000" dirty="0"/>
              <a:t> </a:t>
            </a:r>
          </a:p>
          <a:p>
            <a:pPr marL="0" indent="0" algn="just">
              <a:buNone/>
            </a:pPr>
            <a:r>
              <a:rPr lang="id-ID" altLang="en-US" sz="2000" dirty="0"/>
              <a:t>Perhatian khusus harus diambil untuk menghindari kerusakan, kehilangan atau kerusakan barang selama penanganan, transportasi, pengujian atau menyimpan / proses dan persiapan menunggu. Petunjuk penanganan (instruksi kerja) yang disediakan untuk item terkait harus diikuti.</a:t>
            </a:r>
          </a:p>
          <a:p>
            <a:pPr marL="0" indent="0" algn="just">
              <a:buNone/>
            </a:pPr>
            <a:endParaRPr lang="id-ID" altLang="en-US" sz="1000" dirty="0"/>
          </a:p>
          <a:p>
            <a:pPr marL="0" indent="0">
              <a:buNone/>
            </a:pPr>
            <a:endParaRPr lang="id-ID" altLang="en-US" sz="1400" dirty="0"/>
          </a:p>
        </p:txBody>
      </p:sp>
      <p:grpSp>
        <p:nvGrpSpPr>
          <p:cNvPr id="121861" name="Group 6">
            <a:extLst>
              <a:ext uri="{FF2B5EF4-FFF2-40B4-BE49-F238E27FC236}">
                <a16:creationId xmlns:a16="http://schemas.microsoft.com/office/drawing/2014/main" id="{FF78E911-2C81-453D-B7AC-36A54F073F72}"/>
              </a:ext>
            </a:extLst>
          </p:cNvPr>
          <p:cNvGrpSpPr>
            <a:grpSpLocks/>
          </p:cNvGrpSpPr>
          <p:nvPr/>
        </p:nvGrpSpPr>
        <p:grpSpPr bwMode="auto">
          <a:xfrm>
            <a:off x="2362200" y="838200"/>
            <a:ext cx="4876800" cy="228600"/>
            <a:chOff x="904875" y="914400"/>
            <a:chExt cx="4184650" cy="0"/>
          </a:xfrm>
        </p:grpSpPr>
        <p:sp>
          <p:nvSpPr>
            <p:cNvPr id="121862" name="Line 8">
              <a:extLst>
                <a:ext uri="{FF2B5EF4-FFF2-40B4-BE49-F238E27FC236}">
                  <a16:creationId xmlns:a16="http://schemas.microsoft.com/office/drawing/2014/main" id="{2DE6203C-6284-46E6-B4C6-9576B014ED53}"/>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1863" name="Line 9">
              <a:extLst>
                <a:ext uri="{FF2B5EF4-FFF2-40B4-BE49-F238E27FC236}">
                  <a16:creationId xmlns:a16="http://schemas.microsoft.com/office/drawing/2014/main" id="{0AA81668-E399-437C-902F-66061C562C5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B51473C-83E4-4E03-9D1B-B79E28FB452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D3A7F984-98A0-4621-BC5D-64F94FA62DC7}"/>
              </a:ext>
            </a:extLst>
          </p:cNvPr>
          <p:cNvSpPr>
            <a:spLocks noGrp="1"/>
          </p:cNvSpPr>
          <p:nvPr>
            <p:ph type="sldNum" sz="quarter" idx="12"/>
          </p:nvPr>
        </p:nvSpPr>
        <p:spPr/>
        <p:txBody>
          <a:bodyPr/>
          <a:lstStyle/>
          <a:p>
            <a:fld id="{D613E84E-F90B-4997-BEAD-0068A8707C75}" type="slidenum">
              <a:rPr lang="en-US" smtClean="0"/>
              <a:t>83</a:t>
            </a:fld>
            <a:endParaRPr lang="en-US" dirty="0"/>
          </a:p>
        </p:txBody>
      </p:sp>
      <p:sp>
        <p:nvSpPr>
          <p:cNvPr id="5" name="Title 4">
            <a:extLst>
              <a:ext uri="{FF2B5EF4-FFF2-40B4-BE49-F238E27FC236}">
                <a16:creationId xmlns:a16="http://schemas.microsoft.com/office/drawing/2014/main" id="{4340A122-BA17-44CE-A20C-3B317B7B7EC5}"/>
              </a:ext>
            </a:extLst>
          </p:cNvPr>
          <p:cNvSpPr>
            <a:spLocks noGrp="1"/>
          </p:cNvSpPr>
          <p:nvPr>
            <p:ph type="title"/>
          </p:nvPr>
        </p:nvSpPr>
        <p:spPr>
          <a:xfrm>
            <a:off x="2362200" y="9527"/>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Content Placeholder 2">
            <a:extLst>
              <a:ext uri="{FF2B5EF4-FFF2-40B4-BE49-F238E27FC236}">
                <a16:creationId xmlns:a16="http://schemas.microsoft.com/office/drawing/2014/main" id="{555526EC-F9E7-4DB4-9247-577B2407139F}"/>
              </a:ext>
            </a:extLst>
          </p:cNvPr>
          <p:cNvSpPr>
            <a:spLocks noGrp="1" noChangeArrowheads="1"/>
          </p:cNvSpPr>
          <p:nvPr>
            <p:ph idx="1"/>
          </p:nvPr>
        </p:nvSpPr>
        <p:spPr>
          <a:xfrm>
            <a:off x="783609" y="882141"/>
            <a:ext cx="8534400" cy="5562600"/>
          </a:xfrm>
        </p:spPr>
        <p:txBody>
          <a:bodyPr>
            <a:normAutofit fontScale="92500" lnSpcReduction="10000"/>
          </a:bodyPr>
          <a:lstStyle/>
          <a:p>
            <a:pPr marL="0" indent="0" algn="ctr">
              <a:buNone/>
            </a:pPr>
            <a:r>
              <a:rPr lang="id-ID" altLang="en-US" b="1" u="sng" dirty="0">
                <a:solidFill>
                  <a:srgbClr val="00B050"/>
                </a:solidFill>
              </a:rPr>
              <a:t>7.4 Penanganan item pengujian atau kalibrasi</a:t>
            </a:r>
            <a:br>
              <a:rPr lang="id-ID" altLang="en-US" sz="1400" dirty="0"/>
            </a:br>
            <a:endParaRPr lang="id-ID" altLang="en-US" sz="1000" dirty="0"/>
          </a:p>
          <a:p>
            <a:pPr marL="0" indent="0" algn="just">
              <a:buNone/>
            </a:pPr>
            <a:endParaRPr lang="id-ID" altLang="en-US" sz="1000" dirty="0"/>
          </a:p>
          <a:p>
            <a:pPr marL="0" indent="0" algn="just">
              <a:buNone/>
            </a:pPr>
            <a:r>
              <a:rPr lang="id-ID" altLang="en-US" sz="2000" dirty="0"/>
              <a:t>7.4.2 Laboratorium harus memiliki sistem untuk mengidentifikasi sampel uji</a:t>
            </a:r>
            <a:r>
              <a:rPr lang="en-US" altLang="en-US" sz="2000" dirty="0"/>
              <a:t> </a:t>
            </a:r>
            <a:r>
              <a:rPr lang="id-ID" altLang="en-US" sz="2000" dirty="0"/>
              <a:t>dan /atau item kalibrasi. Identifikasi harus dipertahankan sepanjang sampel/item berada di bawah tanggung jawab laboratorium. Sistem ini harus dirancang dan dioperasikan untuk menjamin bahwa sampel/item tidak dapat membingungkan secara fisik atau ketika disebut dalam catatan atau dokumen lainnya.</a:t>
            </a:r>
          </a:p>
          <a:p>
            <a:pPr marL="0" indent="0" algn="just">
              <a:buNone/>
            </a:pPr>
            <a:r>
              <a:rPr lang="id-ID" altLang="en-US" sz="2000" dirty="0"/>
              <a:t>Sistem ini harus, jika sesuai, mengakomodasi sub-divisi dari sampel atau dari kelompok sampel/item dan pemindahan sampel/item ke dalam dan dari laboratorium.</a:t>
            </a:r>
          </a:p>
          <a:p>
            <a:pPr marL="0" indent="0" algn="just">
              <a:buNone/>
            </a:pPr>
            <a:endParaRPr lang="id-ID" altLang="en-US" sz="1000" dirty="0"/>
          </a:p>
          <a:p>
            <a:pPr marL="0" indent="0">
              <a:buNone/>
            </a:pPr>
            <a:r>
              <a:rPr lang="id-ID" altLang="en-US" sz="1800" b="1" dirty="0"/>
              <a:t>7.4.3</a:t>
            </a:r>
            <a:r>
              <a:rPr lang="id-ID" altLang="en-US" sz="1800" dirty="0"/>
              <a:t>  Pada </a:t>
            </a:r>
            <a:r>
              <a:rPr lang="id-ID" altLang="en-US" sz="2000" dirty="0"/>
              <a:t>penerimaan sampel uji atau item kalibrasi, abnormalitas atau penyimpangan dari kondisi tertentu harus direkam. </a:t>
            </a:r>
          </a:p>
          <a:p>
            <a:pPr marL="0" indent="0">
              <a:buNone/>
            </a:pPr>
            <a:r>
              <a:rPr lang="id-ID" altLang="en-US" sz="2000" dirty="0"/>
              <a:t>Jika ada keraguan tentang :</a:t>
            </a:r>
          </a:p>
          <a:p>
            <a:pPr marL="0" indent="0">
              <a:buFont typeface="Arial" panose="020B0604020202020204" pitchFamily="34" charset="0"/>
              <a:buChar char="•"/>
            </a:pPr>
            <a:r>
              <a:rPr lang="id-ID" altLang="en-US" sz="2000" dirty="0"/>
              <a:t>kesesuaian sampel/item untuk pengujian atau kalibrasi, atau </a:t>
            </a:r>
          </a:p>
          <a:p>
            <a:pPr marL="0" indent="0">
              <a:buFont typeface="Arial" panose="020B0604020202020204" pitchFamily="34" charset="0"/>
              <a:buChar char="•"/>
            </a:pPr>
            <a:r>
              <a:rPr lang="id-ID" altLang="en-US" sz="2000" dirty="0"/>
              <a:t>ketika sampel/item tidak sesuai dengan deskripsi yang diberikan, atau </a:t>
            </a:r>
          </a:p>
          <a:p>
            <a:pPr marL="0" indent="0" algn="just">
              <a:buNone/>
            </a:pPr>
            <a:endParaRPr lang="id-ID" altLang="en-US" sz="2000" dirty="0"/>
          </a:p>
          <a:p>
            <a:pPr marL="0" indent="0">
              <a:buNone/>
            </a:pPr>
            <a:endParaRPr lang="id-ID" altLang="en-US" sz="1400" dirty="0"/>
          </a:p>
        </p:txBody>
      </p:sp>
      <p:grpSp>
        <p:nvGrpSpPr>
          <p:cNvPr id="122885" name="Group 6">
            <a:extLst>
              <a:ext uri="{FF2B5EF4-FFF2-40B4-BE49-F238E27FC236}">
                <a16:creationId xmlns:a16="http://schemas.microsoft.com/office/drawing/2014/main" id="{9A6C20C9-AB61-418C-9DBD-EAD1E96105E4}"/>
              </a:ext>
            </a:extLst>
          </p:cNvPr>
          <p:cNvGrpSpPr>
            <a:grpSpLocks/>
          </p:cNvGrpSpPr>
          <p:nvPr/>
        </p:nvGrpSpPr>
        <p:grpSpPr bwMode="auto">
          <a:xfrm>
            <a:off x="2362200" y="838200"/>
            <a:ext cx="4876800" cy="228600"/>
            <a:chOff x="904875" y="914400"/>
            <a:chExt cx="4184650" cy="0"/>
          </a:xfrm>
        </p:grpSpPr>
        <p:sp>
          <p:nvSpPr>
            <p:cNvPr id="122886" name="Line 8">
              <a:extLst>
                <a:ext uri="{FF2B5EF4-FFF2-40B4-BE49-F238E27FC236}">
                  <a16:creationId xmlns:a16="http://schemas.microsoft.com/office/drawing/2014/main" id="{9FEF1158-5018-4E43-81C9-C7043691457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887" name="Line 9">
              <a:extLst>
                <a:ext uri="{FF2B5EF4-FFF2-40B4-BE49-F238E27FC236}">
                  <a16:creationId xmlns:a16="http://schemas.microsoft.com/office/drawing/2014/main" id="{59B236AB-075C-460C-B9B7-C8FABF4A7ED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81CE89E8-9058-427C-BFCA-14B3C8895A96}"/>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561239C-C087-47DC-961D-BE98CA8C1AB3}"/>
              </a:ext>
            </a:extLst>
          </p:cNvPr>
          <p:cNvSpPr>
            <a:spLocks noGrp="1"/>
          </p:cNvSpPr>
          <p:nvPr>
            <p:ph type="sldNum" sz="quarter" idx="12"/>
          </p:nvPr>
        </p:nvSpPr>
        <p:spPr/>
        <p:txBody>
          <a:bodyPr/>
          <a:lstStyle/>
          <a:p>
            <a:fld id="{D613E84E-F90B-4997-BEAD-0068A8707C75}" type="slidenum">
              <a:rPr lang="en-US" smtClean="0"/>
              <a:t>84</a:t>
            </a:fld>
            <a:endParaRPr lang="en-US" dirty="0"/>
          </a:p>
        </p:txBody>
      </p:sp>
      <p:sp>
        <p:nvSpPr>
          <p:cNvPr id="5" name="Title 4">
            <a:extLst>
              <a:ext uri="{FF2B5EF4-FFF2-40B4-BE49-F238E27FC236}">
                <a16:creationId xmlns:a16="http://schemas.microsoft.com/office/drawing/2014/main" id="{133311E4-CFBF-4806-8AC3-734CA9988353}"/>
              </a:ext>
            </a:extLst>
          </p:cNvPr>
          <p:cNvSpPr>
            <a:spLocks noGrp="1"/>
          </p:cNvSpPr>
          <p:nvPr>
            <p:ph type="title"/>
          </p:nvPr>
        </p:nvSpPr>
        <p:spPr>
          <a:xfrm>
            <a:off x="2362200"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Content Placeholder 2">
            <a:extLst>
              <a:ext uri="{FF2B5EF4-FFF2-40B4-BE49-F238E27FC236}">
                <a16:creationId xmlns:a16="http://schemas.microsoft.com/office/drawing/2014/main" id="{CD3AB740-98B6-44D3-A48D-5ABA1C50C47F}"/>
              </a:ext>
            </a:extLst>
          </p:cNvPr>
          <p:cNvSpPr>
            <a:spLocks noGrp="1" noChangeArrowheads="1"/>
          </p:cNvSpPr>
          <p:nvPr>
            <p:ph idx="1"/>
          </p:nvPr>
        </p:nvSpPr>
        <p:spPr>
          <a:xfrm>
            <a:off x="903289" y="862807"/>
            <a:ext cx="8458200" cy="5562600"/>
          </a:xfrm>
        </p:spPr>
        <p:txBody>
          <a:bodyPr>
            <a:normAutofit fontScale="92500"/>
          </a:bodyPr>
          <a:lstStyle/>
          <a:p>
            <a:pPr marL="0" indent="0" algn="ctr">
              <a:buNone/>
            </a:pPr>
            <a:r>
              <a:rPr lang="id-ID" altLang="en-US" b="1" u="sng" dirty="0">
                <a:solidFill>
                  <a:srgbClr val="00B050"/>
                </a:solidFill>
              </a:rPr>
              <a:t>7.4 Penanganan item pengujian atau kalibrasi</a:t>
            </a:r>
            <a:br>
              <a:rPr lang="id-ID" altLang="en-US" sz="1400" dirty="0"/>
            </a:br>
            <a:endParaRPr lang="id-ID" altLang="en-US" sz="1000" dirty="0"/>
          </a:p>
          <a:p>
            <a:pPr marL="0" indent="0">
              <a:buNone/>
            </a:pPr>
            <a:r>
              <a:rPr lang="id-ID" altLang="en-US" sz="2000" b="1" dirty="0"/>
              <a:t>7.4.3</a:t>
            </a:r>
            <a:r>
              <a:rPr lang="id-ID" altLang="en-US" sz="2000" dirty="0"/>
              <a:t>  ... </a:t>
            </a:r>
            <a:r>
              <a:rPr lang="id-ID" altLang="en-US" sz="2200" dirty="0"/>
              <a:t>Jika ada keraguan tentang :</a:t>
            </a:r>
          </a:p>
          <a:p>
            <a:pPr marL="0" indent="0">
              <a:buFont typeface="Arial" panose="020B0604020202020204" pitchFamily="34" charset="0"/>
              <a:buChar char="•"/>
            </a:pPr>
            <a:r>
              <a:rPr lang="id-ID" altLang="en-US" sz="2200" dirty="0"/>
              <a:t>pengujian atau kalibrasi yang diperlukan tidak ditentukan secara cukup rinci, </a:t>
            </a:r>
            <a:r>
              <a:rPr lang="id-ID" altLang="en-US" sz="2200" dirty="0">
                <a:solidFill>
                  <a:srgbClr val="3615FB"/>
                </a:solidFill>
              </a:rPr>
              <a:t>laboratorium harus berkonsultasi dengan pelanggan</a:t>
            </a:r>
            <a:r>
              <a:rPr lang="id-ID" altLang="en-US" sz="2200" dirty="0"/>
              <a:t> untuk petunjuk lebih lanjut sebelum melanjutkan dan hasil diskusi direkam. </a:t>
            </a:r>
          </a:p>
          <a:p>
            <a:pPr marL="0" indent="0">
              <a:buNone/>
            </a:pPr>
            <a:r>
              <a:rPr lang="id-ID" altLang="en-US" sz="2200" dirty="0"/>
              <a:t>Ketika pelanggan membutuhkan sampel/item yang akan diuji atau dikalibrasi diberlakukan menyimpang dari keadaan spesifik, laboratorium harus menyatakan disclaimer dalam laporan atau sertifikat yang menunjukkan bahwa hasilnya mungkin terpengaruh oleh penyimpangan tsb.</a:t>
            </a:r>
          </a:p>
          <a:p>
            <a:pPr marL="0" indent="0">
              <a:buNone/>
            </a:pPr>
            <a:br>
              <a:rPr lang="id-ID" altLang="en-US" sz="1000" dirty="0"/>
            </a:br>
            <a:r>
              <a:rPr lang="id-ID" altLang="en-US" sz="2200" b="1" dirty="0"/>
              <a:t>7.4.4</a:t>
            </a:r>
            <a:r>
              <a:rPr lang="id-ID" altLang="en-US" sz="2200" dirty="0"/>
              <a:t> Bila barang harus disimpan atau dikondisikan dalam kondisi lingkungan tertentu, kondisi ini harus dipelihara, dipantau dan dicatat.</a:t>
            </a:r>
          </a:p>
          <a:p>
            <a:pPr marL="0" indent="0">
              <a:buNone/>
            </a:pPr>
            <a:br>
              <a:rPr lang="id-ID" altLang="en-US" sz="2200" dirty="0"/>
            </a:br>
            <a:endParaRPr lang="id-ID" altLang="en-US" sz="2200" dirty="0"/>
          </a:p>
        </p:txBody>
      </p:sp>
      <p:grpSp>
        <p:nvGrpSpPr>
          <p:cNvPr id="123909" name="Group 6">
            <a:extLst>
              <a:ext uri="{FF2B5EF4-FFF2-40B4-BE49-F238E27FC236}">
                <a16:creationId xmlns:a16="http://schemas.microsoft.com/office/drawing/2014/main" id="{99F55564-5F70-4CD9-AB9A-D642A4ECAEC2}"/>
              </a:ext>
            </a:extLst>
          </p:cNvPr>
          <p:cNvGrpSpPr>
            <a:grpSpLocks/>
          </p:cNvGrpSpPr>
          <p:nvPr/>
        </p:nvGrpSpPr>
        <p:grpSpPr bwMode="auto">
          <a:xfrm>
            <a:off x="2362200" y="838200"/>
            <a:ext cx="4953000" cy="228600"/>
            <a:chOff x="904875" y="914400"/>
            <a:chExt cx="4184650" cy="0"/>
          </a:xfrm>
        </p:grpSpPr>
        <p:sp>
          <p:nvSpPr>
            <p:cNvPr id="123911" name="Line 8">
              <a:extLst>
                <a:ext uri="{FF2B5EF4-FFF2-40B4-BE49-F238E27FC236}">
                  <a16:creationId xmlns:a16="http://schemas.microsoft.com/office/drawing/2014/main" id="{234FC837-3917-4852-A5B9-8DFCAC7D2208}"/>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912" name="Line 9">
              <a:extLst>
                <a:ext uri="{FF2B5EF4-FFF2-40B4-BE49-F238E27FC236}">
                  <a16:creationId xmlns:a16="http://schemas.microsoft.com/office/drawing/2014/main" id="{5FCBB14C-5F2D-4C4B-9DB7-BCA5DEBEC6F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pic>
        <p:nvPicPr>
          <p:cNvPr id="123910" name="Picture 2" descr="Related image">
            <a:extLst>
              <a:ext uri="{FF2B5EF4-FFF2-40B4-BE49-F238E27FC236}">
                <a16:creationId xmlns:a16="http://schemas.microsoft.com/office/drawing/2014/main" id="{C2A99E00-1484-4C5F-BD7B-037F5DF0A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389" y="5791200"/>
            <a:ext cx="13366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122F6B7-3E4F-4A6F-9DFA-D131D90FDF68}"/>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6EEAAAF2-829F-4C49-802F-216F9C93ADB7}"/>
              </a:ext>
            </a:extLst>
          </p:cNvPr>
          <p:cNvSpPr>
            <a:spLocks noGrp="1"/>
          </p:cNvSpPr>
          <p:nvPr>
            <p:ph type="sldNum" sz="quarter" idx="12"/>
          </p:nvPr>
        </p:nvSpPr>
        <p:spPr/>
        <p:txBody>
          <a:bodyPr/>
          <a:lstStyle/>
          <a:p>
            <a:fld id="{D613E84E-F90B-4997-BEAD-0068A8707C75}" type="slidenum">
              <a:rPr lang="en-US" smtClean="0"/>
              <a:t>85</a:t>
            </a:fld>
            <a:endParaRPr lang="en-US" dirty="0"/>
          </a:p>
        </p:txBody>
      </p:sp>
      <p:sp>
        <p:nvSpPr>
          <p:cNvPr id="5" name="Title 4">
            <a:extLst>
              <a:ext uri="{FF2B5EF4-FFF2-40B4-BE49-F238E27FC236}">
                <a16:creationId xmlns:a16="http://schemas.microsoft.com/office/drawing/2014/main" id="{7869238E-8D1F-4586-96C3-692B2971B2E5}"/>
              </a:ext>
            </a:extLst>
          </p:cNvPr>
          <p:cNvSpPr>
            <a:spLocks noGrp="1"/>
          </p:cNvSpPr>
          <p:nvPr>
            <p:ph type="title"/>
          </p:nvPr>
        </p:nvSpPr>
        <p:spPr>
          <a:xfrm>
            <a:off x="2362200" y="8604"/>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282D286-58F6-4550-B8CB-FA872D566251}"/>
              </a:ext>
            </a:extLst>
          </p:cNvPr>
          <p:cNvSpPr>
            <a:spLocks noGrp="1" noChangeArrowheads="1"/>
          </p:cNvSpPr>
          <p:nvPr>
            <p:ph type="title"/>
          </p:nvPr>
        </p:nvSpPr>
        <p:spPr>
          <a:xfrm>
            <a:off x="2371725" y="95613"/>
            <a:ext cx="5988050" cy="561975"/>
          </a:xfrm>
        </p:spPr>
        <p:txBody>
          <a:bodyPr/>
          <a:lstStyle/>
          <a:p>
            <a:pPr eaLnBrk="1" hangingPunct="1"/>
            <a:r>
              <a:rPr lang="id-ID" altLang="en-US" sz="2400" dirty="0"/>
              <a:t>7.4</a:t>
            </a:r>
            <a:r>
              <a:rPr lang="en-US" altLang="en-US" sz="2400" dirty="0"/>
              <a:t>  </a:t>
            </a:r>
            <a:r>
              <a:rPr lang="en-US" altLang="en-US" sz="2400" dirty="0" err="1"/>
              <a:t>Penanganan</a:t>
            </a:r>
            <a:r>
              <a:rPr lang="en-US" altLang="en-US" sz="2400" dirty="0"/>
              <a:t> </a:t>
            </a:r>
            <a:r>
              <a:rPr lang="id-ID" altLang="en-US" sz="2400" dirty="0"/>
              <a:t>item uji atau kalibrasi </a:t>
            </a:r>
            <a:endParaRPr lang="en-US" altLang="en-US" sz="2400" dirty="0"/>
          </a:p>
        </p:txBody>
      </p:sp>
      <p:sp>
        <p:nvSpPr>
          <p:cNvPr id="124931" name="Line 3">
            <a:extLst>
              <a:ext uri="{FF2B5EF4-FFF2-40B4-BE49-F238E27FC236}">
                <a16:creationId xmlns:a16="http://schemas.microsoft.com/office/drawing/2014/main" id="{D1273BE4-1DCB-46B3-86E6-BE18A5608415}"/>
              </a:ext>
            </a:extLst>
          </p:cNvPr>
          <p:cNvSpPr>
            <a:spLocks noChangeShapeType="1"/>
          </p:cNvSpPr>
          <p:nvPr/>
        </p:nvSpPr>
        <p:spPr bwMode="auto">
          <a:xfrm>
            <a:off x="5949815" y="2187993"/>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4932" name="Text Box 4">
            <a:extLst>
              <a:ext uri="{FF2B5EF4-FFF2-40B4-BE49-F238E27FC236}">
                <a16:creationId xmlns:a16="http://schemas.microsoft.com/office/drawing/2014/main" id="{E4311446-B977-4837-B756-903CF540FAE8}"/>
              </a:ext>
            </a:extLst>
          </p:cNvPr>
          <p:cNvSpPr txBox="1">
            <a:spLocks noChangeArrowheads="1"/>
          </p:cNvSpPr>
          <p:nvPr/>
        </p:nvSpPr>
        <p:spPr bwMode="auto">
          <a:xfrm>
            <a:off x="9097827" y="2043532"/>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solidFill>
                  <a:srgbClr val="7C00B4"/>
                </a:solidFill>
              </a:rPr>
              <a:t>7.4</a:t>
            </a:r>
            <a:endParaRPr lang="en-US" altLang="en-US" sz="1400">
              <a:solidFill>
                <a:srgbClr val="7C00B4"/>
              </a:solidFill>
            </a:endParaRPr>
          </a:p>
        </p:txBody>
      </p:sp>
      <p:sp>
        <p:nvSpPr>
          <p:cNvPr id="124933" name="Line 5">
            <a:extLst>
              <a:ext uri="{FF2B5EF4-FFF2-40B4-BE49-F238E27FC236}">
                <a16:creationId xmlns:a16="http://schemas.microsoft.com/office/drawing/2014/main" id="{F3BF9866-62A3-4CEB-8CEF-8536C2843984}"/>
              </a:ext>
            </a:extLst>
          </p:cNvPr>
          <p:cNvSpPr>
            <a:spLocks noChangeShapeType="1"/>
          </p:cNvSpPr>
          <p:nvPr/>
        </p:nvSpPr>
        <p:spPr bwMode="auto">
          <a:xfrm>
            <a:off x="8110403" y="1778419"/>
            <a:ext cx="358775" cy="430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4934" name="Text Box 6">
            <a:extLst>
              <a:ext uri="{FF2B5EF4-FFF2-40B4-BE49-F238E27FC236}">
                <a16:creationId xmlns:a16="http://schemas.microsoft.com/office/drawing/2014/main" id="{EFAF6B67-DC69-49B7-B726-7E83069B0ED6}"/>
              </a:ext>
            </a:extLst>
          </p:cNvPr>
          <p:cNvSpPr txBox="1">
            <a:spLocks noChangeArrowheads="1"/>
          </p:cNvSpPr>
          <p:nvPr/>
        </p:nvSpPr>
        <p:spPr bwMode="auto">
          <a:xfrm>
            <a:off x="7507152" y="790993"/>
            <a:ext cx="233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7C00B4"/>
                </a:solidFill>
              </a:rPr>
              <a:t>Prosedur</a:t>
            </a:r>
            <a:r>
              <a:rPr lang="id-ID" altLang="en-US" sz="1200">
                <a:solidFill>
                  <a:srgbClr val="7C00B4"/>
                </a:solidFill>
              </a:rPr>
              <a:t> transportasi</a:t>
            </a:r>
          </a:p>
          <a:p>
            <a:pPr eaLnBrk="1" hangingPunct="1"/>
            <a:r>
              <a:rPr lang="id-ID" altLang="en-US" sz="1200">
                <a:solidFill>
                  <a:srgbClr val="7C00B4"/>
                </a:solidFill>
              </a:rPr>
              <a:t>penerimaan., penanganan</a:t>
            </a:r>
          </a:p>
          <a:p>
            <a:pPr eaLnBrk="1" hangingPunct="1"/>
            <a:r>
              <a:rPr lang="en-US" altLang="en-US" sz="1200">
                <a:solidFill>
                  <a:srgbClr val="7C00B4"/>
                </a:solidFill>
              </a:rPr>
              <a:t> </a:t>
            </a:r>
            <a:r>
              <a:rPr lang="id-ID" altLang="en-US" sz="1200">
                <a:solidFill>
                  <a:srgbClr val="7C00B4"/>
                </a:solidFill>
              </a:rPr>
              <a:t>perlindungan, retensi dan</a:t>
            </a:r>
          </a:p>
          <a:p>
            <a:pPr eaLnBrk="1" hangingPunct="1"/>
            <a:r>
              <a:rPr lang="id-ID" altLang="en-US" sz="1200">
                <a:solidFill>
                  <a:srgbClr val="7C00B4"/>
                </a:solidFill>
              </a:rPr>
              <a:t>Pemusnahan sampel </a:t>
            </a:r>
            <a:r>
              <a:rPr lang="en-US" altLang="en-US" sz="1200">
                <a:solidFill>
                  <a:srgbClr val="7C00B4"/>
                </a:solidFill>
              </a:rPr>
              <a:t>(</a:t>
            </a:r>
            <a:r>
              <a:rPr lang="id-ID" altLang="en-US" sz="1200">
                <a:solidFill>
                  <a:srgbClr val="7C00B4"/>
                </a:solidFill>
              </a:rPr>
              <a:t>7.4.1</a:t>
            </a:r>
            <a:r>
              <a:rPr lang="en-US" altLang="en-US" sz="1200">
                <a:solidFill>
                  <a:srgbClr val="7C00B4"/>
                </a:solidFill>
              </a:rPr>
              <a:t>)</a:t>
            </a:r>
            <a:endParaRPr lang="id-ID" altLang="en-US" sz="1200">
              <a:solidFill>
                <a:srgbClr val="7C00B4"/>
              </a:solidFill>
            </a:endParaRPr>
          </a:p>
          <a:p>
            <a:pPr eaLnBrk="1" hangingPunct="1"/>
            <a:r>
              <a:rPr lang="id-ID" altLang="en-US" sz="1200">
                <a:solidFill>
                  <a:srgbClr val="7C00B4"/>
                </a:solidFill>
              </a:rPr>
              <a:t>IK khusus penanganan sampel</a:t>
            </a:r>
            <a:r>
              <a:rPr lang="en-US" altLang="en-US" sz="1200">
                <a:solidFill>
                  <a:srgbClr val="7C00B4"/>
                </a:solidFill>
              </a:rPr>
              <a:t> </a:t>
            </a:r>
          </a:p>
        </p:txBody>
      </p:sp>
      <p:sp>
        <p:nvSpPr>
          <p:cNvPr id="124935" name="Text Box 7">
            <a:extLst>
              <a:ext uri="{FF2B5EF4-FFF2-40B4-BE49-F238E27FC236}">
                <a16:creationId xmlns:a16="http://schemas.microsoft.com/office/drawing/2014/main" id="{39889C44-39BC-46B9-94E1-40083D2CFDF3}"/>
              </a:ext>
            </a:extLst>
          </p:cNvPr>
          <p:cNvSpPr txBox="1">
            <a:spLocks noChangeArrowheads="1"/>
          </p:cNvSpPr>
          <p:nvPr/>
        </p:nvSpPr>
        <p:spPr bwMode="auto">
          <a:xfrm>
            <a:off x="7424861" y="2634082"/>
            <a:ext cx="1439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err="1">
                <a:solidFill>
                  <a:srgbClr val="7C00B4"/>
                </a:solidFill>
              </a:rPr>
              <a:t>Abnormalitas</a:t>
            </a:r>
            <a:endParaRPr lang="en-US" altLang="en-US" sz="1200" dirty="0">
              <a:solidFill>
                <a:srgbClr val="7C00B4"/>
              </a:solidFill>
            </a:endParaRPr>
          </a:p>
          <a:p>
            <a:pPr eaLnBrk="1" hangingPunct="1"/>
            <a:r>
              <a:rPr lang="id-ID" altLang="en-US" sz="1200" dirty="0">
                <a:solidFill>
                  <a:srgbClr val="7C00B4"/>
                </a:solidFill>
              </a:rPr>
              <a:t>P</a:t>
            </a:r>
            <a:r>
              <a:rPr lang="en-US" altLang="en-US" sz="1200" dirty="0" err="1">
                <a:solidFill>
                  <a:srgbClr val="7C00B4"/>
                </a:solidFill>
              </a:rPr>
              <a:t>enyimpangan</a:t>
            </a:r>
            <a:endParaRPr lang="id-ID" altLang="en-US" sz="1200" dirty="0">
              <a:solidFill>
                <a:srgbClr val="7C00B4"/>
              </a:solidFill>
            </a:endParaRPr>
          </a:p>
          <a:p>
            <a:pPr eaLnBrk="1" hangingPunct="1"/>
            <a:r>
              <a:rPr lang="id-ID" altLang="en-US" sz="1200" dirty="0">
                <a:solidFill>
                  <a:srgbClr val="7C00B4"/>
                </a:solidFill>
              </a:rPr>
              <a:t>rekam secara rinci.</a:t>
            </a:r>
            <a:endParaRPr lang="en-US" altLang="en-US" sz="1200" dirty="0">
              <a:solidFill>
                <a:srgbClr val="7C00B4"/>
              </a:solidFill>
            </a:endParaRPr>
          </a:p>
          <a:p>
            <a:pPr eaLnBrk="1" hangingPunct="1"/>
            <a:r>
              <a:rPr lang="en-US" altLang="en-US" sz="1200" dirty="0">
                <a:solidFill>
                  <a:srgbClr val="7C00B4"/>
                </a:solidFill>
              </a:rPr>
              <a:t>(</a:t>
            </a:r>
            <a:r>
              <a:rPr lang="id-ID" altLang="en-US" sz="1200" dirty="0">
                <a:solidFill>
                  <a:srgbClr val="7C00B4"/>
                </a:solidFill>
              </a:rPr>
              <a:t>7.4.3</a:t>
            </a:r>
            <a:r>
              <a:rPr lang="en-US" altLang="en-US" sz="1200" dirty="0">
                <a:solidFill>
                  <a:srgbClr val="7C00B4"/>
                </a:solidFill>
              </a:rPr>
              <a:t>)</a:t>
            </a:r>
          </a:p>
        </p:txBody>
      </p:sp>
      <p:sp>
        <p:nvSpPr>
          <p:cNvPr id="124936" name="Text Box 8">
            <a:extLst>
              <a:ext uri="{FF2B5EF4-FFF2-40B4-BE49-F238E27FC236}">
                <a16:creationId xmlns:a16="http://schemas.microsoft.com/office/drawing/2014/main" id="{A96E7DC5-CE08-4636-A18B-8656BBE7F80F}"/>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24937" name="Line 9">
            <a:extLst>
              <a:ext uri="{FF2B5EF4-FFF2-40B4-BE49-F238E27FC236}">
                <a16:creationId xmlns:a16="http://schemas.microsoft.com/office/drawing/2014/main" id="{951BC08C-2D96-47D9-ABFF-37A7ECD4FC3F}"/>
              </a:ext>
            </a:extLst>
          </p:cNvPr>
          <p:cNvSpPr>
            <a:spLocks noChangeShapeType="1"/>
          </p:cNvSpPr>
          <p:nvPr/>
        </p:nvSpPr>
        <p:spPr bwMode="auto">
          <a:xfrm>
            <a:off x="5344355" y="697707"/>
            <a:ext cx="0" cy="60928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24938" name="Line 10">
            <a:extLst>
              <a:ext uri="{FF2B5EF4-FFF2-40B4-BE49-F238E27FC236}">
                <a16:creationId xmlns:a16="http://schemas.microsoft.com/office/drawing/2014/main" id="{B1B7123B-13C0-455D-BF09-752BA8FCA8CA}"/>
              </a:ext>
            </a:extLst>
          </p:cNvPr>
          <p:cNvSpPr>
            <a:spLocks noChangeShapeType="1"/>
          </p:cNvSpPr>
          <p:nvPr/>
        </p:nvSpPr>
        <p:spPr bwMode="auto">
          <a:xfrm flipV="1">
            <a:off x="7900852" y="2210218"/>
            <a:ext cx="2159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4939" name="Text Box 11">
            <a:extLst>
              <a:ext uri="{FF2B5EF4-FFF2-40B4-BE49-F238E27FC236}">
                <a16:creationId xmlns:a16="http://schemas.microsoft.com/office/drawing/2014/main" id="{09D45011-F089-4FFA-9290-D15DDD97C0CF}"/>
              </a:ext>
            </a:extLst>
          </p:cNvPr>
          <p:cNvSpPr txBox="1">
            <a:spLocks noChangeArrowheads="1"/>
          </p:cNvSpPr>
          <p:nvPr/>
        </p:nvSpPr>
        <p:spPr bwMode="auto">
          <a:xfrm>
            <a:off x="5528794" y="3723702"/>
            <a:ext cx="3803923" cy="2800767"/>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sz="1600">
                <a:solidFill>
                  <a:srgbClr val="00B050"/>
                </a:solidFill>
              </a:rPr>
              <a:t> perlindungan pada sampel mutlak diperlukan dimulai dari pengambilan sampel sampai retensi dan pemusnahan sampel</a:t>
            </a:r>
          </a:p>
          <a:p>
            <a:pPr eaLnBrk="1" hangingPunct="1">
              <a:buFontTx/>
              <a:buChar char="•"/>
            </a:pPr>
            <a:r>
              <a:rPr lang="en-US" altLang="en-US" sz="1600">
                <a:solidFill>
                  <a:srgbClr val="00B050"/>
                </a:solidFill>
              </a:rPr>
              <a:t> Sistem identifikasi sampel harus mampu bertahan selama penyimpanan, dapat dengan mudah ditelusuri, tidak menimbulkan keraguan secara fisik.</a:t>
            </a:r>
          </a:p>
          <a:p>
            <a:pPr eaLnBrk="1" hangingPunct="1">
              <a:buFontTx/>
              <a:buChar char="•"/>
            </a:pPr>
            <a:r>
              <a:rPr lang="en-US" altLang="en-US" sz="1600">
                <a:solidFill>
                  <a:srgbClr val="00B050"/>
                </a:solidFill>
              </a:rPr>
              <a:t> sampel yang tidak normal diterima oleh lab harus </a:t>
            </a:r>
            <a:r>
              <a:rPr lang="id-ID" altLang="en-US" sz="1600">
                <a:solidFill>
                  <a:srgbClr val="00B050"/>
                </a:solidFill>
              </a:rPr>
              <a:t>direkam dan </a:t>
            </a:r>
            <a:r>
              <a:rPr lang="en-US" altLang="en-US" sz="1600">
                <a:solidFill>
                  <a:srgbClr val="00B050"/>
                </a:solidFill>
              </a:rPr>
              <a:t>dikonsultasikan kepada customer</a:t>
            </a:r>
          </a:p>
        </p:txBody>
      </p:sp>
      <p:sp>
        <p:nvSpPr>
          <p:cNvPr id="124940" name="Line 12">
            <a:extLst>
              <a:ext uri="{FF2B5EF4-FFF2-40B4-BE49-F238E27FC236}">
                <a16:creationId xmlns:a16="http://schemas.microsoft.com/office/drawing/2014/main" id="{AE2A5E0F-D861-47D2-8B80-270BF50660B6}"/>
              </a:ext>
            </a:extLst>
          </p:cNvPr>
          <p:cNvSpPr>
            <a:spLocks noChangeShapeType="1"/>
          </p:cNvSpPr>
          <p:nvPr/>
        </p:nvSpPr>
        <p:spPr bwMode="auto">
          <a:xfrm>
            <a:off x="7029316" y="1778418"/>
            <a:ext cx="2889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4941" name="Text Box 13">
            <a:extLst>
              <a:ext uri="{FF2B5EF4-FFF2-40B4-BE49-F238E27FC236}">
                <a16:creationId xmlns:a16="http://schemas.microsoft.com/office/drawing/2014/main" id="{83A2D2A7-6BAC-4CDE-A7B1-0E7BD0E8C6FE}"/>
              </a:ext>
            </a:extLst>
          </p:cNvPr>
          <p:cNvSpPr txBox="1">
            <a:spLocks noChangeArrowheads="1"/>
          </p:cNvSpPr>
          <p:nvPr/>
        </p:nvSpPr>
        <p:spPr bwMode="auto">
          <a:xfrm>
            <a:off x="5678352" y="1095794"/>
            <a:ext cx="1778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7C00B4"/>
                </a:solidFill>
              </a:rPr>
              <a:t>Sistem identifikasi</a:t>
            </a:r>
          </a:p>
          <a:p>
            <a:pPr eaLnBrk="1" hangingPunct="1"/>
            <a:r>
              <a:rPr lang="id-ID" altLang="en-US" sz="1200">
                <a:solidFill>
                  <a:srgbClr val="7C00B4"/>
                </a:solidFill>
              </a:rPr>
              <a:t>Item y</a:t>
            </a:r>
            <a:r>
              <a:rPr lang="en-US" altLang="en-US" sz="1200">
                <a:solidFill>
                  <a:srgbClr val="7C00B4"/>
                </a:solidFill>
              </a:rPr>
              <a:t>ang diuji</a:t>
            </a:r>
            <a:r>
              <a:rPr lang="id-ID" altLang="en-US" sz="1200">
                <a:solidFill>
                  <a:srgbClr val="7C00B4"/>
                </a:solidFill>
              </a:rPr>
              <a:t>/kalibrasi</a:t>
            </a:r>
          </a:p>
          <a:p>
            <a:pPr eaLnBrk="1" hangingPunct="1"/>
            <a:r>
              <a:rPr lang="en-US" altLang="en-US" sz="1200">
                <a:solidFill>
                  <a:srgbClr val="7C00B4"/>
                </a:solidFill>
              </a:rPr>
              <a:t>(</a:t>
            </a:r>
            <a:r>
              <a:rPr lang="id-ID" altLang="en-US" sz="1200">
                <a:solidFill>
                  <a:srgbClr val="7C00B4"/>
                </a:solidFill>
              </a:rPr>
              <a:t>7.4.2</a:t>
            </a:r>
            <a:r>
              <a:rPr lang="en-US" altLang="en-US" sz="1200">
                <a:solidFill>
                  <a:srgbClr val="7C00B4"/>
                </a:solidFill>
              </a:rPr>
              <a:t>) </a:t>
            </a:r>
          </a:p>
        </p:txBody>
      </p:sp>
      <p:sp>
        <p:nvSpPr>
          <p:cNvPr id="125968" name="Text Box 14">
            <a:extLst>
              <a:ext uri="{FF2B5EF4-FFF2-40B4-BE49-F238E27FC236}">
                <a16:creationId xmlns:a16="http://schemas.microsoft.com/office/drawing/2014/main" id="{895158EE-DAE0-4618-A06E-64F401136D29}"/>
              </a:ext>
            </a:extLst>
          </p:cNvPr>
          <p:cNvSpPr txBox="1">
            <a:spLocks noChangeArrowheads="1"/>
          </p:cNvSpPr>
          <p:nvPr/>
        </p:nvSpPr>
        <p:spPr bwMode="auto">
          <a:xfrm>
            <a:off x="916936" y="974750"/>
            <a:ext cx="4176713" cy="5288435"/>
          </a:xfrm>
          <a:prstGeom prst="rect">
            <a:avLst/>
          </a:prstGeom>
          <a:noFill/>
          <a:ln>
            <a:noFill/>
          </a:ln>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1600" b="1" dirty="0" err="1"/>
              <a:t>Bukti</a:t>
            </a:r>
            <a:r>
              <a:rPr lang="en-US" sz="1600" b="1" dirty="0"/>
              <a:t> </a:t>
            </a:r>
            <a:r>
              <a:rPr lang="en-US" sz="1600" b="1" dirty="0" err="1"/>
              <a:t>Dokumen</a:t>
            </a:r>
            <a:r>
              <a:rPr lang="en-US" sz="1600" b="1" dirty="0"/>
              <a:t>:</a:t>
            </a:r>
          </a:p>
          <a:p>
            <a:pPr eaLnBrk="1" hangingPunct="1">
              <a:defRPr/>
            </a:pPr>
            <a:endParaRPr lang="en-US" sz="1000" b="1" dirty="0"/>
          </a:p>
          <a:p>
            <a:pPr eaLnBrk="1" hangingPunct="1">
              <a:lnSpc>
                <a:spcPct val="120000"/>
              </a:lnSpc>
              <a:defRPr/>
            </a:pPr>
            <a:r>
              <a:rPr lang="en-US" sz="1500" dirty="0" err="1"/>
              <a:t>Dokumen</a:t>
            </a:r>
            <a:r>
              <a:rPr lang="en-US" sz="1500" dirty="0"/>
              <a:t> level 1: </a:t>
            </a:r>
          </a:p>
          <a:p>
            <a:pPr marL="177800" indent="-177800" eaLnBrk="1" hangingPunct="1">
              <a:lnSpc>
                <a:spcPct val="120000"/>
              </a:lnSpc>
              <a:buFontTx/>
              <a:buChar char="•"/>
              <a:defRPr/>
            </a:pPr>
            <a:r>
              <a:rPr lang="en-US" sz="1500" dirty="0"/>
              <a:t> </a:t>
            </a:r>
            <a:r>
              <a:rPr lang="en-US" sz="1500" dirty="0" err="1"/>
              <a:t>Kebijakan</a:t>
            </a:r>
            <a:r>
              <a:rPr lang="en-US" sz="1500" dirty="0"/>
              <a:t> dan </a:t>
            </a:r>
            <a:r>
              <a:rPr lang="en-US" sz="1500" dirty="0" err="1"/>
              <a:t>komitmen</a:t>
            </a:r>
            <a:r>
              <a:rPr lang="en-US" sz="1500" dirty="0"/>
              <a:t> </a:t>
            </a:r>
            <a:r>
              <a:rPr lang="en-US" sz="1500" dirty="0" err="1"/>
              <a:t>memenuhi</a:t>
            </a:r>
            <a:r>
              <a:rPr lang="en-US" sz="1500" dirty="0"/>
              <a:t> </a:t>
            </a:r>
            <a:r>
              <a:rPr lang="en-US" sz="1500" dirty="0" err="1"/>
              <a:t>persyaratan</a:t>
            </a:r>
            <a:r>
              <a:rPr lang="en-US" sz="1500" dirty="0"/>
              <a:t> </a:t>
            </a:r>
            <a:r>
              <a:rPr lang="en-US" sz="1500" dirty="0" err="1"/>
              <a:t>penanganan</a:t>
            </a:r>
            <a:r>
              <a:rPr lang="en-US" sz="1500" dirty="0"/>
              <a:t> </a:t>
            </a:r>
            <a:r>
              <a:rPr lang="en-US" sz="1500" dirty="0" err="1"/>
              <a:t>sampel</a:t>
            </a:r>
            <a:endParaRPr lang="en-US" sz="1500" dirty="0"/>
          </a:p>
          <a:p>
            <a:pPr eaLnBrk="1" hangingPunct="1">
              <a:lnSpc>
                <a:spcPct val="120000"/>
              </a:lnSpc>
              <a:defRPr/>
            </a:pPr>
            <a:r>
              <a:rPr lang="en-US" sz="1500" dirty="0" err="1"/>
              <a:t>Dokumen</a:t>
            </a:r>
            <a:r>
              <a:rPr lang="en-US" sz="1500" dirty="0"/>
              <a:t> level 2:</a:t>
            </a:r>
          </a:p>
          <a:p>
            <a:pPr marL="177800" indent="-177800" eaLnBrk="1" hangingPunct="1">
              <a:lnSpc>
                <a:spcPct val="120000"/>
              </a:lnSpc>
              <a:buFontTx/>
              <a:buChar char="•"/>
              <a:defRPr/>
            </a:pPr>
            <a:r>
              <a:rPr lang="en-US" sz="1500" dirty="0" err="1"/>
              <a:t>Prosedur</a:t>
            </a:r>
            <a:r>
              <a:rPr lang="en-US" sz="1500" dirty="0"/>
              <a:t> </a:t>
            </a:r>
            <a:r>
              <a:rPr lang="en-US" sz="1500" dirty="0" err="1"/>
              <a:t>untuk</a:t>
            </a:r>
            <a:r>
              <a:rPr lang="en-US" sz="1500" dirty="0"/>
              <a:t> </a:t>
            </a:r>
            <a:r>
              <a:rPr lang="en-US" sz="1500" dirty="0" err="1"/>
              <a:t>penerimaan</a:t>
            </a:r>
            <a:r>
              <a:rPr lang="en-US" sz="1500" dirty="0"/>
              <a:t>, </a:t>
            </a:r>
            <a:r>
              <a:rPr lang="en-US" sz="1500" dirty="0" err="1"/>
              <a:t>penanganan</a:t>
            </a:r>
            <a:r>
              <a:rPr lang="en-US" sz="1500" dirty="0"/>
              <a:t>, </a:t>
            </a:r>
            <a:r>
              <a:rPr lang="en-US" sz="1500" dirty="0" err="1"/>
              <a:t>transportasi</a:t>
            </a:r>
            <a:r>
              <a:rPr lang="en-US" sz="1500" dirty="0"/>
              <a:t>, </a:t>
            </a:r>
            <a:r>
              <a:rPr lang="en-US" sz="1500" dirty="0" err="1"/>
              <a:t>perlindungan</a:t>
            </a:r>
            <a:r>
              <a:rPr lang="en-US" sz="1500" dirty="0"/>
              <a:t>, </a:t>
            </a:r>
            <a:r>
              <a:rPr lang="en-US" sz="1500" dirty="0" err="1"/>
              <a:t>penyimpanan</a:t>
            </a:r>
            <a:r>
              <a:rPr lang="en-US" sz="1500" dirty="0"/>
              <a:t>, </a:t>
            </a:r>
            <a:r>
              <a:rPr lang="en-US" sz="1500" dirty="0" err="1"/>
              <a:t>retensi</a:t>
            </a:r>
            <a:r>
              <a:rPr lang="en-US" sz="1500" dirty="0"/>
              <a:t> </a:t>
            </a:r>
            <a:r>
              <a:rPr lang="en-US" sz="1500" dirty="0" err="1"/>
              <a:t>dan</a:t>
            </a:r>
            <a:r>
              <a:rPr lang="en-US" sz="1500" dirty="0"/>
              <a:t> </a:t>
            </a:r>
            <a:r>
              <a:rPr lang="en-US" sz="1500" dirty="0" err="1"/>
              <a:t>pemusnahan</a:t>
            </a:r>
            <a:r>
              <a:rPr lang="en-US" sz="1500" dirty="0"/>
              <a:t> </a:t>
            </a:r>
            <a:r>
              <a:rPr lang="en-US" sz="1500" dirty="0" err="1"/>
              <a:t>sampel</a:t>
            </a:r>
            <a:endParaRPr lang="en-US" sz="1500" dirty="0"/>
          </a:p>
          <a:p>
            <a:pPr marL="0" indent="0" eaLnBrk="1" hangingPunct="1">
              <a:lnSpc>
                <a:spcPct val="120000"/>
              </a:lnSpc>
              <a:defRPr/>
            </a:pPr>
            <a:r>
              <a:rPr lang="id-ID" sz="1500" dirty="0"/>
              <a:t>Dokumen level 3: </a:t>
            </a:r>
          </a:p>
          <a:p>
            <a:pPr marL="177800" indent="-177800" eaLnBrk="1" hangingPunct="1">
              <a:lnSpc>
                <a:spcPct val="120000"/>
              </a:lnSpc>
              <a:buFont typeface="Arial" panose="020B0604020202020204" pitchFamily="34" charset="0"/>
              <a:buChar char="•"/>
              <a:defRPr/>
            </a:pPr>
            <a:r>
              <a:rPr lang="id-ID" sz="1500" dirty="0"/>
              <a:t>IK khusus penanganan sampel</a:t>
            </a:r>
            <a:r>
              <a:rPr lang="en-US" sz="1500" dirty="0"/>
              <a:t> </a:t>
            </a:r>
            <a:r>
              <a:rPr lang="en-US" sz="1500" dirty="0" err="1"/>
              <a:t>untuk</a:t>
            </a:r>
            <a:r>
              <a:rPr lang="en-US" sz="1500" dirty="0"/>
              <a:t> </a:t>
            </a:r>
            <a:r>
              <a:rPr lang="en-US" sz="1500" dirty="0" err="1"/>
              <a:t>menghindari</a:t>
            </a:r>
            <a:r>
              <a:rPr lang="en-US" sz="1500" dirty="0"/>
              <a:t> </a:t>
            </a:r>
            <a:r>
              <a:rPr lang="en-US" sz="1500" dirty="0" err="1"/>
              <a:t>deteriorasi</a:t>
            </a:r>
            <a:r>
              <a:rPr lang="en-US" sz="1500" dirty="0"/>
              <a:t>, </a:t>
            </a:r>
            <a:r>
              <a:rPr lang="en-US" sz="1500" dirty="0" err="1"/>
              <a:t>kehilangan</a:t>
            </a:r>
            <a:r>
              <a:rPr lang="en-US" sz="1500" dirty="0"/>
              <a:t>, </a:t>
            </a:r>
            <a:r>
              <a:rPr lang="en-US" sz="1500" dirty="0" err="1"/>
              <a:t>atau</a:t>
            </a:r>
            <a:r>
              <a:rPr lang="en-US" sz="1500" dirty="0"/>
              <a:t> </a:t>
            </a:r>
            <a:r>
              <a:rPr lang="en-US" sz="1500" dirty="0" err="1"/>
              <a:t>kerusakan</a:t>
            </a:r>
            <a:r>
              <a:rPr lang="en-US" sz="1500" dirty="0"/>
              <a:t> </a:t>
            </a:r>
            <a:r>
              <a:rPr lang="en-US" sz="1500" dirty="0" err="1"/>
              <a:t>sampel</a:t>
            </a:r>
            <a:r>
              <a:rPr lang="en-US" sz="1500" dirty="0"/>
              <a:t>.</a:t>
            </a:r>
          </a:p>
          <a:p>
            <a:pPr eaLnBrk="1" hangingPunct="1">
              <a:lnSpc>
                <a:spcPct val="120000"/>
              </a:lnSpc>
              <a:defRPr/>
            </a:pPr>
            <a:endParaRPr lang="en-US" sz="1000" b="1" dirty="0"/>
          </a:p>
          <a:p>
            <a:pPr algn="ctr" eaLnBrk="1" hangingPunct="1">
              <a:lnSpc>
                <a:spcPct val="120000"/>
              </a:lnSpc>
              <a:defRPr/>
            </a:pPr>
            <a:r>
              <a:rPr lang="en-US" sz="1600" b="1" dirty="0" err="1"/>
              <a:t>Bukti</a:t>
            </a:r>
            <a:r>
              <a:rPr lang="en-US" sz="1600" b="1" dirty="0"/>
              <a:t> </a:t>
            </a:r>
            <a:r>
              <a:rPr lang="en-US" sz="1600" b="1" dirty="0" err="1"/>
              <a:t>Kerja</a:t>
            </a:r>
            <a:r>
              <a:rPr lang="en-US" sz="1600" b="1" dirty="0"/>
              <a:t>:</a:t>
            </a:r>
          </a:p>
          <a:p>
            <a:pPr eaLnBrk="1" hangingPunct="1">
              <a:lnSpc>
                <a:spcPct val="120000"/>
              </a:lnSpc>
              <a:buFontTx/>
              <a:buChar char="•"/>
              <a:defRPr/>
            </a:pPr>
            <a:r>
              <a:rPr lang="en-US" sz="1400" dirty="0" err="1"/>
              <a:t>Rekaman</a:t>
            </a:r>
            <a:r>
              <a:rPr lang="en-US" sz="1400" dirty="0"/>
              <a:t> data </a:t>
            </a:r>
            <a:r>
              <a:rPr lang="id-ID" sz="1400" dirty="0"/>
              <a:t>sampel, </a:t>
            </a:r>
            <a:r>
              <a:rPr lang="en-US" sz="1400" dirty="0" err="1"/>
              <a:t>barang</a:t>
            </a:r>
            <a:r>
              <a:rPr lang="en-US" sz="1400" dirty="0"/>
              <a:t> yang </a:t>
            </a:r>
            <a:r>
              <a:rPr lang="en-US" sz="1400" dirty="0" err="1"/>
              <a:t>diuji</a:t>
            </a:r>
            <a:r>
              <a:rPr lang="id-ID" sz="1400" dirty="0"/>
              <a:t>/kalibrasi</a:t>
            </a:r>
            <a:endParaRPr lang="en-US" sz="1400" dirty="0"/>
          </a:p>
          <a:p>
            <a:pPr eaLnBrk="1" hangingPunct="1">
              <a:lnSpc>
                <a:spcPct val="120000"/>
              </a:lnSpc>
              <a:buFontTx/>
              <a:buChar char="•"/>
              <a:defRPr/>
            </a:pPr>
            <a:r>
              <a:rPr lang="en-US" sz="1400" dirty="0" err="1"/>
              <a:t>Rekaman</a:t>
            </a:r>
            <a:r>
              <a:rPr lang="en-US" sz="1400" dirty="0"/>
              <a:t> </a:t>
            </a:r>
            <a:r>
              <a:rPr lang="en-US" sz="1400" dirty="0" err="1"/>
              <a:t>penerimaan</a:t>
            </a:r>
            <a:r>
              <a:rPr lang="en-US" sz="1400" dirty="0"/>
              <a:t> </a:t>
            </a:r>
            <a:r>
              <a:rPr lang="en-US" sz="1400" dirty="0" err="1"/>
              <a:t>sampel</a:t>
            </a:r>
            <a:r>
              <a:rPr lang="en-US" sz="1400" dirty="0"/>
              <a:t> yang abnormal/</a:t>
            </a:r>
            <a:r>
              <a:rPr lang="en-US" sz="1400" dirty="0" err="1"/>
              <a:t>penyimpangan</a:t>
            </a:r>
            <a:r>
              <a:rPr lang="id-ID" sz="1400" dirty="0"/>
              <a:t> secara rinci</a:t>
            </a:r>
            <a:endParaRPr lang="en-US" sz="1400" dirty="0"/>
          </a:p>
          <a:p>
            <a:pPr eaLnBrk="1" hangingPunct="1">
              <a:lnSpc>
                <a:spcPct val="120000"/>
              </a:lnSpc>
              <a:buFontTx/>
              <a:buChar char="•"/>
              <a:defRPr/>
            </a:pPr>
            <a:r>
              <a:rPr lang="en-US" sz="1400" dirty="0" err="1"/>
              <a:t>Rekaman</a:t>
            </a:r>
            <a:r>
              <a:rPr lang="en-US" sz="1400" dirty="0"/>
              <a:t> log book </a:t>
            </a:r>
            <a:r>
              <a:rPr lang="en-US" sz="1400" dirty="0" err="1"/>
              <a:t>sampel</a:t>
            </a:r>
            <a:r>
              <a:rPr lang="en-US" sz="1400" dirty="0"/>
              <a:t> </a:t>
            </a:r>
            <a:r>
              <a:rPr lang="id-ID" sz="1400" dirty="0"/>
              <a:t>s/d pemusnahan</a:t>
            </a:r>
            <a:endParaRPr lang="en-US" sz="1400" dirty="0"/>
          </a:p>
        </p:txBody>
      </p:sp>
      <p:sp>
        <p:nvSpPr>
          <p:cNvPr id="124943" name="Line 15">
            <a:extLst>
              <a:ext uri="{FF2B5EF4-FFF2-40B4-BE49-F238E27FC236}">
                <a16:creationId xmlns:a16="http://schemas.microsoft.com/office/drawing/2014/main" id="{8919974E-4461-4D35-913D-A9A0527448CA}"/>
              </a:ext>
            </a:extLst>
          </p:cNvPr>
          <p:cNvSpPr>
            <a:spLocks noChangeShapeType="1"/>
          </p:cNvSpPr>
          <p:nvPr/>
        </p:nvSpPr>
        <p:spPr bwMode="auto">
          <a:xfrm flipV="1">
            <a:off x="6835641" y="2162594"/>
            <a:ext cx="168275" cy="479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4944" name="Text Box 16">
            <a:extLst>
              <a:ext uri="{FF2B5EF4-FFF2-40B4-BE49-F238E27FC236}">
                <a16:creationId xmlns:a16="http://schemas.microsoft.com/office/drawing/2014/main" id="{D882A33C-6F13-438F-B468-581D8DFA4F58}"/>
              </a:ext>
            </a:extLst>
          </p:cNvPr>
          <p:cNvSpPr txBox="1">
            <a:spLocks noChangeArrowheads="1"/>
          </p:cNvSpPr>
          <p:nvPr/>
        </p:nvSpPr>
        <p:spPr bwMode="auto">
          <a:xfrm>
            <a:off x="5525952" y="2695994"/>
            <a:ext cx="177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solidFill>
                  <a:srgbClr val="7C00B4"/>
                </a:solidFill>
              </a:rPr>
              <a:t>Kondisi penyimpanan</a:t>
            </a:r>
          </a:p>
          <a:p>
            <a:pPr eaLnBrk="1" hangingPunct="1"/>
            <a:r>
              <a:rPr lang="id-ID" altLang="en-US" sz="1200">
                <a:solidFill>
                  <a:srgbClr val="7C00B4"/>
                </a:solidFill>
              </a:rPr>
              <a:t>Item uji/kalibrasi (7.4.4)</a:t>
            </a:r>
            <a:endParaRPr lang="en-US" altLang="en-US" sz="1200">
              <a:solidFill>
                <a:srgbClr val="7C00B4"/>
              </a:solidFill>
            </a:endParaRPr>
          </a:p>
        </p:txBody>
      </p:sp>
      <p:pic>
        <p:nvPicPr>
          <p:cNvPr id="124945" name="Picture 17" descr="j0230358">
            <a:extLst>
              <a:ext uri="{FF2B5EF4-FFF2-40B4-BE49-F238E27FC236}">
                <a16:creationId xmlns:a16="http://schemas.microsoft.com/office/drawing/2014/main" id="{9C5AAF80-D4E5-47DD-93BB-B1618380AC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88774" y="769962"/>
            <a:ext cx="820737" cy="815975"/>
          </a:xfrm>
        </p:spPr>
      </p:pic>
      <p:grpSp>
        <p:nvGrpSpPr>
          <p:cNvPr id="124946" name="Group 20">
            <a:extLst>
              <a:ext uri="{FF2B5EF4-FFF2-40B4-BE49-F238E27FC236}">
                <a16:creationId xmlns:a16="http://schemas.microsoft.com/office/drawing/2014/main" id="{57AD607D-29E6-4F2F-9E40-893414384CF9}"/>
              </a:ext>
            </a:extLst>
          </p:cNvPr>
          <p:cNvGrpSpPr>
            <a:grpSpLocks/>
          </p:cNvGrpSpPr>
          <p:nvPr/>
        </p:nvGrpSpPr>
        <p:grpSpPr bwMode="auto">
          <a:xfrm>
            <a:off x="3998274" y="4405336"/>
            <a:ext cx="935037" cy="503238"/>
            <a:chOff x="4059" y="3110"/>
            <a:chExt cx="1413" cy="590"/>
          </a:xfrm>
        </p:grpSpPr>
        <p:sp>
          <p:nvSpPr>
            <p:cNvPr id="124950" name="AutoShape 21">
              <a:extLst>
                <a:ext uri="{FF2B5EF4-FFF2-40B4-BE49-F238E27FC236}">
                  <a16:creationId xmlns:a16="http://schemas.microsoft.com/office/drawing/2014/main" id="{DCAEA45A-EC12-4B38-8D1F-74B878FAF014}"/>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24951" name="Freeform 22">
              <a:extLst>
                <a:ext uri="{FF2B5EF4-FFF2-40B4-BE49-F238E27FC236}">
                  <a16:creationId xmlns:a16="http://schemas.microsoft.com/office/drawing/2014/main" id="{E9B80715-A212-47ED-B8BB-1C77CAA4605F}"/>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24952" name="Freeform 23">
              <a:extLst>
                <a:ext uri="{FF2B5EF4-FFF2-40B4-BE49-F238E27FC236}">
                  <a16:creationId xmlns:a16="http://schemas.microsoft.com/office/drawing/2014/main" id="{A40528D7-1E35-4974-9690-ACA47D3987D4}"/>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24953" name="Freeform 24">
              <a:extLst>
                <a:ext uri="{FF2B5EF4-FFF2-40B4-BE49-F238E27FC236}">
                  <a16:creationId xmlns:a16="http://schemas.microsoft.com/office/drawing/2014/main" id="{CAB799A2-AB2B-4895-8BD1-F882FC583F91}"/>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24954" name="Freeform 25">
              <a:extLst>
                <a:ext uri="{FF2B5EF4-FFF2-40B4-BE49-F238E27FC236}">
                  <a16:creationId xmlns:a16="http://schemas.microsoft.com/office/drawing/2014/main" id="{4A7BF1DE-67FE-4080-A0BA-90D0CBBCCD7A}"/>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24955" name="Freeform 26">
              <a:extLst>
                <a:ext uri="{FF2B5EF4-FFF2-40B4-BE49-F238E27FC236}">
                  <a16:creationId xmlns:a16="http://schemas.microsoft.com/office/drawing/2014/main" id="{9C254959-512C-4681-8741-38E67143442D}"/>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24956" name="Freeform 27">
              <a:extLst>
                <a:ext uri="{FF2B5EF4-FFF2-40B4-BE49-F238E27FC236}">
                  <a16:creationId xmlns:a16="http://schemas.microsoft.com/office/drawing/2014/main" id="{6EBA4612-C4FF-410A-83EF-8D10735916CE}"/>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24957" name="Freeform 28">
              <a:extLst>
                <a:ext uri="{FF2B5EF4-FFF2-40B4-BE49-F238E27FC236}">
                  <a16:creationId xmlns:a16="http://schemas.microsoft.com/office/drawing/2014/main" id="{95045B6D-8E38-45DA-912B-7D46587E7FA5}"/>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24958" name="Freeform 29">
              <a:extLst>
                <a:ext uri="{FF2B5EF4-FFF2-40B4-BE49-F238E27FC236}">
                  <a16:creationId xmlns:a16="http://schemas.microsoft.com/office/drawing/2014/main" id="{529A2C7A-1164-49A0-95AF-50BFBE33714F}"/>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24959" name="Freeform 30">
              <a:extLst>
                <a:ext uri="{FF2B5EF4-FFF2-40B4-BE49-F238E27FC236}">
                  <a16:creationId xmlns:a16="http://schemas.microsoft.com/office/drawing/2014/main" id="{4538CF7C-B1CE-46C2-8062-5B2D244FB275}"/>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24960" name="Freeform 31">
              <a:extLst>
                <a:ext uri="{FF2B5EF4-FFF2-40B4-BE49-F238E27FC236}">
                  <a16:creationId xmlns:a16="http://schemas.microsoft.com/office/drawing/2014/main" id="{A5790D58-064F-4299-B328-787268E22E2B}"/>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24961" name="Freeform 32">
              <a:extLst>
                <a:ext uri="{FF2B5EF4-FFF2-40B4-BE49-F238E27FC236}">
                  <a16:creationId xmlns:a16="http://schemas.microsoft.com/office/drawing/2014/main" id="{A26FE95F-BF7E-4C57-8410-588CCE7E8C86}"/>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24962" name="Freeform 33">
              <a:extLst>
                <a:ext uri="{FF2B5EF4-FFF2-40B4-BE49-F238E27FC236}">
                  <a16:creationId xmlns:a16="http://schemas.microsoft.com/office/drawing/2014/main" id="{04CD627B-CB6C-407B-B89D-1B54981E0D45}"/>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24963" name="Freeform 34">
              <a:extLst>
                <a:ext uri="{FF2B5EF4-FFF2-40B4-BE49-F238E27FC236}">
                  <a16:creationId xmlns:a16="http://schemas.microsoft.com/office/drawing/2014/main" id="{178172EA-4C6B-4F14-8B73-130D92EC2E26}"/>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24964" name="Freeform 35">
              <a:extLst>
                <a:ext uri="{FF2B5EF4-FFF2-40B4-BE49-F238E27FC236}">
                  <a16:creationId xmlns:a16="http://schemas.microsoft.com/office/drawing/2014/main" id="{5366C26B-409F-44EF-BDFB-1FCE3F60DDF4}"/>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24965" name="Freeform 36">
              <a:extLst>
                <a:ext uri="{FF2B5EF4-FFF2-40B4-BE49-F238E27FC236}">
                  <a16:creationId xmlns:a16="http://schemas.microsoft.com/office/drawing/2014/main" id="{42098193-EBDE-46FE-902D-290AB2BE7CCF}"/>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24966" name="Freeform 37">
              <a:extLst>
                <a:ext uri="{FF2B5EF4-FFF2-40B4-BE49-F238E27FC236}">
                  <a16:creationId xmlns:a16="http://schemas.microsoft.com/office/drawing/2014/main" id="{D7F9B439-417D-49D7-9FF1-12C460779148}"/>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24967" name="Freeform 38">
              <a:extLst>
                <a:ext uri="{FF2B5EF4-FFF2-40B4-BE49-F238E27FC236}">
                  <a16:creationId xmlns:a16="http://schemas.microsoft.com/office/drawing/2014/main" id="{0EB79EA7-7862-40F7-AD88-9166250F4CB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24968" name="Freeform 39">
              <a:extLst>
                <a:ext uri="{FF2B5EF4-FFF2-40B4-BE49-F238E27FC236}">
                  <a16:creationId xmlns:a16="http://schemas.microsoft.com/office/drawing/2014/main" id="{3EC98D74-4EA3-4E56-A03D-5299F7B60049}"/>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24969" name="Freeform 40">
              <a:extLst>
                <a:ext uri="{FF2B5EF4-FFF2-40B4-BE49-F238E27FC236}">
                  <a16:creationId xmlns:a16="http://schemas.microsoft.com/office/drawing/2014/main" id="{69BB30FD-532C-4141-8683-2EC88DD3B80A}"/>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24970" name="Freeform 41">
              <a:extLst>
                <a:ext uri="{FF2B5EF4-FFF2-40B4-BE49-F238E27FC236}">
                  <a16:creationId xmlns:a16="http://schemas.microsoft.com/office/drawing/2014/main" id="{20E99DF0-916A-461D-B81B-452C58C92D20}"/>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24971" name="Freeform 42">
              <a:extLst>
                <a:ext uri="{FF2B5EF4-FFF2-40B4-BE49-F238E27FC236}">
                  <a16:creationId xmlns:a16="http://schemas.microsoft.com/office/drawing/2014/main" id="{68CBB8F1-EF57-49BE-A836-807340DC3383}"/>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24972" name="Freeform 43">
              <a:extLst>
                <a:ext uri="{FF2B5EF4-FFF2-40B4-BE49-F238E27FC236}">
                  <a16:creationId xmlns:a16="http://schemas.microsoft.com/office/drawing/2014/main" id="{BCC38B0E-D4A9-40B3-983C-A1B461BF9D22}"/>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24973" name="Freeform 44">
              <a:extLst>
                <a:ext uri="{FF2B5EF4-FFF2-40B4-BE49-F238E27FC236}">
                  <a16:creationId xmlns:a16="http://schemas.microsoft.com/office/drawing/2014/main" id="{D2490CDB-6355-49B4-A55F-645F94B36D13}"/>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24974" name="Freeform 45">
              <a:extLst>
                <a:ext uri="{FF2B5EF4-FFF2-40B4-BE49-F238E27FC236}">
                  <a16:creationId xmlns:a16="http://schemas.microsoft.com/office/drawing/2014/main" id="{F2140E1E-9ED3-4D48-B89C-47DF16E27086}"/>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24975" name="Freeform 46">
              <a:extLst>
                <a:ext uri="{FF2B5EF4-FFF2-40B4-BE49-F238E27FC236}">
                  <a16:creationId xmlns:a16="http://schemas.microsoft.com/office/drawing/2014/main" id="{269B78FF-F6B4-4B77-8D55-449FBBB4E901}"/>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24976" name="Freeform 47">
              <a:extLst>
                <a:ext uri="{FF2B5EF4-FFF2-40B4-BE49-F238E27FC236}">
                  <a16:creationId xmlns:a16="http://schemas.microsoft.com/office/drawing/2014/main" id="{7E02658E-C8BF-476F-B7E4-5C9B37BF4098}"/>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24977" name="Freeform 48">
              <a:extLst>
                <a:ext uri="{FF2B5EF4-FFF2-40B4-BE49-F238E27FC236}">
                  <a16:creationId xmlns:a16="http://schemas.microsoft.com/office/drawing/2014/main" id="{D47E08AC-DA1F-4999-B10C-808FD84874BD}"/>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24978" name="Freeform 49">
              <a:extLst>
                <a:ext uri="{FF2B5EF4-FFF2-40B4-BE49-F238E27FC236}">
                  <a16:creationId xmlns:a16="http://schemas.microsoft.com/office/drawing/2014/main" id="{FA83B310-7C4A-4846-8E0F-710FB83FFBA1}"/>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24979" name="Freeform 50">
              <a:extLst>
                <a:ext uri="{FF2B5EF4-FFF2-40B4-BE49-F238E27FC236}">
                  <a16:creationId xmlns:a16="http://schemas.microsoft.com/office/drawing/2014/main" id="{98744501-DCAD-4B0F-AD15-47D3ADB609D3}"/>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24980" name="Freeform 51">
              <a:extLst>
                <a:ext uri="{FF2B5EF4-FFF2-40B4-BE49-F238E27FC236}">
                  <a16:creationId xmlns:a16="http://schemas.microsoft.com/office/drawing/2014/main" id="{4930E2B2-DC70-4D6E-ADD0-2C050773E704}"/>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24981" name="Freeform 52">
              <a:extLst>
                <a:ext uri="{FF2B5EF4-FFF2-40B4-BE49-F238E27FC236}">
                  <a16:creationId xmlns:a16="http://schemas.microsoft.com/office/drawing/2014/main" id="{509DABE0-77EB-4A4A-9F63-690291777031}"/>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24982" name="Freeform 53">
              <a:extLst>
                <a:ext uri="{FF2B5EF4-FFF2-40B4-BE49-F238E27FC236}">
                  <a16:creationId xmlns:a16="http://schemas.microsoft.com/office/drawing/2014/main" id="{686E3E41-BC17-414C-9AC0-917E260E17A1}"/>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24983" name="Freeform 54">
              <a:extLst>
                <a:ext uri="{FF2B5EF4-FFF2-40B4-BE49-F238E27FC236}">
                  <a16:creationId xmlns:a16="http://schemas.microsoft.com/office/drawing/2014/main" id="{93145440-20E5-4F61-822E-720E0C3456BA}"/>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24984" name="Freeform 55">
              <a:extLst>
                <a:ext uri="{FF2B5EF4-FFF2-40B4-BE49-F238E27FC236}">
                  <a16:creationId xmlns:a16="http://schemas.microsoft.com/office/drawing/2014/main" id="{970E3063-5CD9-4F80-8F5F-DC4FC837314A}"/>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24985" name="Freeform 56">
              <a:extLst>
                <a:ext uri="{FF2B5EF4-FFF2-40B4-BE49-F238E27FC236}">
                  <a16:creationId xmlns:a16="http://schemas.microsoft.com/office/drawing/2014/main" id="{67AD80E8-54C4-4791-8C2C-38555FF10422}"/>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24986" name="Freeform 57">
              <a:extLst>
                <a:ext uri="{FF2B5EF4-FFF2-40B4-BE49-F238E27FC236}">
                  <a16:creationId xmlns:a16="http://schemas.microsoft.com/office/drawing/2014/main" id="{A0D821F6-F798-419D-A39E-18E5EBB2D0C0}"/>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sp>
        <p:nvSpPr>
          <p:cNvPr id="124947" name="Line 59">
            <a:extLst>
              <a:ext uri="{FF2B5EF4-FFF2-40B4-BE49-F238E27FC236}">
                <a16:creationId xmlns:a16="http://schemas.microsoft.com/office/drawing/2014/main" id="{BA02FE27-B1B7-4EA3-8F71-4D347D550F43}"/>
              </a:ext>
            </a:extLst>
          </p:cNvPr>
          <p:cNvSpPr>
            <a:spLocks noChangeShapeType="1"/>
          </p:cNvSpPr>
          <p:nvPr/>
        </p:nvSpPr>
        <p:spPr bwMode="auto">
          <a:xfrm>
            <a:off x="2209800" y="685800"/>
            <a:ext cx="51816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4948" name="Line 60">
            <a:extLst>
              <a:ext uri="{FF2B5EF4-FFF2-40B4-BE49-F238E27FC236}">
                <a16:creationId xmlns:a16="http://schemas.microsoft.com/office/drawing/2014/main" id="{10079FB5-3386-4F19-910D-3711CF40FD7A}"/>
              </a:ext>
            </a:extLst>
          </p:cNvPr>
          <p:cNvSpPr>
            <a:spLocks noChangeShapeType="1"/>
          </p:cNvSpPr>
          <p:nvPr/>
        </p:nvSpPr>
        <p:spPr bwMode="auto">
          <a:xfrm>
            <a:off x="5365750" y="685800"/>
            <a:ext cx="255905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 name="Footer Placeholder 1">
            <a:extLst>
              <a:ext uri="{FF2B5EF4-FFF2-40B4-BE49-F238E27FC236}">
                <a16:creationId xmlns:a16="http://schemas.microsoft.com/office/drawing/2014/main" id="{663DF095-3B8B-4AE4-B1B3-BA0F616C83AC}"/>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ADBCA06A-4827-4D0A-871D-2A9918F78A32}"/>
              </a:ext>
            </a:extLst>
          </p:cNvPr>
          <p:cNvSpPr>
            <a:spLocks noGrp="1"/>
          </p:cNvSpPr>
          <p:nvPr>
            <p:ph type="sldNum" sz="quarter" idx="12"/>
          </p:nvPr>
        </p:nvSpPr>
        <p:spPr/>
        <p:txBody>
          <a:bodyPr/>
          <a:lstStyle/>
          <a:p>
            <a:fld id="{D613E84E-F90B-4997-BEAD-0068A8707C75}" type="slidenum">
              <a:rPr lang="en-US" smtClean="0"/>
              <a:t>86</a:t>
            </a:fld>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Content Placeholder 2">
            <a:extLst>
              <a:ext uri="{FF2B5EF4-FFF2-40B4-BE49-F238E27FC236}">
                <a16:creationId xmlns:a16="http://schemas.microsoft.com/office/drawing/2014/main" id="{283EE56A-17AD-4294-B114-0041FAD98CDD}"/>
              </a:ext>
            </a:extLst>
          </p:cNvPr>
          <p:cNvSpPr>
            <a:spLocks noGrp="1" noChangeArrowheads="1"/>
          </p:cNvSpPr>
          <p:nvPr>
            <p:ph idx="1"/>
          </p:nvPr>
        </p:nvSpPr>
        <p:spPr>
          <a:xfrm>
            <a:off x="900752" y="1071565"/>
            <a:ext cx="8458200" cy="5334000"/>
          </a:xfrm>
        </p:spPr>
        <p:txBody>
          <a:bodyPr>
            <a:normAutofit lnSpcReduction="10000"/>
          </a:bodyPr>
          <a:lstStyle/>
          <a:p>
            <a:pPr marL="0" indent="0" algn="ctr">
              <a:buNone/>
            </a:pPr>
            <a:r>
              <a:rPr lang="id-ID" altLang="en-US" b="1" u="sng" dirty="0">
                <a:solidFill>
                  <a:srgbClr val="00B050"/>
                </a:solidFill>
              </a:rPr>
              <a:t>7.5 Rekaman Teknis</a:t>
            </a:r>
            <a:br>
              <a:rPr lang="id-ID" altLang="en-US" sz="1400" dirty="0"/>
            </a:br>
            <a:endParaRPr lang="id-ID" altLang="en-US" sz="1000" dirty="0"/>
          </a:p>
          <a:p>
            <a:pPr marL="0" indent="0">
              <a:buNone/>
            </a:pPr>
            <a:endParaRPr lang="id-ID" altLang="en-US" sz="1000" dirty="0"/>
          </a:p>
          <a:p>
            <a:pPr marL="0" indent="0">
              <a:buNone/>
            </a:pPr>
            <a:r>
              <a:rPr lang="id-ID" altLang="en-US" sz="2200" b="1" dirty="0"/>
              <a:t>7.5.1</a:t>
            </a:r>
            <a:r>
              <a:rPr lang="id-ID" altLang="en-US" sz="2200" dirty="0"/>
              <a:t> Laboratorium harus memastikan bahwa rekaman untuk setiap kegiatan laboratorium berisi hasil, laporan atau sertifikat dan berisi informasi yang cukup untuk memfasilitasi, jika mungkin, mengidentifikasi faktor yang mempengaruhi ketidakpastian dan menyediakan rekaman kondisi aktivitas laboratorium yang berulang sedekat mungkin dengan aslinya. </a:t>
            </a:r>
          </a:p>
          <a:p>
            <a:pPr marL="0" indent="0">
              <a:buNone/>
            </a:pPr>
            <a:endParaRPr lang="id-ID" altLang="en-US" sz="1000" dirty="0"/>
          </a:p>
          <a:p>
            <a:pPr marL="0" indent="0">
              <a:buNone/>
            </a:pPr>
            <a:r>
              <a:rPr lang="id-ID" altLang="en-US" sz="2200" dirty="0"/>
              <a:t>Rekaman teknis harus mencakup tanggal, identitas personel yang bertanggung jawab untuk setiap kegiatan laboratorium dan memeriksa data dan hasil. Pengamatan asli, data dan perhitungan harus direkam pada saat mereka dibuat dan harus dapat diidentifikasi dengan cara yang spesifik.</a:t>
            </a:r>
            <a:br>
              <a:rPr lang="id-ID" altLang="en-US" sz="2200" dirty="0"/>
            </a:br>
            <a:br>
              <a:rPr lang="id-ID" altLang="en-US" sz="1000" dirty="0"/>
            </a:br>
            <a:r>
              <a:rPr lang="id-ID" altLang="en-US" sz="1600" dirty="0"/>
              <a:t>CATATAN Dalam bidang-bidang tertentu dapat mungkin atau tidak praktis untuk mempertahankan catatan semua pengamatan asli.</a:t>
            </a:r>
            <a:endParaRPr lang="id-ID" altLang="en-US" sz="2200" dirty="0"/>
          </a:p>
        </p:txBody>
      </p:sp>
      <p:grpSp>
        <p:nvGrpSpPr>
          <p:cNvPr id="125957" name="Group 6">
            <a:extLst>
              <a:ext uri="{FF2B5EF4-FFF2-40B4-BE49-F238E27FC236}">
                <a16:creationId xmlns:a16="http://schemas.microsoft.com/office/drawing/2014/main" id="{A1CCE511-E565-4185-821B-E091320DCFB3}"/>
              </a:ext>
            </a:extLst>
          </p:cNvPr>
          <p:cNvGrpSpPr>
            <a:grpSpLocks/>
          </p:cNvGrpSpPr>
          <p:nvPr/>
        </p:nvGrpSpPr>
        <p:grpSpPr bwMode="auto">
          <a:xfrm>
            <a:off x="2362200" y="838200"/>
            <a:ext cx="4876800" cy="228600"/>
            <a:chOff x="904875" y="914400"/>
            <a:chExt cx="4184650" cy="0"/>
          </a:xfrm>
        </p:grpSpPr>
        <p:sp>
          <p:nvSpPr>
            <p:cNvPr id="125958" name="Line 8">
              <a:extLst>
                <a:ext uri="{FF2B5EF4-FFF2-40B4-BE49-F238E27FC236}">
                  <a16:creationId xmlns:a16="http://schemas.microsoft.com/office/drawing/2014/main" id="{2E435835-61B8-4C86-880D-68A2652319FE}"/>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5959" name="Line 9">
              <a:extLst>
                <a:ext uri="{FF2B5EF4-FFF2-40B4-BE49-F238E27FC236}">
                  <a16:creationId xmlns:a16="http://schemas.microsoft.com/office/drawing/2014/main" id="{FF3A9A80-B2C6-4397-BD9F-737C01F93E39}"/>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3CE9F4D7-8E6A-431B-9ED8-1BB99F659E6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7C328F8E-760A-44D2-9583-06DA73363EF6}"/>
              </a:ext>
            </a:extLst>
          </p:cNvPr>
          <p:cNvSpPr>
            <a:spLocks noGrp="1"/>
          </p:cNvSpPr>
          <p:nvPr>
            <p:ph type="sldNum" sz="quarter" idx="12"/>
          </p:nvPr>
        </p:nvSpPr>
        <p:spPr/>
        <p:txBody>
          <a:bodyPr/>
          <a:lstStyle/>
          <a:p>
            <a:fld id="{D613E84E-F90B-4997-BEAD-0068A8707C75}" type="slidenum">
              <a:rPr lang="en-US" smtClean="0"/>
              <a:t>87</a:t>
            </a:fld>
            <a:endParaRPr lang="en-US" dirty="0"/>
          </a:p>
        </p:txBody>
      </p:sp>
      <p:sp>
        <p:nvSpPr>
          <p:cNvPr id="5" name="Title 4">
            <a:extLst>
              <a:ext uri="{FF2B5EF4-FFF2-40B4-BE49-F238E27FC236}">
                <a16:creationId xmlns:a16="http://schemas.microsoft.com/office/drawing/2014/main" id="{3AB64C09-A74A-4916-B7CF-5A1435EC3E97}"/>
              </a:ext>
            </a:extLst>
          </p:cNvPr>
          <p:cNvSpPr>
            <a:spLocks noGrp="1"/>
          </p:cNvSpPr>
          <p:nvPr>
            <p:ph type="title"/>
          </p:nvPr>
        </p:nvSpPr>
        <p:spPr>
          <a:xfrm>
            <a:off x="2362200" y="26861"/>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Content Placeholder 2">
            <a:extLst>
              <a:ext uri="{FF2B5EF4-FFF2-40B4-BE49-F238E27FC236}">
                <a16:creationId xmlns:a16="http://schemas.microsoft.com/office/drawing/2014/main" id="{B1629C37-C641-4D08-B7BA-331E58DDA267}"/>
              </a:ext>
            </a:extLst>
          </p:cNvPr>
          <p:cNvSpPr>
            <a:spLocks noGrp="1" noChangeArrowheads="1"/>
          </p:cNvSpPr>
          <p:nvPr>
            <p:ph idx="1"/>
          </p:nvPr>
        </p:nvSpPr>
        <p:spPr>
          <a:xfrm>
            <a:off x="825856" y="914401"/>
            <a:ext cx="8458200" cy="2133600"/>
          </a:xfrm>
        </p:spPr>
        <p:txBody>
          <a:bodyPr/>
          <a:lstStyle/>
          <a:p>
            <a:pPr marL="0" indent="0" algn="ctr">
              <a:buNone/>
            </a:pPr>
            <a:r>
              <a:rPr lang="id-ID" altLang="en-US" sz="2000" b="1" u="sng" dirty="0">
                <a:solidFill>
                  <a:srgbClr val="00B050"/>
                </a:solidFill>
              </a:rPr>
              <a:t>7.5 Rekaman Teknis</a:t>
            </a:r>
            <a:br>
              <a:rPr lang="id-ID" altLang="en-US" sz="1200" dirty="0"/>
            </a:br>
            <a:endParaRPr lang="id-ID" altLang="en-US" sz="900" dirty="0"/>
          </a:p>
          <a:p>
            <a:pPr marL="0" indent="0" algn="just">
              <a:buNone/>
            </a:pPr>
            <a:r>
              <a:rPr lang="id-ID" altLang="en-US" sz="1800" b="1" dirty="0"/>
              <a:t>7.5.2</a:t>
            </a:r>
            <a:r>
              <a:rPr lang="id-ID" altLang="en-US" sz="1800" dirty="0"/>
              <a:t> Laboratorium harus memastikan ketertelusuran ke pengamatan asli atau amandemen dalam rekaman. Baik yang asli maupun yang diamandemen yang harus disimpan, termasuk indikasi aspek yang diubah dan personel yang bertanggungjawab terhadap perubahan tsb. </a:t>
            </a:r>
          </a:p>
          <a:p>
            <a:pPr marL="0" indent="0">
              <a:buNone/>
            </a:pPr>
            <a:endParaRPr lang="id-ID" altLang="en-US" sz="1200" dirty="0"/>
          </a:p>
        </p:txBody>
      </p:sp>
      <p:grpSp>
        <p:nvGrpSpPr>
          <p:cNvPr id="126981" name="Group 6">
            <a:extLst>
              <a:ext uri="{FF2B5EF4-FFF2-40B4-BE49-F238E27FC236}">
                <a16:creationId xmlns:a16="http://schemas.microsoft.com/office/drawing/2014/main" id="{30562D01-F040-4DDF-BE13-72F1D1A1A2F2}"/>
              </a:ext>
            </a:extLst>
          </p:cNvPr>
          <p:cNvGrpSpPr>
            <a:grpSpLocks/>
          </p:cNvGrpSpPr>
          <p:nvPr/>
        </p:nvGrpSpPr>
        <p:grpSpPr bwMode="auto">
          <a:xfrm>
            <a:off x="2362200" y="838200"/>
            <a:ext cx="4953000" cy="228600"/>
            <a:chOff x="904875" y="914400"/>
            <a:chExt cx="4184650" cy="0"/>
          </a:xfrm>
        </p:grpSpPr>
        <p:sp>
          <p:nvSpPr>
            <p:cNvPr id="127018" name="Line 8">
              <a:extLst>
                <a:ext uri="{FF2B5EF4-FFF2-40B4-BE49-F238E27FC236}">
                  <a16:creationId xmlns:a16="http://schemas.microsoft.com/office/drawing/2014/main" id="{2CAE26DC-91C4-4489-ADE8-DA0E9DD279F6}"/>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7019" name="Line 9">
              <a:extLst>
                <a:ext uri="{FF2B5EF4-FFF2-40B4-BE49-F238E27FC236}">
                  <a16:creationId xmlns:a16="http://schemas.microsoft.com/office/drawing/2014/main" id="{CE1C65EB-C4C1-410C-BE77-D43906877EEC}"/>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2" name="Table 1">
            <a:extLst>
              <a:ext uri="{FF2B5EF4-FFF2-40B4-BE49-F238E27FC236}">
                <a16:creationId xmlns:a16="http://schemas.microsoft.com/office/drawing/2014/main" id="{86D3991D-D5CC-4F45-A1DD-47C62E68A315}"/>
              </a:ext>
            </a:extLst>
          </p:cNvPr>
          <p:cNvGraphicFramePr>
            <a:graphicFrameLocks noGrp="1"/>
          </p:cNvGraphicFramePr>
          <p:nvPr>
            <p:extLst>
              <p:ext uri="{D42A27DB-BD31-4B8C-83A1-F6EECF244321}">
                <p14:modId xmlns:p14="http://schemas.microsoft.com/office/powerpoint/2010/main" val="2118911242"/>
              </p:ext>
            </p:extLst>
          </p:nvPr>
        </p:nvGraphicFramePr>
        <p:xfrm>
          <a:off x="881418" y="2590802"/>
          <a:ext cx="8458200" cy="3798891"/>
        </p:xfrm>
        <a:graphic>
          <a:graphicData uri="http://schemas.openxmlformats.org/drawingml/2006/table">
            <a:tbl>
              <a:tblPr firstRow="1" bandRow="1">
                <a:tableStyleId>{5A111915-BE36-4E01-A7E5-04B1672EAD32}</a:tableStyleId>
              </a:tblPr>
              <a:tblGrid>
                <a:gridCol w="2473625">
                  <a:extLst>
                    <a:ext uri="{9D8B030D-6E8A-4147-A177-3AD203B41FA5}">
                      <a16:colId xmlns:a16="http://schemas.microsoft.com/office/drawing/2014/main" val="20000"/>
                    </a:ext>
                  </a:extLst>
                </a:gridCol>
                <a:gridCol w="3698575">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579074">
                <a:tc>
                  <a:txBody>
                    <a:bodyPr/>
                    <a:lstStyle/>
                    <a:p>
                      <a:pPr algn="ctr"/>
                      <a:r>
                        <a:rPr lang="id-ID" sz="1600" dirty="0">
                          <a:solidFill>
                            <a:srgbClr val="3615FB"/>
                          </a:solidFill>
                        </a:rPr>
                        <a:t>Jenis rekaman teknis</a:t>
                      </a:r>
                      <a:endParaRPr lang="en-US" sz="1600" dirty="0">
                        <a:solidFill>
                          <a:srgbClr val="3615FB"/>
                        </a:solidFill>
                      </a:endParaRPr>
                    </a:p>
                    <a:p>
                      <a:pPr algn="ctr"/>
                      <a:r>
                        <a:rPr lang="en-US" sz="1600" dirty="0" err="1">
                          <a:solidFill>
                            <a:srgbClr val="3615FB"/>
                          </a:solidFill>
                        </a:rPr>
                        <a:t>dinamis</a:t>
                      </a:r>
                      <a:endParaRPr lang="id-ID" sz="1600" dirty="0">
                        <a:solidFill>
                          <a:srgbClr val="3615FB"/>
                        </a:solidFill>
                      </a:endParaRPr>
                    </a:p>
                  </a:txBody>
                  <a:tcPr marT="45697" marB="45697"/>
                </a:tc>
                <a:tc>
                  <a:txBody>
                    <a:bodyPr/>
                    <a:lstStyle/>
                    <a:p>
                      <a:pPr algn="ctr"/>
                      <a:r>
                        <a:rPr lang="id-ID" sz="1600" dirty="0">
                          <a:solidFill>
                            <a:srgbClr val="3615FB"/>
                          </a:solidFill>
                        </a:rPr>
                        <a:t>Aktifitas</a:t>
                      </a:r>
                    </a:p>
                  </a:txBody>
                  <a:tcPr marT="45697" marB="45697"/>
                </a:tc>
                <a:tc>
                  <a:txBody>
                    <a:bodyPr/>
                    <a:lstStyle/>
                    <a:p>
                      <a:pPr algn="ctr"/>
                      <a:r>
                        <a:rPr lang="id-ID" sz="1600" dirty="0">
                          <a:solidFill>
                            <a:srgbClr val="3615FB"/>
                          </a:solidFill>
                        </a:rPr>
                        <a:t>Kendali</a:t>
                      </a:r>
                    </a:p>
                  </a:txBody>
                  <a:tcPr marT="45697" marB="45697"/>
                </a:tc>
                <a:extLst>
                  <a:ext uri="{0D108BD9-81ED-4DB2-BD59-A6C34878D82A}">
                    <a16:rowId xmlns:a16="http://schemas.microsoft.com/office/drawing/2014/main" val="10000"/>
                  </a:ext>
                </a:extLst>
              </a:tr>
              <a:tr h="370652">
                <a:tc>
                  <a:txBody>
                    <a:bodyPr/>
                    <a:lstStyle/>
                    <a:p>
                      <a:r>
                        <a:rPr lang="id-ID" sz="1600" dirty="0">
                          <a:solidFill>
                            <a:srgbClr val="3615FB"/>
                          </a:solidFill>
                        </a:rPr>
                        <a:t>Rekaman sampling</a:t>
                      </a:r>
                    </a:p>
                  </a:txBody>
                  <a:tcPr marT="45697" marB="45697"/>
                </a:tc>
                <a:tc>
                  <a:txBody>
                    <a:bodyPr/>
                    <a:lstStyle/>
                    <a:p>
                      <a:r>
                        <a:rPr lang="id-ID" sz="1600" dirty="0">
                          <a:solidFill>
                            <a:srgbClr val="3615FB"/>
                          </a:solidFill>
                        </a:rPr>
                        <a:t>Sampling (7.3)</a:t>
                      </a:r>
                    </a:p>
                  </a:txBody>
                  <a:tcPr marT="45697" marB="45697"/>
                </a:tc>
                <a:tc>
                  <a:txBody>
                    <a:bodyPr/>
                    <a:lstStyle/>
                    <a:p>
                      <a:r>
                        <a:rPr lang="id-ID" sz="1600" dirty="0">
                          <a:solidFill>
                            <a:srgbClr val="3615FB"/>
                          </a:solidFill>
                        </a:rPr>
                        <a:t>Pengelola sampel</a:t>
                      </a:r>
                    </a:p>
                  </a:txBody>
                  <a:tcPr marT="45697" marB="45697"/>
                </a:tc>
                <a:extLst>
                  <a:ext uri="{0D108BD9-81ED-4DB2-BD59-A6C34878D82A}">
                    <a16:rowId xmlns:a16="http://schemas.microsoft.com/office/drawing/2014/main" val="10001"/>
                  </a:ext>
                </a:extLst>
              </a:tr>
              <a:tr h="579074">
                <a:tc>
                  <a:txBody>
                    <a:bodyPr/>
                    <a:lstStyle/>
                    <a:p>
                      <a:r>
                        <a:rPr lang="id-ID" sz="1600" dirty="0">
                          <a:solidFill>
                            <a:srgbClr val="3615FB"/>
                          </a:solidFill>
                        </a:rPr>
                        <a:t>Rekaman sampel</a:t>
                      </a:r>
                    </a:p>
                  </a:txBody>
                  <a:tcPr marT="45697" marB="45697"/>
                </a:tc>
                <a:tc>
                  <a:txBody>
                    <a:bodyPr/>
                    <a:lstStyle/>
                    <a:p>
                      <a:r>
                        <a:rPr lang="id-ID" sz="1600" dirty="0">
                          <a:solidFill>
                            <a:srgbClr val="3615FB"/>
                          </a:solidFill>
                        </a:rPr>
                        <a:t>Penerimaan sampel &amp; penanganannya (7.4)</a:t>
                      </a:r>
                    </a:p>
                  </a:txBody>
                  <a:tcPr marT="45697" marB="45697"/>
                </a:tc>
                <a:tc>
                  <a:txBody>
                    <a:bodyPr/>
                    <a:lstStyle/>
                    <a:p>
                      <a:r>
                        <a:rPr lang="id-ID" sz="1600" dirty="0">
                          <a:solidFill>
                            <a:srgbClr val="3615FB"/>
                          </a:solidFill>
                        </a:rPr>
                        <a:t>Pengelola sampel</a:t>
                      </a:r>
                    </a:p>
                  </a:txBody>
                  <a:tcPr marT="45697" marB="45697"/>
                </a:tc>
                <a:extLst>
                  <a:ext uri="{0D108BD9-81ED-4DB2-BD59-A6C34878D82A}">
                    <a16:rowId xmlns:a16="http://schemas.microsoft.com/office/drawing/2014/main" val="10002"/>
                  </a:ext>
                </a:extLst>
              </a:tr>
              <a:tr h="370652">
                <a:tc>
                  <a:txBody>
                    <a:bodyPr/>
                    <a:lstStyle/>
                    <a:p>
                      <a:r>
                        <a:rPr lang="id-ID" sz="1600" dirty="0">
                          <a:solidFill>
                            <a:srgbClr val="3615FB"/>
                          </a:solidFill>
                        </a:rPr>
                        <a:t>Proses pengujian</a:t>
                      </a:r>
                    </a:p>
                  </a:txBody>
                  <a:tcPr marT="45697" marB="45697"/>
                </a:tc>
                <a:tc>
                  <a:txBody>
                    <a:bodyPr/>
                    <a:lstStyle/>
                    <a:p>
                      <a:r>
                        <a:rPr lang="id-ID" sz="1600" dirty="0">
                          <a:solidFill>
                            <a:srgbClr val="3615FB"/>
                          </a:solidFill>
                        </a:rPr>
                        <a:t>Preparasi sampel</a:t>
                      </a:r>
                    </a:p>
                  </a:txBody>
                  <a:tcPr marT="45697" marB="45697"/>
                </a:tc>
                <a:tc>
                  <a:txBody>
                    <a:bodyPr/>
                    <a:lstStyle/>
                    <a:p>
                      <a:r>
                        <a:rPr lang="id-ID" sz="1600" dirty="0">
                          <a:solidFill>
                            <a:srgbClr val="3615FB"/>
                          </a:solidFill>
                        </a:rPr>
                        <a:t>Teknis</a:t>
                      </a:r>
                    </a:p>
                  </a:txBody>
                  <a:tcPr marT="45697" marB="45697"/>
                </a:tc>
                <a:extLst>
                  <a:ext uri="{0D108BD9-81ED-4DB2-BD59-A6C34878D82A}">
                    <a16:rowId xmlns:a16="http://schemas.microsoft.com/office/drawing/2014/main" val="10003"/>
                  </a:ext>
                </a:extLst>
              </a:tr>
              <a:tr h="370652">
                <a:tc>
                  <a:txBody>
                    <a:bodyPr/>
                    <a:lstStyle/>
                    <a:p>
                      <a:endParaRPr lang="id-ID" sz="1600" dirty="0">
                        <a:solidFill>
                          <a:srgbClr val="3615FB"/>
                        </a:solidFill>
                      </a:endParaRPr>
                    </a:p>
                  </a:txBody>
                  <a:tcPr marT="45697" marB="45697"/>
                </a:tc>
                <a:tc>
                  <a:txBody>
                    <a:bodyPr/>
                    <a:lstStyle/>
                    <a:p>
                      <a:r>
                        <a:rPr lang="id-ID" sz="1600" dirty="0">
                          <a:solidFill>
                            <a:srgbClr val="3615FB"/>
                          </a:solidFill>
                        </a:rPr>
                        <a:t>Preparasi</a:t>
                      </a:r>
                      <a:r>
                        <a:rPr lang="id-ID" sz="1600" baseline="0" dirty="0">
                          <a:solidFill>
                            <a:srgbClr val="3615FB"/>
                          </a:solidFill>
                        </a:rPr>
                        <a:t> standard</a:t>
                      </a:r>
                      <a:endParaRPr lang="id-ID" sz="1600" dirty="0">
                        <a:solidFill>
                          <a:srgbClr val="3615FB"/>
                        </a:solidFill>
                      </a:endParaRPr>
                    </a:p>
                  </a:txBody>
                  <a:tcPr marT="45697" marB="45697"/>
                </a:tc>
                <a:tc>
                  <a:txBody>
                    <a:bodyPr/>
                    <a:lstStyle/>
                    <a:p>
                      <a:r>
                        <a:rPr lang="id-ID" sz="1600" dirty="0">
                          <a:solidFill>
                            <a:srgbClr val="3615FB"/>
                          </a:solidFill>
                        </a:rPr>
                        <a:t>Teknis</a:t>
                      </a:r>
                    </a:p>
                  </a:txBody>
                  <a:tcPr marT="45697" marB="45697"/>
                </a:tc>
                <a:extLst>
                  <a:ext uri="{0D108BD9-81ED-4DB2-BD59-A6C34878D82A}">
                    <a16:rowId xmlns:a16="http://schemas.microsoft.com/office/drawing/2014/main" val="10004"/>
                  </a:ext>
                </a:extLst>
              </a:tr>
              <a:tr h="370652">
                <a:tc>
                  <a:txBody>
                    <a:bodyPr/>
                    <a:lstStyle/>
                    <a:p>
                      <a:endParaRPr lang="id-ID" sz="1600" dirty="0">
                        <a:solidFill>
                          <a:srgbClr val="3615FB"/>
                        </a:solidFill>
                      </a:endParaRPr>
                    </a:p>
                  </a:txBody>
                  <a:tcPr marT="45697" marB="45697"/>
                </a:tc>
                <a:tc>
                  <a:txBody>
                    <a:bodyPr/>
                    <a:lstStyle/>
                    <a:p>
                      <a:r>
                        <a:rPr lang="id-ID" sz="1600" dirty="0">
                          <a:solidFill>
                            <a:srgbClr val="3615FB"/>
                          </a:solidFill>
                        </a:rPr>
                        <a:t>Preparasi</a:t>
                      </a:r>
                      <a:r>
                        <a:rPr lang="id-ID" sz="1600" baseline="0" dirty="0">
                          <a:solidFill>
                            <a:srgbClr val="3615FB"/>
                          </a:solidFill>
                        </a:rPr>
                        <a:t> JMHP</a:t>
                      </a:r>
                      <a:endParaRPr lang="id-ID" sz="1600" dirty="0">
                        <a:solidFill>
                          <a:srgbClr val="3615FB"/>
                        </a:solidFill>
                      </a:endParaRPr>
                    </a:p>
                  </a:txBody>
                  <a:tcPr marT="45697" marB="45697"/>
                </a:tc>
                <a:tc>
                  <a:txBody>
                    <a:bodyPr/>
                    <a:lstStyle/>
                    <a:p>
                      <a:r>
                        <a:rPr lang="id-ID" sz="1600" dirty="0">
                          <a:solidFill>
                            <a:srgbClr val="3615FB"/>
                          </a:solidFill>
                        </a:rPr>
                        <a:t>Teknis</a:t>
                      </a:r>
                    </a:p>
                  </a:txBody>
                  <a:tcPr marT="45697" marB="45697"/>
                </a:tc>
                <a:extLst>
                  <a:ext uri="{0D108BD9-81ED-4DB2-BD59-A6C34878D82A}">
                    <a16:rowId xmlns:a16="http://schemas.microsoft.com/office/drawing/2014/main" val="10005"/>
                  </a:ext>
                </a:extLst>
              </a:tr>
              <a:tr h="579074">
                <a:tc>
                  <a:txBody>
                    <a:bodyPr/>
                    <a:lstStyle/>
                    <a:p>
                      <a:endParaRPr lang="id-ID" sz="1600" dirty="0">
                        <a:solidFill>
                          <a:srgbClr val="3615FB"/>
                        </a:solidFill>
                      </a:endParaRPr>
                    </a:p>
                  </a:txBody>
                  <a:tcPr marT="45697" marB="45697"/>
                </a:tc>
                <a:tc>
                  <a:txBody>
                    <a:bodyPr/>
                    <a:lstStyle/>
                    <a:p>
                      <a:r>
                        <a:rPr lang="id-ID" sz="1600" dirty="0">
                          <a:solidFill>
                            <a:srgbClr val="3615FB"/>
                          </a:solidFill>
                        </a:rPr>
                        <a:t>Pengukuran standard, sampel dan QC sampel</a:t>
                      </a:r>
                    </a:p>
                  </a:txBody>
                  <a:tcPr marT="45697" marB="45697"/>
                </a:tc>
                <a:tc>
                  <a:txBody>
                    <a:bodyPr/>
                    <a:lstStyle/>
                    <a:p>
                      <a:r>
                        <a:rPr lang="id-ID" sz="1600" dirty="0">
                          <a:solidFill>
                            <a:srgbClr val="3615FB"/>
                          </a:solidFill>
                        </a:rPr>
                        <a:t>Teknis; Mutu</a:t>
                      </a:r>
                    </a:p>
                  </a:txBody>
                  <a:tcPr marT="45697" marB="45697"/>
                </a:tc>
                <a:extLst>
                  <a:ext uri="{0D108BD9-81ED-4DB2-BD59-A6C34878D82A}">
                    <a16:rowId xmlns:a16="http://schemas.microsoft.com/office/drawing/2014/main" val="10006"/>
                  </a:ext>
                </a:extLst>
              </a:tr>
              <a:tr h="579061">
                <a:tc>
                  <a:txBody>
                    <a:bodyPr/>
                    <a:lstStyle/>
                    <a:p>
                      <a:r>
                        <a:rPr lang="id-ID" sz="1600" dirty="0">
                          <a:solidFill>
                            <a:srgbClr val="3615FB"/>
                          </a:solidFill>
                        </a:rPr>
                        <a:t>Evaluasi</a:t>
                      </a:r>
                      <a:r>
                        <a:rPr lang="id-ID" sz="1600" baseline="0" dirty="0">
                          <a:solidFill>
                            <a:srgbClr val="3615FB"/>
                          </a:solidFill>
                        </a:rPr>
                        <a:t> hasil</a:t>
                      </a:r>
                      <a:endParaRPr lang="id-ID" sz="1600" dirty="0">
                        <a:solidFill>
                          <a:srgbClr val="3615FB"/>
                        </a:solidFill>
                      </a:endParaRPr>
                    </a:p>
                  </a:txBody>
                  <a:tcPr marT="45697" marB="45697"/>
                </a:tc>
                <a:tc>
                  <a:txBody>
                    <a:bodyPr/>
                    <a:lstStyle/>
                    <a:p>
                      <a:r>
                        <a:rPr lang="id-ID" sz="1600" dirty="0">
                          <a:solidFill>
                            <a:srgbClr val="3615FB"/>
                          </a:solidFill>
                        </a:rPr>
                        <a:t>Pra-report, report, sertifikat</a:t>
                      </a:r>
                    </a:p>
                  </a:txBody>
                  <a:tcPr marT="45697" marB="45697"/>
                </a:tc>
                <a:tc>
                  <a:txBody>
                    <a:bodyPr/>
                    <a:lstStyle/>
                    <a:p>
                      <a:r>
                        <a:rPr lang="id-ID" sz="1600" dirty="0">
                          <a:solidFill>
                            <a:srgbClr val="3615FB"/>
                          </a:solidFill>
                        </a:rPr>
                        <a:t>Teknis</a:t>
                      </a:r>
                    </a:p>
                  </a:txBody>
                  <a:tcPr marT="45697" marB="45697"/>
                </a:tc>
                <a:extLst>
                  <a:ext uri="{0D108BD9-81ED-4DB2-BD59-A6C34878D82A}">
                    <a16:rowId xmlns:a16="http://schemas.microsoft.com/office/drawing/2014/main" val="10007"/>
                  </a:ext>
                </a:extLst>
              </a:tr>
            </a:tbl>
          </a:graphicData>
        </a:graphic>
      </p:graphicFrame>
      <p:sp>
        <p:nvSpPr>
          <p:cNvPr id="3" name="Footer Placeholder 2">
            <a:extLst>
              <a:ext uri="{FF2B5EF4-FFF2-40B4-BE49-F238E27FC236}">
                <a16:creationId xmlns:a16="http://schemas.microsoft.com/office/drawing/2014/main" id="{F160B907-8C04-4104-91ED-44922A81AB4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03B5766B-0D40-4F9A-A97D-591D0961016C}"/>
              </a:ext>
            </a:extLst>
          </p:cNvPr>
          <p:cNvSpPr>
            <a:spLocks noGrp="1"/>
          </p:cNvSpPr>
          <p:nvPr>
            <p:ph type="sldNum" sz="quarter" idx="12"/>
          </p:nvPr>
        </p:nvSpPr>
        <p:spPr/>
        <p:txBody>
          <a:bodyPr/>
          <a:lstStyle/>
          <a:p>
            <a:fld id="{D613E84E-F90B-4997-BEAD-0068A8707C75}" type="slidenum">
              <a:rPr lang="en-US" smtClean="0"/>
              <a:t>88</a:t>
            </a:fld>
            <a:endParaRPr lang="en-US" dirty="0"/>
          </a:p>
        </p:txBody>
      </p:sp>
      <p:sp>
        <p:nvSpPr>
          <p:cNvPr id="6" name="Title 5">
            <a:extLst>
              <a:ext uri="{FF2B5EF4-FFF2-40B4-BE49-F238E27FC236}">
                <a16:creationId xmlns:a16="http://schemas.microsoft.com/office/drawing/2014/main" id="{76BA8777-275E-4B33-8610-E9C814E376BB}"/>
              </a:ext>
            </a:extLst>
          </p:cNvPr>
          <p:cNvSpPr>
            <a:spLocks noGrp="1"/>
          </p:cNvSpPr>
          <p:nvPr>
            <p:ph type="title"/>
          </p:nvPr>
        </p:nvSpPr>
        <p:spPr>
          <a:xfrm>
            <a:off x="2478425" y="-29497"/>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Content Placeholder 2">
            <a:extLst>
              <a:ext uri="{FF2B5EF4-FFF2-40B4-BE49-F238E27FC236}">
                <a16:creationId xmlns:a16="http://schemas.microsoft.com/office/drawing/2014/main" id="{9A4A7AD5-46DE-4D95-B122-7128F543C8B3}"/>
              </a:ext>
            </a:extLst>
          </p:cNvPr>
          <p:cNvSpPr>
            <a:spLocks noGrp="1" noChangeArrowheads="1"/>
          </p:cNvSpPr>
          <p:nvPr>
            <p:ph idx="1"/>
          </p:nvPr>
        </p:nvSpPr>
        <p:spPr>
          <a:xfrm>
            <a:off x="872582" y="838200"/>
            <a:ext cx="8458200" cy="1143000"/>
          </a:xfrm>
        </p:spPr>
        <p:txBody>
          <a:bodyPr/>
          <a:lstStyle/>
          <a:p>
            <a:pPr marL="0" indent="0" algn="ctr">
              <a:buNone/>
            </a:pPr>
            <a:r>
              <a:rPr lang="id-ID" altLang="en-US" b="1" u="sng" dirty="0">
                <a:solidFill>
                  <a:srgbClr val="00B050"/>
                </a:solidFill>
              </a:rPr>
              <a:t>7.5 Rekaman Teknis</a:t>
            </a:r>
            <a:br>
              <a:rPr lang="id-ID" altLang="en-US" sz="1400" dirty="0"/>
            </a:br>
            <a:endParaRPr lang="id-ID" altLang="en-US" sz="1000" dirty="0"/>
          </a:p>
          <a:p>
            <a:pPr marL="0" indent="0">
              <a:buNone/>
            </a:pPr>
            <a:r>
              <a:rPr lang="id-ID" altLang="en-US" sz="2000" dirty="0"/>
              <a:t>Rekaman teknis (lanjutan)</a:t>
            </a:r>
          </a:p>
        </p:txBody>
      </p:sp>
      <p:grpSp>
        <p:nvGrpSpPr>
          <p:cNvPr id="128005" name="Group 6">
            <a:extLst>
              <a:ext uri="{FF2B5EF4-FFF2-40B4-BE49-F238E27FC236}">
                <a16:creationId xmlns:a16="http://schemas.microsoft.com/office/drawing/2014/main" id="{DF2207EE-4198-4236-9077-4C25E8DA08FA}"/>
              </a:ext>
            </a:extLst>
          </p:cNvPr>
          <p:cNvGrpSpPr>
            <a:grpSpLocks/>
          </p:cNvGrpSpPr>
          <p:nvPr/>
        </p:nvGrpSpPr>
        <p:grpSpPr bwMode="auto">
          <a:xfrm>
            <a:off x="2362200" y="838200"/>
            <a:ext cx="4953000" cy="228600"/>
            <a:chOff x="904875" y="914400"/>
            <a:chExt cx="4184650" cy="0"/>
          </a:xfrm>
        </p:grpSpPr>
        <p:sp>
          <p:nvSpPr>
            <p:cNvPr id="128030" name="Line 8">
              <a:extLst>
                <a:ext uri="{FF2B5EF4-FFF2-40B4-BE49-F238E27FC236}">
                  <a16:creationId xmlns:a16="http://schemas.microsoft.com/office/drawing/2014/main" id="{6DE0F4B3-9CF4-4F65-9C6A-7E0B87D06672}"/>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8031" name="Line 9">
              <a:extLst>
                <a:ext uri="{FF2B5EF4-FFF2-40B4-BE49-F238E27FC236}">
                  <a16:creationId xmlns:a16="http://schemas.microsoft.com/office/drawing/2014/main" id="{153C260A-FAAA-4AD2-9B6E-86D41E2440B7}"/>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2" name="Table 1">
            <a:extLst>
              <a:ext uri="{FF2B5EF4-FFF2-40B4-BE49-F238E27FC236}">
                <a16:creationId xmlns:a16="http://schemas.microsoft.com/office/drawing/2014/main" id="{BA76EFA6-A9BF-4214-8F5A-62DCC3F7DE89}"/>
              </a:ext>
            </a:extLst>
          </p:cNvPr>
          <p:cNvGraphicFramePr>
            <a:graphicFrameLocks noGrp="1"/>
          </p:cNvGraphicFramePr>
          <p:nvPr>
            <p:extLst>
              <p:ext uri="{D42A27DB-BD31-4B8C-83A1-F6EECF244321}">
                <p14:modId xmlns:p14="http://schemas.microsoft.com/office/powerpoint/2010/main" val="3429366131"/>
              </p:ext>
            </p:extLst>
          </p:nvPr>
        </p:nvGraphicFramePr>
        <p:xfrm>
          <a:off x="952500" y="1981200"/>
          <a:ext cx="8458200" cy="4114801"/>
        </p:xfrm>
        <a:graphic>
          <a:graphicData uri="http://schemas.openxmlformats.org/drawingml/2006/table">
            <a:tbl>
              <a:tblPr firstRow="1" bandRow="1">
                <a:tableStyleId>{5A111915-BE36-4E01-A7E5-04B1672EAD32}</a:tableStyleId>
              </a:tblPr>
              <a:tblGrid>
                <a:gridCol w="2819400">
                  <a:extLst>
                    <a:ext uri="{9D8B030D-6E8A-4147-A177-3AD203B41FA5}">
                      <a16:colId xmlns:a16="http://schemas.microsoft.com/office/drawing/2014/main" val="20000"/>
                    </a:ext>
                  </a:extLst>
                </a:gridCol>
                <a:gridCol w="3065077">
                  <a:extLst>
                    <a:ext uri="{9D8B030D-6E8A-4147-A177-3AD203B41FA5}">
                      <a16:colId xmlns:a16="http://schemas.microsoft.com/office/drawing/2014/main" val="20001"/>
                    </a:ext>
                  </a:extLst>
                </a:gridCol>
                <a:gridCol w="2573723">
                  <a:extLst>
                    <a:ext uri="{9D8B030D-6E8A-4147-A177-3AD203B41FA5}">
                      <a16:colId xmlns:a16="http://schemas.microsoft.com/office/drawing/2014/main" val="20002"/>
                    </a:ext>
                  </a:extLst>
                </a:gridCol>
              </a:tblGrid>
              <a:tr h="579096">
                <a:tc>
                  <a:txBody>
                    <a:bodyPr/>
                    <a:lstStyle/>
                    <a:p>
                      <a:pPr algn="ctr"/>
                      <a:r>
                        <a:rPr lang="id-ID" sz="1600" dirty="0">
                          <a:solidFill>
                            <a:srgbClr val="3615FB"/>
                          </a:solidFill>
                        </a:rPr>
                        <a:t>Jenis rekaman teknis</a:t>
                      </a:r>
                      <a:endParaRPr lang="en-US" sz="1600" dirty="0">
                        <a:solidFill>
                          <a:srgbClr val="3615FB"/>
                        </a:solidFill>
                      </a:endParaRPr>
                    </a:p>
                    <a:p>
                      <a:pPr algn="ctr"/>
                      <a:r>
                        <a:rPr lang="en-US" sz="1600" dirty="0" err="1">
                          <a:solidFill>
                            <a:srgbClr val="3615FB"/>
                          </a:solidFill>
                        </a:rPr>
                        <a:t>statis</a:t>
                      </a:r>
                      <a:endParaRPr lang="id-ID" sz="1600" dirty="0">
                        <a:solidFill>
                          <a:srgbClr val="3615FB"/>
                        </a:solidFill>
                      </a:endParaRPr>
                    </a:p>
                  </a:txBody>
                  <a:tcPr marT="45708" marB="45708"/>
                </a:tc>
                <a:tc>
                  <a:txBody>
                    <a:bodyPr/>
                    <a:lstStyle/>
                    <a:p>
                      <a:pPr algn="ctr"/>
                      <a:r>
                        <a:rPr lang="id-ID" sz="1600" dirty="0">
                          <a:solidFill>
                            <a:srgbClr val="3615FB"/>
                          </a:solidFill>
                        </a:rPr>
                        <a:t>Aktifitas</a:t>
                      </a:r>
                    </a:p>
                  </a:txBody>
                  <a:tcPr marT="45708" marB="45708"/>
                </a:tc>
                <a:tc>
                  <a:txBody>
                    <a:bodyPr/>
                    <a:lstStyle/>
                    <a:p>
                      <a:pPr algn="ctr"/>
                      <a:r>
                        <a:rPr lang="id-ID" sz="1600" dirty="0">
                          <a:solidFill>
                            <a:srgbClr val="3615FB"/>
                          </a:solidFill>
                        </a:rPr>
                        <a:t>Kendali</a:t>
                      </a:r>
                    </a:p>
                  </a:txBody>
                  <a:tcPr marT="45708" marB="45708"/>
                </a:tc>
                <a:extLst>
                  <a:ext uri="{0D108BD9-81ED-4DB2-BD59-A6C34878D82A}">
                    <a16:rowId xmlns:a16="http://schemas.microsoft.com/office/drawing/2014/main" val="10000"/>
                  </a:ext>
                </a:extLst>
              </a:tr>
              <a:tr h="579114">
                <a:tc>
                  <a:txBody>
                    <a:bodyPr/>
                    <a:lstStyle/>
                    <a:p>
                      <a:r>
                        <a:rPr lang="id-ID" sz="1600" dirty="0">
                          <a:solidFill>
                            <a:srgbClr val="3615FB"/>
                          </a:solidFill>
                        </a:rPr>
                        <a:t>Alat</a:t>
                      </a:r>
                      <a:r>
                        <a:rPr lang="id-ID" sz="1600" baseline="0" dirty="0">
                          <a:solidFill>
                            <a:srgbClr val="3615FB"/>
                          </a:solidFill>
                        </a:rPr>
                        <a:t> ukur/uji</a:t>
                      </a:r>
                      <a:endParaRPr lang="id-ID" sz="1600" dirty="0">
                        <a:solidFill>
                          <a:srgbClr val="3615FB"/>
                        </a:solidFill>
                      </a:endParaRPr>
                    </a:p>
                  </a:txBody>
                  <a:tcPr marT="45708" marB="45708"/>
                </a:tc>
                <a:tc>
                  <a:txBody>
                    <a:bodyPr/>
                    <a:lstStyle/>
                    <a:p>
                      <a:r>
                        <a:rPr lang="id-ID" sz="1600" dirty="0">
                          <a:solidFill>
                            <a:srgbClr val="3615FB"/>
                          </a:solidFill>
                        </a:rPr>
                        <a:t>Perawatan</a:t>
                      </a:r>
                      <a:r>
                        <a:rPr lang="id-ID" sz="1600" baseline="0" dirty="0">
                          <a:solidFill>
                            <a:srgbClr val="3615FB"/>
                          </a:solidFill>
                        </a:rPr>
                        <a:t> dan penggunaan alat</a:t>
                      </a:r>
                      <a:endParaRPr lang="id-ID" sz="1600" dirty="0">
                        <a:solidFill>
                          <a:srgbClr val="3615FB"/>
                        </a:solidFill>
                      </a:endParaRPr>
                    </a:p>
                  </a:txBody>
                  <a:tcPr marT="45708" marB="45708">
                    <a:solidFill>
                      <a:srgbClr val="FFFF00"/>
                    </a:solidFill>
                  </a:tcPr>
                </a:tc>
                <a:tc>
                  <a:txBody>
                    <a:bodyPr/>
                    <a:lstStyle/>
                    <a:p>
                      <a:r>
                        <a:rPr lang="id-ID" sz="1600" dirty="0">
                          <a:solidFill>
                            <a:srgbClr val="3615FB"/>
                          </a:solidFill>
                        </a:rPr>
                        <a:t>PJ alat ukur/uji</a:t>
                      </a:r>
                    </a:p>
                  </a:txBody>
                  <a:tcPr marT="45708" marB="45708"/>
                </a:tc>
                <a:extLst>
                  <a:ext uri="{0D108BD9-81ED-4DB2-BD59-A6C34878D82A}">
                    <a16:rowId xmlns:a16="http://schemas.microsoft.com/office/drawing/2014/main" val="10001"/>
                  </a:ext>
                </a:extLst>
              </a:tr>
              <a:tr h="1310664">
                <a:tc>
                  <a:txBody>
                    <a:bodyPr/>
                    <a:lstStyle/>
                    <a:p>
                      <a:r>
                        <a:rPr lang="id-ID" sz="1600" dirty="0">
                          <a:solidFill>
                            <a:srgbClr val="3615FB"/>
                          </a:solidFill>
                        </a:rPr>
                        <a:t>Technical report</a:t>
                      </a:r>
                    </a:p>
                  </a:txBody>
                  <a:tcPr marT="45708" marB="45708"/>
                </a:tc>
                <a:tc>
                  <a:txBody>
                    <a:bodyPr/>
                    <a:lstStyle/>
                    <a:p>
                      <a:r>
                        <a:rPr lang="id-ID" sz="1600" dirty="0">
                          <a:solidFill>
                            <a:srgbClr val="3615FB"/>
                          </a:solidFill>
                        </a:rPr>
                        <a:t>Perhitungan uncertainty dan evaluasinya.</a:t>
                      </a:r>
                    </a:p>
                    <a:p>
                      <a:r>
                        <a:rPr lang="id-ID" sz="1600" dirty="0">
                          <a:solidFill>
                            <a:srgbClr val="3615FB"/>
                          </a:solidFill>
                        </a:rPr>
                        <a:t>Verifikasi/re-verifikasi metode.</a:t>
                      </a:r>
                    </a:p>
                    <a:p>
                      <a:r>
                        <a:rPr lang="id-ID" sz="1600" dirty="0">
                          <a:solidFill>
                            <a:srgbClr val="3615FB"/>
                          </a:solidFill>
                        </a:rPr>
                        <a:t>Validasi/re-validasi</a:t>
                      </a:r>
                    </a:p>
                  </a:txBody>
                  <a:tcPr marT="45708" marB="45708">
                    <a:solidFill>
                      <a:srgbClr val="FFFF00"/>
                    </a:solidFill>
                  </a:tcPr>
                </a:tc>
                <a:tc>
                  <a:txBody>
                    <a:bodyPr/>
                    <a:lstStyle/>
                    <a:p>
                      <a:r>
                        <a:rPr lang="id-ID" sz="1600" dirty="0">
                          <a:solidFill>
                            <a:srgbClr val="3615FB"/>
                          </a:solidFill>
                        </a:rPr>
                        <a:t>PJ uncertainty</a:t>
                      </a:r>
                    </a:p>
                    <a:p>
                      <a:endParaRPr lang="id-ID" sz="1600" dirty="0">
                        <a:solidFill>
                          <a:srgbClr val="3615FB"/>
                        </a:solidFill>
                      </a:endParaRPr>
                    </a:p>
                    <a:p>
                      <a:r>
                        <a:rPr lang="id-ID" sz="1600" dirty="0">
                          <a:solidFill>
                            <a:srgbClr val="3615FB"/>
                          </a:solidFill>
                        </a:rPr>
                        <a:t>Pj</a:t>
                      </a:r>
                      <a:r>
                        <a:rPr lang="id-ID" sz="1600" baseline="0" dirty="0">
                          <a:solidFill>
                            <a:srgbClr val="3615FB"/>
                          </a:solidFill>
                        </a:rPr>
                        <a:t> teknis terkait</a:t>
                      </a:r>
                      <a:endParaRPr lang="id-ID" sz="1600" dirty="0">
                        <a:solidFill>
                          <a:srgbClr val="3615FB"/>
                        </a:solidFill>
                      </a:endParaRPr>
                    </a:p>
                  </a:txBody>
                  <a:tcPr marT="45708" marB="45708"/>
                </a:tc>
                <a:extLst>
                  <a:ext uri="{0D108BD9-81ED-4DB2-BD59-A6C34878D82A}">
                    <a16:rowId xmlns:a16="http://schemas.microsoft.com/office/drawing/2014/main" val="10002"/>
                  </a:ext>
                </a:extLst>
              </a:tr>
              <a:tr h="579114">
                <a:tc>
                  <a:txBody>
                    <a:bodyPr/>
                    <a:lstStyle/>
                    <a:p>
                      <a:r>
                        <a:rPr lang="id-ID" sz="1600" dirty="0">
                          <a:solidFill>
                            <a:srgbClr val="3615FB"/>
                          </a:solidFill>
                        </a:rPr>
                        <a:t>Evaluasi berkala</a:t>
                      </a:r>
                    </a:p>
                  </a:txBody>
                  <a:tcPr marT="45708" marB="457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600" dirty="0">
                          <a:solidFill>
                            <a:srgbClr val="3615FB"/>
                          </a:solidFill>
                        </a:rPr>
                        <a:t>Evaluasi sertifikat kalibrasi</a:t>
                      </a:r>
                      <a:r>
                        <a:rPr lang="id-ID" sz="1600" baseline="0" dirty="0">
                          <a:solidFill>
                            <a:srgbClr val="3615FB"/>
                          </a:solidFill>
                        </a:rPr>
                        <a:t> dan Reference Material</a:t>
                      </a:r>
                      <a:endParaRPr lang="id-ID" sz="1600" dirty="0">
                        <a:solidFill>
                          <a:srgbClr val="3615FB"/>
                        </a:solidFill>
                      </a:endParaRPr>
                    </a:p>
                  </a:txBody>
                  <a:tcPr marT="45708" marB="45708">
                    <a:solidFill>
                      <a:srgbClr val="FFFF00"/>
                    </a:solidFill>
                  </a:tcPr>
                </a:tc>
                <a:tc>
                  <a:txBody>
                    <a:bodyPr/>
                    <a:lstStyle/>
                    <a:p>
                      <a:r>
                        <a:rPr lang="id-ID" sz="1600" dirty="0">
                          <a:solidFill>
                            <a:srgbClr val="3615FB"/>
                          </a:solidFill>
                        </a:rPr>
                        <a:t>PJ terkait</a:t>
                      </a:r>
                    </a:p>
                  </a:txBody>
                  <a:tcPr marT="45708" marB="45708"/>
                </a:tc>
                <a:extLst>
                  <a:ext uri="{0D108BD9-81ED-4DB2-BD59-A6C34878D82A}">
                    <a16:rowId xmlns:a16="http://schemas.microsoft.com/office/drawing/2014/main" val="10003"/>
                  </a:ext>
                </a:extLst>
              </a:tr>
              <a:tr h="1066813">
                <a:tc>
                  <a:txBody>
                    <a:bodyPr/>
                    <a:lstStyle/>
                    <a:p>
                      <a:r>
                        <a:rPr lang="id-ID" sz="1600" dirty="0">
                          <a:solidFill>
                            <a:srgbClr val="3615FB"/>
                          </a:solidFill>
                        </a:rPr>
                        <a:t>Evaluasi pemantauan</a:t>
                      </a:r>
                    </a:p>
                  </a:txBody>
                  <a:tcPr marT="45708" marB="45708"/>
                </a:tc>
                <a:tc>
                  <a:txBody>
                    <a:bodyPr/>
                    <a:lstStyle/>
                    <a:p>
                      <a:r>
                        <a:rPr lang="id-ID" sz="1600" dirty="0">
                          <a:solidFill>
                            <a:srgbClr val="3615FB"/>
                          </a:solidFill>
                        </a:rPr>
                        <a:t>Fasilitas dan lingkungan kerja, penyimpanan retain sampel, penyimpanan reagen/standard acuan dll</a:t>
                      </a:r>
                    </a:p>
                  </a:txBody>
                  <a:tcPr marT="45708" marB="45708">
                    <a:solidFill>
                      <a:srgbClr val="FFFF00"/>
                    </a:solidFill>
                  </a:tcPr>
                </a:tc>
                <a:tc>
                  <a:txBody>
                    <a:bodyPr/>
                    <a:lstStyle/>
                    <a:p>
                      <a:r>
                        <a:rPr lang="id-ID" sz="1600" dirty="0">
                          <a:solidFill>
                            <a:srgbClr val="3615FB"/>
                          </a:solidFill>
                        </a:rPr>
                        <a:t>PJ terkait</a:t>
                      </a:r>
                    </a:p>
                  </a:txBody>
                  <a:tcPr marT="45708" marB="45708"/>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09A46930-B533-4716-A0C0-A897D7B9788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4D4AD3A9-2E61-4387-9E11-BF788AACCC65}"/>
              </a:ext>
            </a:extLst>
          </p:cNvPr>
          <p:cNvSpPr>
            <a:spLocks noGrp="1"/>
          </p:cNvSpPr>
          <p:nvPr>
            <p:ph type="sldNum" sz="quarter" idx="12"/>
          </p:nvPr>
        </p:nvSpPr>
        <p:spPr/>
        <p:txBody>
          <a:bodyPr/>
          <a:lstStyle/>
          <a:p>
            <a:fld id="{D613E84E-F90B-4997-BEAD-0068A8707C75}" type="slidenum">
              <a:rPr lang="en-US" smtClean="0"/>
              <a:t>89</a:t>
            </a:fld>
            <a:endParaRPr lang="en-US" dirty="0"/>
          </a:p>
        </p:txBody>
      </p:sp>
      <p:sp>
        <p:nvSpPr>
          <p:cNvPr id="6" name="Title 5">
            <a:extLst>
              <a:ext uri="{FF2B5EF4-FFF2-40B4-BE49-F238E27FC236}">
                <a16:creationId xmlns:a16="http://schemas.microsoft.com/office/drawing/2014/main" id="{5B5B6530-A85E-4CAA-A8F5-52D13BDE6DED}"/>
              </a:ext>
            </a:extLst>
          </p:cNvPr>
          <p:cNvSpPr>
            <a:spLocks noGrp="1"/>
          </p:cNvSpPr>
          <p:nvPr>
            <p:ph type="title"/>
          </p:nvPr>
        </p:nvSpPr>
        <p:spPr>
          <a:xfrm>
            <a:off x="2492280" y="9527"/>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F4B1-9CD4-495F-8079-B2126C284643}"/>
              </a:ext>
            </a:extLst>
          </p:cNvPr>
          <p:cNvSpPr>
            <a:spLocks noGrp="1"/>
          </p:cNvSpPr>
          <p:nvPr>
            <p:ph idx="1"/>
          </p:nvPr>
        </p:nvSpPr>
        <p:spPr/>
        <p:txBody>
          <a:bodyPr>
            <a:normAutofit fontScale="92500" lnSpcReduction="20000"/>
          </a:bodyPr>
          <a:lstStyle/>
          <a:p>
            <a:r>
              <a:rPr lang="en-US" dirty="0"/>
              <a:t>menggunakan </a:t>
            </a:r>
            <a:r>
              <a:rPr lang="en-US" dirty="0" err="1">
                <a:solidFill>
                  <a:srgbClr val="FF0000"/>
                </a:solidFill>
              </a:rPr>
              <a:t>pendekatan</a:t>
            </a:r>
            <a:r>
              <a:rPr lang="en-US" dirty="0">
                <a:solidFill>
                  <a:srgbClr val="FF0000"/>
                </a:solidFill>
              </a:rPr>
              <a:t> proses</a:t>
            </a:r>
            <a:r>
              <a:rPr lang="en-US" dirty="0"/>
              <a:t>, </a:t>
            </a:r>
            <a:r>
              <a:rPr lang="en-US" dirty="0" err="1"/>
              <a:t>sejalan</a:t>
            </a:r>
            <a:r>
              <a:rPr lang="en-US" dirty="0"/>
              <a:t> </a:t>
            </a:r>
            <a:r>
              <a:rPr lang="en-US" dirty="0" err="1"/>
              <a:t>dengan</a:t>
            </a:r>
            <a:r>
              <a:rPr lang="en-US" dirty="0"/>
              <a:t> </a:t>
            </a:r>
            <a:r>
              <a:rPr lang="en-US" dirty="0" err="1"/>
              <a:t>standar</a:t>
            </a:r>
            <a:r>
              <a:rPr lang="en-US" dirty="0"/>
              <a:t> </a:t>
            </a:r>
            <a:r>
              <a:rPr lang="en-US" dirty="0" err="1"/>
              <a:t>Sistem</a:t>
            </a:r>
            <a:r>
              <a:rPr lang="en-US" dirty="0"/>
              <a:t> Management </a:t>
            </a:r>
            <a:r>
              <a:rPr lang="en-US" dirty="0" err="1"/>
              <a:t>Mutu</a:t>
            </a:r>
            <a:r>
              <a:rPr lang="en-US" dirty="0"/>
              <a:t> yang </a:t>
            </a:r>
            <a:r>
              <a:rPr lang="en-US" dirty="0" err="1"/>
              <a:t>mutakhir</a:t>
            </a:r>
            <a:r>
              <a:rPr lang="en-US" dirty="0"/>
              <a:t>, </a:t>
            </a:r>
            <a:r>
              <a:rPr lang="en-US" dirty="0" err="1"/>
              <a:t>antara</a:t>
            </a:r>
            <a:r>
              <a:rPr lang="en-US" dirty="0"/>
              <a:t> lain 9001(</a:t>
            </a:r>
            <a:r>
              <a:rPr lang="en-US" dirty="0" err="1"/>
              <a:t>Umum</a:t>
            </a:r>
            <a:r>
              <a:rPr lang="en-US" dirty="0"/>
              <a:t>), 15189(</a:t>
            </a:r>
            <a:r>
              <a:rPr lang="en-US" dirty="0" err="1"/>
              <a:t>Lab.Med</a:t>
            </a:r>
            <a:r>
              <a:rPr lang="en-US" dirty="0"/>
              <a:t>.), 17020(</a:t>
            </a:r>
            <a:r>
              <a:rPr lang="en-US" dirty="0" err="1"/>
              <a:t>Lem.Ins</a:t>
            </a:r>
            <a:r>
              <a:rPr lang="en-US" dirty="0"/>
              <a:t>.), 17021(BS), 17065(</a:t>
            </a:r>
            <a:r>
              <a:rPr lang="en-US" dirty="0" err="1"/>
              <a:t>LSPro</a:t>
            </a:r>
            <a:r>
              <a:rPr lang="en-US" dirty="0"/>
              <a:t>), </a:t>
            </a:r>
            <a:r>
              <a:rPr lang="en-US" dirty="0" err="1"/>
              <a:t>dll</a:t>
            </a:r>
            <a:r>
              <a:rPr lang="en-US" dirty="0"/>
              <a:t>.</a:t>
            </a:r>
          </a:p>
          <a:p>
            <a:pPr marL="457200" lvl="1" indent="0">
              <a:buNone/>
            </a:pPr>
            <a:r>
              <a:rPr lang="en-US" dirty="0" err="1"/>
              <a:t>Pendekatan</a:t>
            </a:r>
            <a:r>
              <a:rPr lang="en-US" dirty="0"/>
              <a:t> proses </a:t>
            </a:r>
            <a:r>
              <a:rPr lang="en-US" dirty="0" err="1"/>
              <a:t>menggerakkan</a:t>
            </a:r>
            <a:r>
              <a:rPr lang="en-US" dirty="0"/>
              <a:t> </a:t>
            </a:r>
            <a:r>
              <a:rPr lang="en-US" dirty="0" err="1"/>
              <a:t>sebuah</a:t>
            </a:r>
            <a:r>
              <a:rPr lang="en-US" dirty="0"/>
              <a:t> </a:t>
            </a:r>
            <a:r>
              <a:rPr lang="en-US" dirty="0" err="1"/>
              <a:t>organisasi</a:t>
            </a:r>
            <a:r>
              <a:rPr lang="en-US" dirty="0"/>
              <a:t> </a:t>
            </a:r>
            <a:r>
              <a:rPr lang="en-US" dirty="0" err="1"/>
              <a:t>untuk</a:t>
            </a:r>
            <a:r>
              <a:rPr lang="en-US" dirty="0"/>
              <a:t> </a:t>
            </a:r>
            <a:r>
              <a:rPr lang="en-US" dirty="0" err="1">
                <a:solidFill>
                  <a:srgbClr val="FF0000"/>
                </a:solidFill>
              </a:rPr>
              <a:t>merencanakan</a:t>
            </a:r>
            <a:r>
              <a:rPr lang="en-US" dirty="0">
                <a:solidFill>
                  <a:srgbClr val="FF0000"/>
                </a:solidFill>
              </a:rPr>
              <a:t> proses-proses dan </a:t>
            </a:r>
            <a:r>
              <a:rPr lang="en-US" b="1" dirty="0" err="1">
                <a:solidFill>
                  <a:srgbClr val="FF0000"/>
                </a:solidFill>
              </a:rPr>
              <a:t>interaksinya</a:t>
            </a:r>
            <a:r>
              <a:rPr lang="en-US" dirty="0"/>
              <a:t> (</a:t>
            </a:r>
            <a:r>
              <a:rPr lang="en-US" dirty="0" err="1"/>
              <a:t>Pengantar</a:t>
            </a:r>
            <a:r>
              <a:rPr lang="en-US" dirty="0"/>
              <a:t> ISO 9001:2015)</a:t>
            </a:r>
          </a:p>
          <a:p>
            <a:r>
              <a:rPr lang="en-US" dirty="0"/>
              <a:t>Lebih </a:t>
            </a:r>
            <a:r>
              <a:rPr lang="en-US" dirty="0" err="1"/>
              <a:t>menekankan</a:t>
            </a:r>
            <a:r>
              <a:rPr lang="en-US" dirty="0"/>
              <a:t> </a:t>
            </a:r>
            <a:r>
              <a:rPr lang="en-US" dirty="0" err="1">
                <a:solidFill>
                  <a:srgbClr val="FF0000"/>
                </a:solidFill>
              </a:rPr>
              <a:t>orientasi</a:t>
            </a:r>
            <a:r>
              <a:rPr lang="en-US" dirty="0">
                <a:solidFill>
                  <a:srgbClr val="FF0000"/>
                </a:solidFill>
              </a:rPr>
              <a:t> pada </a:t>
            </a:r>
            <a:r>
              <a:rPr lang="en-US" dirty="0" err="1">
                <a:solidFill>
                  <a:srgbClr val="FF0000"/>
                </a:solidFill>
              </a:rPr>
              <a:t>hasil</a:t>
            </a:r>
            <a:r>
              <a:rPr lang="en-US" dirty="0">
                <a:solidFill>
                  <a:srgbClr val="FF0000"/>
                </a:solidFill>
              </a:rPr>
              <a:t> </a:t>
            </a:r>
            <a:r>
              <a:rPr lang="en-US" dirty="0" err="1"/>
              <a:t>dari</a:t>
            </a:r>
            <a:r>
              <a:rPr lang="en-US" dirty="0"/>
              <a:t> </a:t>
            </a:r>
            <a:r>
              <a:rPr lang="en-US" dirty="0" err="1"/>
              <a:t>sebuah</a:t>
            </a:r>
            <a:r>
              <a:rPr lang="en-US" dirty="0"/>
              <a:t> proses, </a:t>
            </a:r>
            <a:r>
              <a:rPr lang="en-US" dirty="0" err="1"/>
              <a:t>bukan</a:t>
            </a:r>
            <a:r>
              <a:rPr lang="en-US" dirty="0"/>
              <a:t> </a:t>
            </a:r>
            <a:r>
              <a:rPr lang="en-US" dirty="0" err="1"/>
              <a:t>deskripsi</a:t>
            </a:r>
            <a:r>
              <a:rPr lang="en-US" dirty="0"/>
              <a:t> </a:t>
            </a:r>
            <a:r>
              <a:rPr lang="en-US" dirty="0" err="1"/>
              <a:t>pekerjaan</a:t>
            </a:r>
            <a:r>
              <a:rPr lang="en-US" dirty="0"/>
              <a:t> dan </a:t>
            </a:r>
            <a:r>
              <a:rPr lang="en-US" dirty="0" err="1"/>
              <a:t>langkah-langkah</a:t>
            </a:r>
            <a:endParaRPr lang="en-US" dirty="0"/>
          </a:p>
          <a:p>
            <a:r>
              <a:rPr lang="en-US" dirty="0"/>
              <a:t>Menggunakan </a:t>
            </a:r>
            <a:r>
              <a:rPr lang="en-US" dirty="0" err="1"/>
              <a:t>pendekatan</a:t>
            </a:r>
            <a:r>
              <a:rPr lang="en-US" dirty="0"/>
              <a:t> </a:t>
            </a:r>
            <a:r>
              <a:rPr lang="en-US" i="1" dirty="0">
                <a:solidFill>
                  <a:srgbClr val="FF0000"/>
                </a:solidFill>
              </a:rPr>
              <a:t>risk-based thinking</a:t>
            </a:r>
            <a:r>
              <a:rPr lang="en-US" i="1" dirty="0"/>
              <a:t>. </a:t>
            </a:r>
          </a:p>
          <a:p>
            <a:pPr marL="457200" lvl="1" indent="0">
              <a:buNone/>
            </a:pPr>
            <a:r>
              <a:rPr lang="en-US" dirty="0" err="1"/>
              <a:t>Pemikiran</a:t>
            </a:r>
            <a:r>
              <a:rPr lang="en-US" dirty="0"/>
              <a:t> </a:t>
            </a:r>
            <a:r>
              <a:rPr lang="en-US" dirty="0" err="1"/>
              <a:t>berbasis</a:t>
            </a:r>
            <a:r>
              <a:rPr lang="en-US" dirty="0"/>
              <a:t> </a:t>
            </a:r>
            <a:r>
              <a:rPr lang="en-US" dirty="0" err="1"/>
              <a:t>risiko</a:t>
            </a:r>
            <a:r>
              <a:rPr lang="en-US" dirty="0"/>
              <a:t> </a:t>
            </a:r>
            <a:r>
              <a:rPr lang="en-US" dirty="0" err="1"/>
              <a:t>menggerakkan</a:t>
            </a:r>
            <a:r>
              <a:rPr lang="en-US" dirty="0"/>
              <a:t> </a:t>
            </a:r>
            <a:r>
              <a:rPr lang="en-US" dirty="0" err="1"/>
              <a:t>sebuahorganisasi</a:t>
            </a:r>
            <a:r>
              <a:rPr lang="en-US" dirty="0"/>
              <a:t> </a:t>
            </a:r>
            <a:r>
              <a:rPr lang="en-US" dirty="0" err="1"/>
              <a:t>untuk</a:t>
            </a:r>
            <a:r>
              <a:rPr lang="en-US" dirty="0"/>
              <a:t> </a:t>
            </a:r>
            <a:r>
              <a:rPr lang="en-US" dirty="0" err="1"/>
              <a:t>menentukan</a:t>
            </a:r>
            <a:r>
              <a:rPr lang="en-US" dirty="0"/>
              <a:t> </a:t>
            </a:r>
            <a:r>
              <a:rPr lang="en-US" dirty="0" err="1"/>
              <a:t>faktor-faktor</a:t>
            </a:r>
            <a:r>
              <a:rPr lang="en-US" dirty="0"/>
              <a:t> yang </a:t>
            </a:r>
            <a:r>
              <a:rPr lang="en-US" dirty="0" err="1"/>
              <a:t>dapat</a:t>
            </a:r>
            <a:r>
              <a:rPr lang="en-US" dirty="0"/>
              <a:t> </a:t>
            </a:r>
            <a:r>
              <a:rPr lang="en-US" dirty="0" err="1"/>
              <a:t>menyebabkan</a:t>
            </a:r>
            <a:r>
              <a:rPr lang="en-US" dirty="0"/>
              <a:t> proses-proses dan </a:t>
            </a:r>
            <a:r>
              <a:rPr lang="en-US" dirty="0" err="1"/>
              <a:t>sistem</a:t>
            </a:r>
            <a:r>
              <a:rPr lang="en-US" dirty="0"/>
              <a:t> </a:t>
            </a:r>
            <a:r>
              <a:rPr lang="en-US" dirty="0" err="1"/>
              <a:t>manajemen</a:t>
            </a:r>
            <a:r>
              <a:rPr lang="en-US" dirty="0"/>
              <a:t> </a:t>
            </a:r>
            <a:r>
              <a:rPr lang="en-US" dirty="0" err="1"/>
              <a:t>mutu</a:t>
            </a:r>
            <a:r>
              <a:rPr lang="en-US" dirty="0"/>
              <a:t> </a:t>
            </a:r>
            <a:r>
              <a:rPr lang="en-US" dirty="0" err="1"/>
              <a:t>menjadi</a:t>
            </a:r>
            <a:r>
              <a:rPr lang="en-US" dirty="0"/>
              <a:t> </a:t>
            </a:r>
            <a:r>
              <a:rPr lang="en-US" dirty="0" err="1"/>
              <a:t>menyimpang</a:t>
            </a:r>
            <a:r>
              <a:rPr lang="en-US" dirty="0"/>
              <a:t> </a:t>
            </a:r>
            <a:r>
              <a:rPr lang="en-US" dirty="0" err="1"/>
              <a:t>dari</a:t>
            </a:r>
            <a:r>
              <a:rPr lang="en-US" dirty="0"/>
              <a:t> </a:t>
            </a:r>
            <a:r>
              <a:rPr lang="en-US" dirty="0" err="1">
                <a:solidFill>
                  <a:srgbClr val="FF0000"/>
                </a:solidFill>
              </a:rPr>
              <a:t>hasil</a:t>
            </a:r>
            <a:r>
              <a:rPr lang="en-US" dirty="0">
                <a:solidFill>
                  <a:srgbClr val="FF0000"/>
                </a:solidFill>
              </a:rPr>
              <a:t> yang </a:t>
            </a:r>
            <a:r>
              <a:rPr lang="en-US" dirty="0" err="1">
                <a:solidFill>
                  <a:srgbClr val="FF0000"/>
                </a:solidFill>
              </a:rPr>
              <a:t>direncanakan</a:t>
            </a:r>
            <a:r>
              <a:rPr lang="en-US" dirty="0"/>
              <a:t>, </a:t>
            </a:r>
            <a:r>
              <a:rPr lang="en-US" dirty="0" err="1"/>
              <a:t>untuk</a:t>
            </a:r>
            <a:r>
              <a:rPr lang="en-US" dirty="0"/>
              <a:t> </a:t>
            </a:r>
            <a:r>
              <a:rPr lang="en-US" dirty="0" err="1"/>
              <a:t>menempatkan</a:t>
            </a:r>
            <a:r>
              <a:rPr lang="en-US" dirty="0"/>
              <a:t> </a:t>
            </a:r>
            <a:r>
              <a:rPr lang="en-US" dirty="0" err="1"/>
              <a:t>kontrol</a:t>
            </a:r>
            <a:r>
              <a:rPr lang="en-US" dirty="0"/>
              <a:t> </a:t>
            </a:r>
            <a:r>
              <a:rPr lang="en-US" dirty="0" err="1"/>
              <a:t>pencegahan</a:t>
            </a:r>
            <a:r>
              <a:rPr lang="en-US" dirty="0"/>
              <a:t> </a:t>
            </a:r>
            <a:r>
              <a:rPr lang="en-US" dirty="0" err="1"/>
              <a:t>untuk</a:t>
            </a:r>
            <a:r>
              <a:rPr lang="en-US" dirty="0"/>
              <a:t> </a:t>
            </a:r>
            <a:r>
              <a:rPr lang="en-US" dirty="0" err="1"/>
              <a:t>meminimalkan</a:t>
            </a:r>
            <a:r>
              <a:rPr lang="en-US" dirty="0"/>
              <a:t> </a:t>
            </a:r>
            <a:r>
              <a:rPr lang="en-US" dirty="0" err="1"/>
              <a:t>efek</a:t>
            </a:r>
            <a:r>
              <a:rPr lang="en-US" dirty="0"/>
              <a:t> </a:t>
            </a:r>
            <a:r>
              <a:rPr lang="en-US" dirty="0" err="1"/>
              <a:t>negatif</a:t>
            </a:r>
            <a:r>
              <a:rPr lang="en-US" dirty="0"/>
              <a:t> dan </a:t>
            </a:r>
            <a:r>
              <a:rPr lang="en-US" dirty="0" err="1"/>
              <a:t>memaksimalkan</a:t>
            </a:r>
            <a:r>
              <a:rPr lang="en-US" dirty="0"/>
              <a:t> </a:t>
            </a:r>
            <a:r>
              <a:rPr lang="en-US" dirty="0" err="1"/>
              <a:t>penggunaan</a:t>
            </a:r>
            <a:r>
              <a:rPr lang="en-US" dirty="0"/>
              <a:t> </a:t>
            </a:r>
            <a:r>
              <a:rPr lang="en-US" dirty="0" err="1"/>
              <a:t>peluang</a:t>
            </a:r>
            <a:r>
              <a:rPr lang="en-US" dirty="0"/>
              <a:t> yang muncul (</a:t>
            </a:r>
            <a:r>
              <a:rPr lang="en-US" dirty="0" err="1"/>
              <a:t>Pengantar</a:t>
            </a:r>
            <a:r>
              <a:rPr lang="en-US" dirty="0"/>
              <a:t> ISO 9001:2015)</a:t>
            </a:r>
            <a:endParaRPr lang="en-US" i="1" dirty="0"/>
          </a:p>
        </p:txBody>
      </p:sp>
      <p:sp>
        <p:nvSpPr>
          <p:cNvPr id="3" name="Title 2">
            <a:extLst>
              <a:ext uri="{FF2B5EF4-FFF2-40B4-BE49-F238E27FC236}">
                <a16:creationId xmlns:a16="http://schemas.microsoft.com/office/drawing/2014/main" id="{B63A509D-D361-4CCC-BC06-40B319E8E679}"/>
              </a:ext>
            </a:extLst>
          </p:cNvPr>
          <p:cNvSpPr>
            <a:spLocks noGrp="1"/>
          </p:cNvSpPr>
          <p:nvPr>
            <p:ph type="title"/>
          </p:nvPr>
        </p:nvSpPr>
        <p:spPr/>
        <p:txBody>
          <a:bodyPr>
            <a:normAutofit/>
          </a:bodyPr>
          <a:lstStyle/>
          <a:p>
            <a:r>
              <a:rPr lang="en-US" dirty="0"/>
              <a:t>Prinsip-prinsip Utama ISO 17025:2017</a:t>
            </a:r>
          </a:p>
        </p:txBody>
      </p:sp>
      <p:sp>
        <p:nvSpPr>
          <p:cNvPr id="4" name="Footer Placeholder 3">
            <a:extLst>
              <a:ext uri="{FF2B5EF4-FFF2-40B4-BE49-F238E27FC236}">
                <a16:creationId xmlns:a16="http://schemas.microsoft.com/office/drawing/2014/main" id="{E6365E89-BF94-4D36-A947-85156B2D2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6" name="Slide Number Placeholder 5">
            <a:extLst>
              <a:ext uri="{FF2B5EF4-FFF2-40B4-BE49-F238E27FC236}">
                <a16:creationId xmlns:a16="http://schemas.microsoft.com/office/drawing/2014/main" id="{C37D53D1-C5D5-492F-AAE8-F1F00C3413CB}"/>
              </a:ext>
            </a:extLst>
          </p:cNvPr>
          <p:cNvSpPr>
            <a:spLocks noGrp="1"/>
          </p:cNvSpPr>
          <p:nvPr>
            <p:ph type="sldNum" sz="quarter" idx="12"/>
          </p:nvPr>
        </p:nvSpPr>
        <p:spPr/>
        <p:txBody>
          <a:bodyPr/>
          <a:lstStyle/>
          <a:p>
            <a:fld id="{D613E84E-F90B-4997-BEAD-0068A8707C75}" type="slidenum">
              <a:rPr lang="en-US" smtClean="0"/>
              <a:t>9</a:t>
            </a:fld>
            <a:endParaRPr lang="en-US" dirty="0"/>
          </a:p>
        </p:txBody>
      </p:sp>
    </p:spTree>
    <p:extLst>
      <p:ext uri="{BB962C8B-B14F-4D97-AF65-F5344CB8AC3E}">
        <p14:creationId xmlns:p14="http://schemas.microsoft.com/office/powerpoint/2010/main" val="6814197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822C4A84-4E42-4AF2-B32D-67232AB5E9D8}"/>
              </a:ext>
            </a:extLst>
          </p:cNvPr>
          <p:cNvSpPr>
            <a:spLocks noGrp="1" noChangeArrowheads="1"/>
          </p:cNvSpPr>
          <p:nvPr>
            <p:ph type="title"/>
          </p:nvPr>
        </p:nvSpPr>
        <p:spPr>
          <a:xfrm>
            <a:off x="2479261" y="-14286"/>
            <a:ext cx="5637213" cy="685800"/>
          </a:xfrm>
        </p:spPr>
        <p:txBody>
          <a:bodyPr/>
          <a:lstStyle/>
          <a:p>
            <a:pPr eaLnBrk="1" hangingPunct="1"/>
            <a:r>
              <a:rPr lang="id-ID" altLang="en-US" sz="2400" dirty="0"/>
              <a:t>7.5</a:t>
            </a:r>
            <a:r>
              <a:rPr lang="en-US" altLang="en-US" sz="2400" dirty="0"/>
              <a:t> </a:t>
            </a:r>
            <a:r>
              <a:rPr lang="en-US" altLang="en-US" sz="2400" dirty="0" err="1"/>
              <a:t>Pengendalian</a:t>
            </a:r>
            <a:r>
              <a:rPr lang="en-US" altLang="en-US" sz="2400" dirty="0"/>
              <a:t> </a:t>
            </a:r>
            <a:r>
              <a:rPr lang="en-US" altLang="en-US" sz="2400" dirty="0" err="1"/>
              <a:t>Rekaman</a:t>
            </a:r>
            <a:r>
              <a:rPr lang="id-ID" altLang="en-US" sz="2400" dirty="0"/>
              <a:t> Teknis</a:t>
            </a:r>
            <a:endParaRPr lang="en-US" altLang="en-US" sz="2400" dirty="0"/>
          </a:p>
        </p:txBody>
      </p:sp>
      <p:sp>
        <p:nvSpPr>
          <p:cNvPr id="129027" name="Line 3">
            <a:extLst>
              <a:ext uri="{FF2B5EF4-FFF2-40B4-BE49-F238E27FC236}">
                <a16:creationId xmlns:a16="http://schemas.microsoft.com/office/drawing/2014/main" id="{5CD5670F-8C72-4E4B-B638-A8940EA5A1EA}"/>
              </a:ext>
            </a:extLst>
          </p:cNvPr>
          <p:cNvSpPr>
            <a:spLocks noChangeShapeType="1"/>
          </p:cNvSpPr>
          <p:nvPr/>
        </p:nvSpPr>
        <p:spPr bwMode="auto">
          <a:xfrm>
            <a:off x="5854031" y="2362199"/>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28" name="Text Box 4">
            <a:extLst>
              <a:ext uri="{FF2B5EF4-FFF2-40B4-BE49-F238E27FC236}">
                <a16:creationId xmlns:a16="http://schemas.microsoft.com/office/drawing/2014/main" id="{B6B221B2-04EA-4C20-BF4B-FDD8D812AEF2}"/>
              </a:ext>
            </a:extLst>
          </p:cNvPr>
          <p:cNvSpPr txBox="1">
            <a:spLocks noChangeArrowheads="1"/>
          </p:cNvSpPr>
          <p:nvPr/>
        </p:nvSpPr>
        <p:spPr bwMode="auto">
          <a:xfrm>
            <a:off x="9002043" y="2217737"/>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7.5</a:t>
            </a:r>
            <a:endParaRPr lang="en-US" altLang="en-US" sz="1400"/>
          </a:p>
        </p:txBody>
      </p:sp>
      <p:sp>
        <p:nvSpPr>
          <p:cNvPr id="129029" name="Line 5">
            <a:extLst>
              <a:ext uri="{FF2B5EF4-FFF2-40B4-BE49-F238E27FC236}">
                <a16:creationId xmlns:a16="http://schemas.microsoft.com/office/drawing/2014/main" id="{0924B484-4A9B-47F7-8596-2E1B3F737DCB}"/>
              </a:ext>
            </a:extLst>
          </p:cNvPr>
          <p:cNvSpPr>
            <a:spLocks noChangeShapeType="1"/>
          </p:cNvSpPr>
          <p:nvPr/>
        </p:nvSpPr>
        <p:spPr bwMode="auto">
          <a:xfrm>
            <a:off x="7006557" y="1603374"/>
            <a:ext cx="503237"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30" name="Text Box 6">
            <a:extLst>
              <a:ext uri="{FF2B5EF4-FFF2-40B4-BE49-F238E27FC236}">
                <a16:creationId xmlns:a16="http://schemas.microsoft.com/office/drawing/2014/main" id="{332124C0-BC3F-4B8D-BDD0-6603E0A18457}"/>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29031" name="Line 7">
            <a:extLst>
              <a:ext uri="{FF2B5EF4-FFF2-40B4-BE49-F238E27FC236}">
                <a16:creationId xmlns:a16="http://schemas.microsoft.com/office/drawing/2014/main" id="{1CF55334-8B84-4FAB-9D56-724A4DC86EA1}"/>
              </a:ext>
            </a:extLst>
          </p:cNvPr>
          <p:cNvSpPr>
            <a:spLocks noChangeShapeType="1"/>
          </p:cNvSpPr>
          <p:nvPr/>
        </p:nvSpPr>
        <p:spPr bwMode="auto">
          <a:xfrm>
            <a:off x="5126228" y="752025"/>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29032" name="Text Box 8">
            <a:extLst>
              <a:ext uri="{FF2B5EF4-FFF2-40B4-BE49-F238E27FC236}">
                <a16:creationId xmlns:a16="http://schemas.microsoft.com/office/drawing/2014/main" id="{7B9ACE07-70D2-4C72-A908-FF07C5C26521}"/>
              </a:ext>
            </a:extLst>
          </p:cNvPr>
          <p:cNvSpPr txBox="1">
            <a:spLocks noChangeArrowheads="1"/>
          </p:cNvSpPr>
          <p:nvPr/>
        </p:nvSpPr>
        <p:spPr bwMode="auto">
          <a:xfrm>
            <a:off x="741363" y="764383"/>
            <a:ext cx="432117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Dokumen</a:t>
            </a:r>
            <a:r>
              <a:rPr lang="en-US" altLang="en-US" sz="1600" b="1" dirty="0">
                <a:solidFill>
                  <a:srgbClr val="00B050"/>
                </a:solidFill>
              </a:rPr>
              <a:t>:</a:t>
            </a:r>
          </a:p>
          <a:p>
            <a:pPr eaLnBrk="1" hangingPunct="1">
              <a:lnSpc>
                <a:spcPct val="120000"/>
              </a:lnSpc>
            </a:pPr>
            <a:endParaRPr lang="en-US" altLang="en-US" sz="1000" b="1" dirty="0">
              <a:solidFill>
                <a:srgbClr val="00B050"/>
              </a:solidFill>
            </a:endParaRPr>
          </a:p>
          <a:p>
            <a:pPr eaLnBrk="1" hangingPunct="1">
              <a:lnSpc>
                <a:spcPct val="130000"/>
              </a:lnSpc>
            </a:pPr>
            <a:r>
              <a:rPr lang="en-US" altLang="en-US" sz="1400" dirty="0" err="1">
                <a:solidFill>
                  <a:srgbClr val="00B050"/>
                </a:solidFill>
              </a:rPr>
              <a:t>Dokumen</a:t>
            </a:r>
            <a:r>
              <a:rPr lang="en-US" altLang="en-US" sz="1400" dirty="0">
                <a:solidFill>
                  <a:srgbClr val="00B050"/>
                </a:solidFill>
              </a:rPr>
              <a:t> level 1: </a:t>
            </a:r>
          </a:p>
          <a:p>
            <a:pPr eaLnBrk="1" hangingPunct="1">
              <a:lnSpc>
                <a:spcPct val="130000"/>
              </a:lnSpc>
              <a:buFontTx/>
              <a:buChar char="•"/>
            </a:pPr>
            <a:r>
              <a:rPr lang="en-US" altLang="en-US" sz="1400" dirty="0" err="1">
                <a:solidFill>
                  <a:srgbClr val="00B050"/>
                </a:solidFill>
              </a:rPr>
              <a:t>Kebijakan</a:t>
            </a:r>
            <a:r>
              <a:rPr lang="en-US" altLang="en-US" sz="1400" dirty="0">
                <a:solidFill>
                  <a:srgbClr val="00B050"/>
                </a:solidFill>
              </a:rPr>
              <a:t> dan </a:t>
            </a:r>
            <a:r>
              <a:rPr lang="en-US" altLang="en-US" sz="1400" dirty="0" err="1">
                <a:solidFill>
                  <a:srgbClr val="00B050"/>
                </a:solidFill>
              </a:rPr>
              <a:t>komitmen</a:t>
            </a:r>
            <a:r>
              <a:rPr lang="en-US" altLang="en-US" sz="1400" dirty="0">
                <a:solidFill>
                  <a:srgbClr val="00B050"/>
                </a:solidFill>
              </a:rPr>
              <a:t> </a:t>
            </a:r>
            <a:r>
              <a:rPr lang="en-US" altLang="en-US" sz="1400" dirty="0" err="1">
                <a:solidFill>
                  <a:srgbClr val="00B050"/>
                </a:solidFill>
              </a:rPr>
              <a:t>menerapkan</a:t>
            </a:r>
            <a:r>
              <a:rPr lang="en-US" altLang="en-US" sz="1400" dirty="0">
                <a:solidFill>
                  <a:srgbClr val="00B050"/>
                </a:solidFill>
              </a:rPr>
              <a:t> dan </a:t>
            </a:r>
            <a:r>
              <a:rPr lang="en-US" altLang="en-US" sz="1400" dirty="0" err="1">
                <a:solidFill>
                  <a:srgbClr val="00B050"/>
                </a:solidFill>
              </a:rPr>
              <a:t>memelihara</a:t>
            </a:r>
            <a:r>
              <a:rPr lang="en-US" altLang="en-US" sz="1400" dirty="0">
                <a:solidFill>
                  <a:srgbClr val="00B050"/>
                </a:solidFill>
              </a:rPr>
              <a:t> </a:t>
            </a:r>
            <a:r>
              <a:rPr lang="id-ID" altLang="en-US" sz="1400" dirty="0">
                <a:solidFill>
                  <a:srgbClr val="00B050"/>
                </a:solidFill>
              </a:rPr>
              <a:t>rekaman teknis, </a:t>
            </a:r>
            <a:r>
              <a:rPr lang="en-US" altLang="en-US" sz="1400" dirty="0" err="1">
                <a:solidFill>
                  <a:srgbClr val="00B050"/>
                </a:solidFill>
              </a:rPr>
              <a:t>identifikasi</a:t>
            </a:r>
            <a:r>
              <a:rPr lang="en-US" altLang="en-US" sz="1400" dirty="0">
                <a:solidFill>
                  <a:srgbClr val="00B050"/>
                </a:solidFill>
              </a:rPr>
              <a:t>, </a:t>
            </a:r>
            <a:r>
              <a:rPr lang="en-US" altLang="en-US" sz="1400" dirty="0" err="1">
                <a:solidFill>
                  <a:srgbClr val="00B050"/>
                </a:solidFill>
              </a:rPr>
              <a:t>pengumpulan</a:t>
            </a:r>
            <a:r>
              <a:rPr lang="en-US" altLang="en-US" sz="1400" dirty="0">
                <a:solidFill>
                  <a:srgbClr val="00B050"/>
                </a:solidFill>
              </a:rPr>
              <a:t>, </a:t>
            </a:r>
            <a:r>
              <a:rPr lang="en-US" altLang="en-US" sz="1400" dirty="0" err="1">
                <a:solidFill>
                  <a:srgbClr val="00B050"/>
                </a:solidFill>
              </a:rPr>
              <a:t>pemberian</a:t>
            </a:r>
            <a:r>
              <a:rPr lang="en-US" altLang="en-US" sz="1400" dirty="0">
                <a:solidFill>
                  <a:srgbClr val="00B050"/>
                </a:solidFill>
              </a:rPr>
              <a:t> </a:t>
            </a:r>
            <a:r>
              <a:rPr lang="en-US" altLang="en-US" sz="1400" dirty="0" err="1">
                <a:solidFill>
                  <a:srgbClr val="00B050"/>
                </a:solidFill>
              </a:rPr>
              <a:t>indeks</a:t>
            </a:r>
            <a:r>
              <a:rPr lang="en-US" altLang="en-US" sz="1400" dirty="0">
                <a:solidFill>
                  <a:srgbClr val="00B050"/>
                </a:solidFill>
              </a:rPr>
              <a:t>, </a:t>
            </a:r>
            <a:r>
              <a:rPr lang="en-US" altLang="en-US" sz="1400" dirty="0" err="1">
                <a:solidFill>
                  <a:srgbClr val="00B050"/>
                </a:solidFill>
              </a:rPr>
              <a:t>pengaksesan</a:t>
            </a:r>
            <a:r>
              <a:rPr lang="en-US" altLang="en-US" sz="1400" dirty="0">
                <a:solidFill>
                  <a:srgbClr val="00B050"/>
                </a:solidFill>
              </a:rPr>
              <a:t>, </a:t>
            </a:r>
            <a:r>
              <a:rPr lang="en-US" altLang="en-US" sz="1400" dirty="0" err="1">
                <a:solidFill>
                  <a:srgbClr val="00B050"/>
                </a:solidFill>
              </a:rPr>
              <a:t>pengarsipan</a:t>
            </a:r>
            <a:r>
              <a:rPr lang="en-US" altLang="en-US" sz="1400" dirty="0">
                <a:solidFill>
                  <a:srgbClr val="00B050"/>
                </a:solidFill>
              </a:rPr>
              <a:t>, </a:t>
            </a:r>
            <a:r>
              <a:rPr lang="en-US" altLang="en-US" sz="1400" dirty="0" err="1">
                <a:solidFill>
                  <a:srgbClr val="00B050"/>
                </a:solidFill>
              </a:rPr>
              <a:t>penyimpanan</a:t>
            </a:r>
            <a:r>
              <a:rPr lang="en-US" altLang="en-US" sz="1400" dirty="0">
                <a:solidFill>
                  <a:srgbClr val="00B050"/>
                </a:solidFill>
              </a:rPr>
              <a:t>, </a:t>
            </a:r>
            <a:r>
              <a:rPr lang="en-US" altLang="en-US" sz="1400" dirty="0" err="1">
                <a:solidFill>
                  <a:srgbClr val="00B050"/>
                </a:solidFill>
              </a:rPr>
              <a:t>pemeliharaan</a:t>
            </a:r>
            <a:r>
              <a:rPr lang="en-US" altLang="en-US" sz="1400" dirty="0">
                <a:solidFill>
                  <a:srgbClr val="00B050"/>
                </a:solidFill>
              </a:rPr>
              <a:t>, dan </a:t>
            </a:r>
            <a:r>
              <a:rPr lang="en-US" altLang="en-US" sz="1400" dirty="0" err="1">
                <a:solidFill>
                  <a:srgbClr val="00B050"/>
                </a:solidFill>
              </a:rPr>
              <a:t>pemusnahan</a:t>
            </a:r>
            <a:r>
              <a:rPr lang="en-US" altLang="en-US" sz="1400" dirty="0">
                <a:solidFill>
                  <a:srgbClr val="00B050"/>
                </a:solidFill>
              </a:rPr>
              <a:t> </a:t>
            </a:r>
            <a:r>
              <a:rPr lang="en-US" altLang="en-US" sz="1400" dirty="0" err="1">
                <a:solidFill>
                  <a:srgbClr val="00B050"/>
                </a:solidFill>
              </a:rPr>
              <a:t>rekaman</a:t>
            </a:r>
            <a:r>
              <a:rPr lang="en-US" altLang="en-US" sz="1400" dirty="0">
                <a:solidFill>
                  <a:srgbClr val="00B050"/>
                </a:solidFill>
              </a:rPr>
              <a:t> </a:t>
            </a:r>
            <a:r>
              <a:rPr lang="en-US" altLang="en-US" sz="1400" dirty="0" err="1">
                <a:solidFill>
                  <a:srgbClr val="00B050"/>
                </a:solidFill>
              </a:rPr>
              <a:t>teknis</a:t>
            </a:r>
            <a:endParaRPr lang="id-ID" altLang="en-US" sz="1400" dirty="0">
              <a:solidFill>
                <a:srgbClr val="00B050"/>
              </a:solidFill>
            </a:endParaRPr>
          </a:p>
          <a:p>
            <a:pPr eaLnBrk="1" hangingPunct="1">
              <a:lnSpc>
                <a:spcPct val="130000"/>
              </a:lnSpc>
              <a:buFontTx/>
              <a:buChar char="•"/>
            </a:pPr>
            <a:endParaRPr lang="en-US" altLang="en-US" sz="1400" dirty="0">
              <a:solidFill>
                <a:srgbClr val="00B050"/>
              </a:solidFill>
            </a:endParaRPr>
          </a:p>
          <a:p>
            <a:pPr eaLnBrk="1" hangingPunct="1">
              <a:lnSpc>
                <a:spcPct val="130000"/>
              </a:lnSpc>
            </a:pPr>
            <a:r>
              <a:rPr lang="en-US" altLang="en-US" sz="1400" dirty="0" err="1">
                <a:solidFill>
                  <a:srgbClr val="00B050"/>
                </a:solidFill>
              </a:rPr>
              <a:t>Dokumen</a:t>
            </a:r>
            <a:r>
              <a:rPr lang="en-US" altLang="en-US" sz="1400" dirty="0">
                <a:solidFill>
                  <a:srgbClr val="00B050"/>
                </a:solidFill>
              </a:rPr>
              <a:t> level 2:</a:t>
            </a:r>
          </a:p>
          <a:p>
            <a:pPr eaLnBrk="1" hangingPunct="1">
              <a:lnSpc>
                <a:spcPct val="130000"/>
              </a:lnSpc>
              <a:buFontTx/>
              <a:buChar char="•"/>
            </a:pPr>
            <a:endParaRPr lang="en-US" altLang="en-US" sz="1400" dirty="0">
              <a:solidFill>
                <a:srgbClr val="00B050"/>
              </a:solidFill>
            </a:endParaRPr>
          </a:p>
          <a:p>
            <a:pPr algn="ctr" eaLnBrk="1" hangingPunct="1">
              <a:lnSpc>
                <a:spcPct val="130000"/>
              </a:lnSpc>
            </a:pPr>
            <a:r>
              <a:rPr lang="en-US" altLang="en-US" sz="1400" b="1" dirty="0" err="1">
                <a:solidFill>
                  <a:srgbClr val="00B050"/>
                </a:solidFill>
              </a:rPr>
              <a:t>Bukti</a:t>
            </a:r>
            <a:r>
              <a:rPr lang="en-US" altLang="en-US" sz="1400" b="1" dirty="0">
                <a:solidFill>
                  <a:srgbClr val="00B050"/>
                </a:solidFill>
              </a:rPr>
              <a:t> </a:t>
            </a:r>
            <a:r>
              <a:rPr lang="en-US" altLang="en-US" sz="1400" b="1" dirty="0" err="1">
                <a:solidFill>
                  <a:srgbClr val="00B050"/>
                </a:solidFill>
              </a:rPr>
              <a:t>Kerja</a:t>
            </a:r>
            <a:r>
              <a:rPr lang="en-US" altLang="en-US" sz="1400" b="1" dirty="0">
                <a:solidFill>
                  <a:srgbClr val="00B050"/>
                </a:solidFill>
              </a:rPr>
              <a:t>:</a:t>
            </a:r>
          </a:p>
          <a:p>
            <a:pPr algn="ctr" eaLnBrk="1" hangingPunct="1">
              <a:lnSpc>
                <a:spcPct val="130000"/>
              </a:lnSpc>
            </a:pPr>
            <a:endParaRPr lang="id-ID" altLang="en-US" sz="1400" b="1" dirty="0">
              <a:solidFill>
                <a:srgbClr val="00B050"/>
              </a:solidFill>
            </a:endParaRPr>
          </a:p>
          <a:p>
            <a:pPr algn="ctr" eaLnBrk="1" hangingPunct="1">
              <a:lnSpc>
                <a:spcPct val="130000"/>
              </a:lnSpc>
            </a:pPr>
            <a:endParaRPr lang="en-US" altLang="en-US" sz="1400" b="1" dirty="0">
              <a:solidFill>
                <a:srgbClr val="00B050"/>
              </a:solidFill>
            </a:endParaRPr>
          </a:p>
          <a:p>
            <a:pPr eaLnBrk="1" hangingPunct="1">
              <a:lnSpc>
                <a:spcPct val="130000"/>
              </a:lnSpc>
              <a:buFontTx/>
              <a:buChar char="•"/>
            </a:pPr>
            <a:r>
              <a:rPr lang="en-US" altLang="en-US" sz="1400" dirty="0" err="1">
                <a:solidFill>
                  <a:srgbClr val="00B050"/>
                </a:solidFill>
              </a:rPr>
              <a:t>Rekaman</a:t>
            </a:r>
            <a:r>
              <a:rPr lang="en-US" altLang="en-US" sz="1400" dirty="0">
                <a:solidFill>
                  <a:srgbClr val="00B050"/>
                </a:solidFill>
              </a:rPr>
              <a:t> </a:t>
            </a:r>
            <a:r>
              <a:rPr lang="en-US" altLang="en-US" sz="1400" dirty="0" err="1">
                <a:solidFill>
                  <a:srgbClr val="00B050"/>
                </a:solidFill>
              </a:rPr>
              <a:t>Teknis</a:t>
            </a:r>
            <a:r>
              <a:rPr lang="en-US" altLang="en-US" sz="1400" dirty="0">
                <a:solidFill>
                  <a:srgbClr val="00B050"/>
                </a:solidFill>
              </a:rPr>
              <a:t>: </a:t>
            </a:r>
            <a:r>
              <a:rPr lang="en-US" altLang="en-US" sz="1400" dirty="0" err="1">
                <a:solidFill>
                  <a:srgbClr val="00B050"/>
                </a:solidFill>
              </a:rPr>
              <a:t>semua</a:t>
            </a:r>
            <a:r>
              <a:rPr lang="en-US" altLang="en-US" sz="1400" dirty="0">
                <a:solidFill>
                  <a:srgbClr val="00B050"/>
                </a:solidFill>
              </a:rPr>
              <a:t> </a:t>
            </a:r>
            <a:r>
              <a:rPr lang="en-US" altLang="en-US" sz="1400" dirty="0" err="1">
                <a:solidFill>
                  <a:srgbClr val="00B050"/>
                </a:solidFill>
              </a:rPr>
              <a:t>rekaman</a:t>
            </a:r>
            <a:r>
              <a:rPr lang="en-US" altLang="en-US" sz="1400" dirty="0">
                <a:solidFill>
                  <a:srgbClr val="00B050"/>
                </a:solidFill>
              </a:rPr>
              <a:t> </a:t>
            </a:r>
            <a:r>
              <a:rPr lang="en-US" altLang="en-US" sz="1400" dirty="0" err="1">
                <a:solidFill>
                  <a:srgbClr val="00B050"/>
                </a:solidFill>
              </a:rPr>
              <a:t>teknis</a:t>
            </a:r>
            <a:r>
              <a:rPr lang="id-ID" altLang="en-US" sz="1400" dirty="0">
                <a:solidFill>
                  <a:srgbClr val="00B050"/>
                </a:solidFill>
              </a:rPr>
              <a:t> dari proses sampling/penerimaan sampel s/d pelaporan hasil uji.</a:t>
            </a:r>
            <a:endParaRPr lang="en-US" altLang="en-US" sz="1400" dirty="0">
              <a:solidFill>
                <a:srgbClr val="00B050"/>
              </a:solidFill>
            </a:endParaRPr>
          </a:p>
        </p:txBody>
      </p:sp>
      <p:sp>
        <p:nvSpPr>
          <p:cNvPr id="129035" name="Text Box 9">
            <a:extLst>
              <a:ext uri="{FF2B5EF4-FFF2-40B4-BE49-F238E27FC236}">
                <a16:creationId xmlns:a16="http://schemas.microsoft.com/office/drawing/2014/main" id="{B2930C97-5C75-4528-9F21-BB6A4D65D9D5}"/>
              </a:ext>
            </a:extLst>
          </p:cNvPr>
          <p:cNvSpPr txBox="1">
            <a:spLocks noChangeArrowheads="1"/>
          </p:cNvSpPr>
          <p:nvPr/>
        </p:nvSpPr>
        <p:spPr bwMode="auto">
          <a:xfrm>
            <a:off x="5297868" y="4050975"/>
            <a:ext cx="4664995" cy="2419350"/>
          </a:xfrm>
          <a:prstGeom prst="rect">
            <a:avLst/>
          </a:prstGeom>
          <a:no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20000"/>
              </a:lnSpc>
              <a:buClr>
                <a:srgbClr val="008000"/>
              </a:buClr>
              <a:buSzPct val="70000"/>
              <a:buFont typeface="Wingdings" pitchFamily="2" charset="2"/>
              <a:buChar char="q"/>
              <a:defRPr/>
            </a:pPr>
            <a:r>
              <a:rPr lang="en-US" sz="1400" dirty="0">
                <a:solidFill>
                  <a:srgbClr val="9B3203"/>
                </a:solidFill>
              </a:rPr>
              <a:t>  </a:t>
            </a:r>
            <a:r>
              <a:rPr lang="en-US" sz="1400" dirty="0" err="1">
                <a:solidFill>
                  <a:srgbClr val="323232"/>
                </a:solidFill>
              </a:rPr>
              <a:t>rekaman</a:t>
            </a:r>
            <a:r>
              <a:rPr lang="en-US" sz="1400" dirty="0">
                <a:solidFill>
                  <a:srgbClr val="323232"/>
                </a:solidFill>
              </a:rPr>
              <a:t> </a:t>
            </a:r>
            <a:r>
              <a:rPr lang="en-US" sz="1400" dirty="0" err="1">
                <a:solidFill>
                  <a:srgbClr val="323232"/>
                </a:solidFill>
              </a:rPr>
              <a:t>teknis</a:t>
            </a:r>
            <a:r>
              <a:rPr lang="en-US" sz="1400" dirty="0">
                <a:solidFill>
                  <a:srgbClr val="323232"/>
                </a:solidFill>
              </a:rPr>
              <a:t> (</a:t>
            </a:r>
            <a:r>
              <a:rPr lang="en-US" sz="1400" dirty="0" err="1">
                <a:solidFill>
                  <a:srgbClr val="323232"/>
                </a:solidFill>
              </a:rPr>
              <a:t>rekaman</a:t>
            </a:r>
            <a:r>
              <a:rPr lang="en-US" sz="1400" dirty="0">
                <a:solidFill>
                  <a:srgbClr val="323232"/>
                </a:solidFill>
              </a:rPr>
              <a:t> </a:t>
            </a:r>
            <a:r>
              <a:rPr lang="en-US" sz="1400" dirty="0" err="1">
                <a:solidFill>
                  <a:srgbClr val="323232"/>
                </a:solidFill>
              </a:rPr>
              <a:t>siklus</a:t>
            </a:r>
            <a:r>
              <a:rPr lang="en-US" sz="1400" dirty="0">
                <a:solidFill>
                  <a:srgbClr val="323232"/>
                </a:solidFill>
              </a:rPr>
              <a:t> horizontal);  </a:t>
            </a:r>
          </a:p>
          <a:p>
            <a:pPr eaLnBrk="1" hangingPunct="1">
              <a:lnSpc>
                <a:spcPct val="120000"/>
              </a:lnSpc>
              <a:buClr>
                <a:srgbClr val="008000"/>
              </a:buClr>
              <a:buSzPct val="70000"/>
              <a:defRPr/>
            </a:pPr>
            <a:r>
              <a:rPr lang="en-US" sz="1400" dirty="0">
                <a:solidFill>
                  <a:srgbClr val="323232"/>
                </a:solidFill>
              </a:rPr>
              <a:t>    </a:t>
            </a:r>
            <a:r>
              <a:rPr lang="en-US" sz="1400" dirty="0" err="1">
                <a:solidFill>
                  <a:srgbClr val="323232"/>
                </a:solidFill>
              </a:rPr>
              <a:t>informasi</a:t>
            </a:r>
            <a:r>
              <a:rPr lang="en-US" sz="1400" dirty="0">
                <a:solidFill>
                  <a:srgbClr val="323232"/>
                </a:solidFill>
              </a:rPr>
              <a:t> yang </a:t>
            </a:r>
            <a:r>
              <a:rPr lang="en-US" sz="1400" dirty="0" err="1">
                <a:solidFill>
                  <a:srgbClr val="323232"/>
                </a:solidFill>
              </a:rPr>
              <a:t>dihasilkan</a:t>
            </a:r>
            <a:r>
              <a:rPr lang="en-US" sz="1400" dirty="0">
                <a:solidFill>
                  <a:srgbClr val="323232"/>
                </a:solidFill>
              </a:rPr>
              <a:t> </a:t>
            </a:r>
            <a:r>
              <a:rPr lang="en-US" sz="1400" dirty="0" err="1">
                <a:solidFill>
                  <a:srgbClr val="323232"/>
                </a:solidFill>
              </a:rPr>
              <a:t>dari</a:t>
            </a:r>
            <a:r>
              <a:rPr lang="en-US" sz="1400" dirty="0">
                <a:solidFill>
                  <a:srgbClr val="323232"/>
                </a:solidFill>
              </a:rPr>
              <a:t> </a:t>
            </a:r>
            <a:r>
              <a:rPr lang="en-US" sz="1400" dirty="0" err="1">
                <a:solidFill>
                  <a:srgbClr val="323232"/>
                </a:solidFill>
              </a:rPr>
              <a:t>pengujian</a:t>
            </a:r>
            <a:r>
              <a:rPr lang="en-US" sz="1400" dirty="0">
                <a:solidFill>
                  <a:srgbClr val="323232"/>
                </a:solidFill>
              </a:rPr>
              <a:t>/ </a:t>
            </a:r>
          </a:p>
          <a:p>
            <a:pPr eaLnBrk="1" hangingPunct="1">
              <a:lnSpc>
                <a:spcPct val="120000"/>
              </a:lnSpc>
              <a:buClr>
                <a:srgbClr val="008000"/>
              </a:buClr>
              <a:buSzPct val="70000"/>
              <a:defRPr/>
            </a:pPr>
            <a:r>
              <a:rPr lang="en-US" sz="1400" dirty="0">
                <a:solidFill>
                  <a:srgbClr val="323232"/>
                </a:solidFill>
              </a:rPr>
              <a:t>    </a:t>
            </a:r>
            <a:r>
              <a:rPr lang="en-US" sz="1400" dirty="0" err="1">
                <a:solidFill>
                  <a:srgbClr val="323232"/>
                </a:solidFill>
              </a:rPr>
              <a:t>kalibrasi</a:t>
            </a:r>
            <a:r>
              <a:rPr lang="en-US" sz="1400" dirty="0">
                <a:solidFill>
                  <a:srgbClr val="323232"/>
                </a:solidFill>
              </a:rPr>
              <a:t>, </a:t>
            </a:r>
            <a:r>
              <a:rPr lang="en-US" sz="1400" dirty="0" err="1">
                <a:solidFill>
                  <a:srgbClr val="323232"/>
                </a:solidFill>
              </a:rPr>
              <a:t>indikasi</a:t>
            </a:r>
            <a:r>
              <a:rPr lang="en-US" sz="1400" dirty="0">
                <a:solidFill>
                  <a:srgbClr val="323232"/>
                </a:solidFill>
              </a:rPr>
              <a:t> </a:t>
            </a:r>
            <a:r>
              <a:rPr lang="en-US" sz="1400" dirty="0" err="1">
                <a:solidFill>
                  <a:srgbClr val="323232"/>
                </a:solidFill>
              </a:rPr>
              <a:t>mutu</a:t>
            </a:r>
            <a:r>
              <a:rPr lang="en-US" sz="1400" dirty="0">
                <a:solidFill>
                  <a:srgbClr val="323232"/>
                </a:solidFill>
              </a:rPr>
              <a:t>, parameter proses </a:t>
            </a:r>
          </a:p>
          <a:p>
            <a:pPr eaLnBrk="1" hangingPunct="1">
              <a:lnSpc>
                <a:spcPct val="120000"/>
              </a:lnSpc>
              <a:buClr>
                <a:srgbClr val="008000"/>
              </a:buClr>
              <a:buSzPct val="70000"/>
              <a:defRPr/>
            </a:pPr>
            <a:r>
              <a:rPr lang="en-US" sz="1400" dirty="0">
                <a:solidFill>
                  <a:srgbClr val="323232"/>
                </a:solidFill>
              </a:rPr>
              <a:t>    </a:t>
            </a:r>
            <a:r>
              <a:rPr lang="en-US" sz="1400" dirty="0" err="1">
                <a:solidFill>
                  <a:srgbClr val="323232"/>
                </a:solidFill>
              </a:rPr>
              <a:t>pengujian</a:t>
            </a:r>
            <a:r>
              <a:rPr lang="id-ID" sz="1400" dirty="0">
                <a:solidFill>
                  <a:srgbClr val="323232"/>
                </a:solidFill>
              </a:rPr>
              <a:t>.</a:t>
            </a:r>
          </a:p>
          <a:p>
            <a:pPr marL="174625" indent="-174625" eaLnBrk="1" hangingPunct="1">
              <a:lnSpc>
                <a:spcPct val="120000"/>
              </a:lnSpc>
              <a:buClr>
                <a:srgbClr val="008000"/>
              </a:buClr>
              <a:buSzPct val="70000"/>
              <a:buFont typeface="Wingdings" pitchFamily="2" charset="2"/>
              <a:buChar char="q"/>
              <a:defRPr/>
            </a:pPr>
            <a:r>
              <a:rPr lang="id-ID" sz="1400" dirty="0">
                <a:solidFill>
                  <a:srgbClr val="323232"/>
                </a:solidFill>
              </a:rPr>
              <a:t>Rekaman mencakup identitas personel yang bertanggung jawab untuk setiap kegiatan dan memeriksa hasil. pengamatan asli, data dan perhitungan direkam pada saat mereka dibuat dan harus diidentifikasi dengan tugas tertentu.</a:t>
            </a:r>
            <a:endParaRPr lang="en-US" sz="1400" dirty="0">
              <a:solidFill>
                <a:srgbClr val="323232"/>
              </a:solidFill>
            </a:endParaRPr>
          </a:p>
        </p:txBody>
      </p:sp>
      <p:sp>
        <p:nvSpPr>
          <p:cNvPr id="129034" name="Text Box 10">
            <a:extLst>
              <a:ext uri="{FF2B5EF4-FFF2-40B4-BE49-F238E27FC236}">
                <a16:creationId xmlns:a16="http://schemas.microsoft.com/office/drawing/2014/main" id="{43D98109-87AD-4730-947F-0D455CCB73AA}"/>
              </a:ext>
            </a:extLst>
          </p:cNvPr>
          <p:cNvSpPr txBox="1">
            <a:spLocks noChangeArrowheads="1"/>
          </p:cNvSpPr>
          <p:nvPr/>
        </p:nvSpPr>
        <p:spPr bwMode="auto">
          <a:xfrm>
            <a:off x="6357268" y="955674"/>
            <a:ext cx="1284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Rekaman teknis</a:t>
            </a:r>
          </a:p>
          <a:p>
            <a:pPr eaLnBrk="1" hangingPunct="1"/>
            <a:r>
              <a:rPr lang="en-US" altLang="en-US" sz="1200"/>
              <a:t> (</a:t>
            </a:r>
            <a:r>
              <a:rPr lang="id-ID" altLang="en-US" sz="1200"/>
              <a:t>7.5.1</a:t>
            </a:r>
            <a:r>
              <a:rPr lang="en-US" altLang="en-US" sz="1200"/>
              <a:t>) </a:t>
            </a:r>
          </a:p>
        </p:txBody>
      </p:sp>
      <p:sp>
        <p:nvSpPr>
          <p:cNvPr id="2" name="Text Box 11">
            <a:extLst>
              <a:ext uri="{FF2B5EF4-FFF2-40B4-BE49-F238E27FC236}">
                <a16:creationId xmlns:a16="http://schemas.microsoft.com/office/drawing/2014/main" id="{F26E2C24-3F0D-45CC-A776-4E3206283EBA}"/>
              </a:ext>
            </a:extLst>
          </p:cNvPr>
          <p:cNvSpPr txBox="1">
            <a:spLocks noChangeArrowheads="1"/>
          </p:cNvSpPr>
          <p:nvPr/>
        </p:nvSpPr>
        <p:spPr bwMode="auto">
          <a:xfrm>
            <a:off x="6929935" y="3587381"/>
            <a:ext cx="128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t>Ketelusuran ke </a:t>
            </a:r>
          </a:p>
          <a:p>
            <a:pPr eaLnBrk="1" hangingPunct="1"/>
            <a:r>
              <a:rPr lang="id-ID" altLang="en-US" sz="1200" dirty="0"/>
              <a:t>data asli </a:t>
            </a:r>
            <a:r>
              <a:rPr lang="en-US" altLang="en-US" sz="1200" dirty="0"/>
              <a:t>(</a:t>
            </a:r>
            <a:r>
              <a:rPr lang="id-ID" altLang="en-US" sz="1200" dirty="0"/>
              <a:t>7.5.2)</a:t>
            </a:r>
            <a:r>
              <a:rPr lang="en-US" altLang="en-US" sz="1200" dirty="0"/>
              <a:t> </a:t>
            </a:r>
          </a:p>
        </p:txBody>
      </p:sp>
      <p:sp>
        <p:nvSpPr>
          <p:cNvPr id="129036" name="Line 12">
            <a:extLst>
              <a:ext uri="{FF2B5EF4-FFF2-40B4-BE49-F238E27FC236}">
                <a16:creationId xmlns:a16="http://schemas.microsoft.com/office/drawing/2014/main" id="{EB24DA6F-526C-474D-817D-32DBFECBFB15}"/>
              </a:ext>
            </a:extLst>
          </p:cNvPr>
          <p:cNvSpPr>
            <a:spLocks noChangeShapeType="1"/>
          </p:cNvSpPr>
          <p:nvPr/>
        </p:nvSpPr>
        <p:spPr bwMode="auto">
          <a:xfrm flipV="1">
            <a:off x="7581231" y="2395537"/>
            <a:ext cx="576262"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37" name="Line 14">
            <a:extLst>
              <a:ext uri="{FF2B5EF4-FFF2-40B4-BE49-F238E27FC236}">
                <a16:creationId xmlns:a16="http://schemas.microsoft.com/office/drawing/2014/main" id="{CF9F05A5-9E8C-4A25-96CA-B619E4EBC403}"/>
              </a:ext>
            </a:extLst>
          </p:cNvPr>
          <p:cNvSpPr>
            <a:spLocks noChangeShapeType="1"/>
          </p:cNvSpPr>
          <p:nvPr/>
        </p:nvSpPr>
        <p:spPr bwMode="auto">
          <a:xfrm>
            <a:off x="7365332" y="3044824"/>
            <a:ext cx="433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38" name="Line 15">
            <a:extLst>
              <a:ext uri="{FF2B5EF4-FFF2-40B4-BE49-F238E27FC236}">
                <a16:creationId xmlns:a16="http://schemas.microsoft.com/office/drawing/2014/main" id="{8AF0A4FB-F261-4FBD-9A80-79AE75899A17}"/>
              </a:ext>
            </a:extLst>
          </p:cNvPr>
          <p:cNvSpPr>
            <a:spLocks noChangeShapeType="1"/>
          </p:cNvSpPr>
          <p:nvPr/>
        </p:nvSpPr>
        <p:spPr bwMode="auto">
          <a:xfrm>
            <a:off x="7222456" y="3403599"/>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39" name="Text Box 17">
            <a:extLst>
              <a:ext uri="{FF2B5EF4-FFF2-40B4-BE49-F238E27FC236}">
                <a16:creationId xmlns:a16="http://schemas.microsoft.com/office/drawing/2014/main" id="{1484120B-46C3-4775-96B5-150752AAECC3}"/>
              </a:ext>
            </a:extLst>
          </p:cNvPr>
          <p:cNvSpPr txBox="1">
            <a:spLocks noChangeArrowheads="1"/>
          </p:cNvSpPr>
          <p:nvPr/>
        </p:nvSpPr>
        <p:spPr bwMode="auto">
          <a:xfrm>
            <a:off x="5709569" y="2755899"/>
            <a:ext cx="1552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Keamanan, </a:t>
            </a:r>
          </a:p>
          <a:p>
            <a:pPr eaLnBrk="1" hangingPunct="1"/>
            <a:r>
              <a:rPr lang="en-US" altLang="en-US" sz="1200"/>
              <a:t>Traceability &amp; waktu</a:t>
            </a:r>
          </a:p>
        </p:txBody>
      </p:sp>
      <p:sp>
        <p:nvSpPr>
          <p:cNvPr id="129040" name="Text Box 18">
            <a:extLst>
              <a:ext uri="{FF2B5EF4-FFF2-40B4-BE49-F238E27FC236}">
                <a16:creationId xmlns:a16="http://schemas.microsoft.com/office/drawing/2014/main" id="{E3725E9B-0DCB-42DD-A092-C261838E778E}"/>
              </a:ext>
            </a:extLst>
          </p:cNvPr>
          <p:cNvSpPr txBox="1">
            <a:spLocks noChangeArrowheads="1"/>
          </p:cNvSpPr>
          <p:nvPr/>
        </p:nvSpPr>
        <p:spPr bwMode="auto">
          <a:xfrm>
            <a:off x="6069932" y="3260725"/>
            <a:ext cx="1044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Kerahasiaan</a:t>
            </a:r>
          </a:p>
        </p:txBody>
      </p:sp>
      <p:sp>
        <p:nvSpPr>
          <p:cNvPr id="129041" name="Line 21">
            <a:extLst>
              <a:ext uri="{FF2B5EF4-FFF2-40B4-BE49-F238E27FC236}">
                <a16:creationId xmlns:a16="http://schemas.microsoft.com/office/drawing/2014/main" id="{04A9DD36-708A-4AC6-B8FD-E4DACD13D82D}"/>
              </a:ext>
            </a:extLst>
          </p:cNvPr>
          <p:cNvSpPr>
            <a:spLocks noChangeShapeType="1"/>
          </p:cNvSpPr>
          <p:nvPr/>
        </p:nvSpPr>
        <p:spPr bwMode="auto">
          <a:xfrm>
            <a:off x="6646194" y="1676399"/>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42" name="Line 22">
            <a:extLst>
              <a:ext uri="{FF2B5EF4-FFF2-40B4-BE49-F238E27FC236}">
                <a16:creationId xmlns:a16="http://schemas.microsoft.com/office/drawing/2014/main" id="{744B19A7-7293-4B0D-8ED3-FDB0C06991B6}"/>
              </a:ext>
            </a:extLst>
          </p:cNvPr>
          <p:cNvSpPr>
            <a:spLocks noChangeShapeType="1"/>
          </p:cNvSpPr>
          <p:nvPr/>
        </p:nvSpPr>
        <p:spPr bwMode="auto">
          <a:xfrm>
            <a:off x="6862093" y="2108199"/>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43" name="Line 23">
            <a:extLst>
              <a:ext uri="{FF2B5EF4-FFF2-40B4-BE49-F238E27FC236}">
                <a16:creationId xmlns:a16="http://schemas.microsoft.com/office/drawing/2014/main" id="{0B5E3487-8588-430E-8073-163DC6C38769}"/>
              </a:ext>
            </a:extLst>
          </p:cNvPr>
          <p:cNvSpPr>
            <a:spLocks noChangeShapeType="1"/>
          </p:cNvSpPr>
          <p:nvPr/>
        </p:nvSpPr>
        <p:spPr bwMode="auto">
          <a:xfrm flipH="1">
            <a:off x="7222457" y="1892299"/>
            <a:ext cx="287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29044" name="Text Box 24">
            <a:extLst>
              <a:ext uri="{FF2B5EF4-FFF2-40B4-BE49-F238E27FC236}">
                <a16:creationId xmlns:a16="http://schemas.microsoft.com/office/drawing/2014/main" id="{188F0664-166D-4332-9394-2BB44712F0F8}"/>
              </a:ext>
            </a:extLst>
          </p:cNvPr>
          <p:cNvSpPr txBox="1">
            <a:spLocks noChangeArrowheads="1"/>
          </p:cNvSpPr>
          <p:nvPr/>
        </p:nvSpPr>
        <p:spPr bwMode="auto">
          <a:xfrm>
            <a:off x="7562182" y="1531937"/>
            <a:ext cx="2035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dirty="0"/>
              <a:t>Salinan LHU, data </a:t>
            </a:r>
            <a:r>
              <a:rPr lang="en-US" altLang="en-US" sz="1200" dirty="0" err="1"/>
              <a:t>asli</a:t>
            </a:r>
            <a:r>
              <a:rPr lang="en-US" altLang="en-US" sz="1200" dirty="0"/>
              <a:t>,</a:t>
            </a:r>
          </a:p>
          <a:p>
            <a:pPr eaLnBrk="1" hangingPunct="1"/>
            <a:r>
              <a:rPr lang="en-US" altLang="en-US" sz="1200" dirty="0"/>
              <a:t>Kalibrasi, </a:t>
            </a:r>
            <a:r>
              <a:rPr lang="en-US" altLang="en-US" sz="1200" dirty="0" err="1"/>
              <a:t>staf</a:t>
            </a:r>
            <a:r>
              <a:rPr lang="en-US" altLang="en-US" sz="1200" dirty="0"/>
              <a:t>, &amp; </a:t>
            </a:r>
            <a:r>
              <a:rPr lang="en-US" altLang="en-US" sz="1200" dirty="0" err="1"/>
              <a:t>faktor</a:t>
            </a:r>
            <a:endParaRPr lang="en-US" altLang="en-US" sz="1200" dirty="0"/>
          </a:p>
          <a:p>
            <a:pPr eaLnBrk="1" hangingPunct="1"/>
            <a:r>
              <a:rPr lang="en-US" altLang="en-US" sz="1200" dirty="0" err="1"/>
              <a:t>Ketidakpastian</a:t>
            </a:r>
            <a:r>
              <a:rPr lang="en-US" altLang="en-US" sz="1200" dirty="0"/>
              <a:t> &amp; sampling.</a:t>
            </a:r>
          </a:p>
        </p:txBody>
      </p:sp>
      <p:sp>
        <p:nvSpPr>
          <p:cNvPr id="129045" name="AutoShape 25">
            <a:extLst>
              <a:ext uri="{FF2B5EF4-FFF2-40B4-BE49-F238E27FC236}">
                <a16:creationId xmlns:a16="http://schemas.microsoft.com/office/drawing/2014/main" id="{EE6CA712-8022-4C98-90CB-6ACA93120B26}"/>
              </a:ext>
            </a:extLst>
          </p:cNvPr>
          <p:cNvSpPr>
            <a:spLocks/>
          </p:cNvSpPr>
          <p:nvPr/>
        </p:nvSpPr>
        <p:spPr bwMode="auto">
          <a:xfrm>
            <a:off x="8489281" y="784224"/>
            <a:ext cx="1058862" cy="609600"/>
          </a:xfrm>
          <a:prstGeom prst="borderCallout1">
            <a:avLst>
              <a:gd name="adj1" fmla="val 18750"/>
              <a:gd name="adj2" fmla="val -7194"/>
              <a:gd name="adj3" fmla="val 119009"/>
              <a:gd name="adj4" fmla="val -1709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t>Jejak </a:t>
            </a:r>
          </a:p>
          <a:p>
            <a:pPr algn="ctr" eaLnBrk="1" hangingPunct="1"/>
            <a:r>
              <a:rPr lang="en-US" altLang="en-US" sz="1200"/>
              <a:t>Audit &amp;</a:t>
            </a:r>
          </a:p>
          <a:p>
            <a:pPr algn="ctr" eaLnBrk="1" hangingPunct="1"/>
            <a:r>
              <a:rPr lang="en-US" altLang="en-US" sz="1200"/>
              <a:t>ketelusuran</a:t>
            </a:r>
          </a:p>
        </p:txBody>
      </p:sp>
      <p:sp>
        <p:nvSpPr>
          <p:cNvPr id="129046" name="Text Box 26">
            <a:extLst>
              <a:ext uri="{FF2B5EF4-FFF2-40B4-BE49-F238E27FC236}">
                <a16:creationId xmlns:a16="http://schemas.microsoft.com/office/drawing/2014/main" id="{4DFB30EA-AA17-4AEF-857A-49560FD961AD}"/>
              </a:ext>
            </a:extLst>
          </p:cNvPr>
          <p:cNvSpPr txBox="1">
            <a:spLocks noChangeArrowheads="1"/>
          </p:cNvSpPr>
          <p:nvPr/>
        </p:nvSpPr>
        <p:spPr bwMode="auto">
          <a:xfrm>
            <a:off x="5349207" y="1316037"/>
            <a:ext cx="1481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Pengamatan, data,</a:t>
            </a:r>
          </a:p>
          <a:p>
            <a:pPr eaLnBrk="1" hangingPunct="1"/>
            <a:r>
              <a:rPr lang="en-US" altLang="en-US" sz="1200"/>
              <a:t>&amp; perhitungan</a:t>
            </a:r>
          </a:p>
        </p:txBody>
      </p:sp>
      <p:sp>
        <p:nvSpPr>
          <p:cNvPr id="129047" name="Text Box 27">
            <a:extLst>
              <a:ext uri="{FF2B5EF4-FFF2-40B4-BE49-F238E27FC236}">
                <a16:creationId xmlns:a16="http://schemas.microsoft.com/office/drawing/2014/main" id="{92A42E4F-D852-4A22-A305-A61FC5CC1259}"/>
              </a:ext>
            </a:extLst>
          </p:cNvPr>
          <p:cNvSpPr txBox="1">
            <a:spLocks noChangeArrowheads="1"/>
          </p:cNvSpPr>
          <p:nvPr/>
        </p:nvSpPr>
        <p:spPr bwMode="auto">
          <a:xfrm>
            <a:off x="5349206" y="1819274"/>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t>Cara koreksi:</a:t>
            </a:r>
          </a:p>
          <a:p>
            <a:pPr eaLnBrk="1" hangingPunct="1"/>
            <a:r>
              <a:rPr lang="en-US" altLang="en-US" sz="1200"/>
              <a:t>hard &amp; soft copy</a:t>
            </a:r>
          </a:p>
        </p:txBody>
      </p:sp>
      <p:pic>
        <p:nvPicPr>
          <p:cNvPr id="129048" name="Picture 28" descr="j0230358">
            <a:extLst>
              <a:ext uri="{FF2B5EF4-FFF2-40B4-BE49-F238E27FC236}">
                <a16:creationId xmlns:a16="http://schemas.microsoft.com/office/drawing/2014/main" id="{03F198D3-D064-441C-B969-946164E369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14813" y="681832"/>
            <a:ext cx="739775" cy="795338"/>
          </a:xfrm>
        </p:spPr>
      </p:pic>
      <p:grpSp>
        <p:nvGrpSpPr>
          <p:cNvPr id="129049" name="Group 31">
            <a:extLst>
              <a:ext uri="{FF2B5EF4-FFF2-40B4-BE49-F238E27FC236}">
                <a16:creationId xmlns:a16="http://schemas.microsoft.com/office/drawing/2014/main" id="{F161BCC6-55AE-4717-A324-FF0708CE141D}"/>
              </a:ext>
            </a:extLst>
          </p:cNvPr>
          <p:cNvGrpSpPr>
            <a:grpSpLocks/>
          </p:cNvGrpSpPr>
          <p:nvPr/>
        </p:nvGrpSpPr>
        <p:grpSpPr bwMode="auto">
          <a:xfrm>
            <a:off x="881062" y="3882232"/>
            <a:ext cx="935038" cy="503238"/>
            <a:chOff x="4059" y="3110"/>
            <a:chExt cx="1413" cy="590"/>
          </a:xfrm>
        </p:grpSpPr>
        <p:sp>
          <p:nvSpPr>
            <p:cNvPr id="129054" name="AutoShape 32">
              <a:extLst>
                <a:ext uri="{FF2B5EF4-FFF2-40B4-BE49-F238E27FC236}">
                  <a16:creationId xmlns:a16="http://schemas.microsoft.com/office/drawing/2014/main" id="{3D10CA82-7D67-4FFD-80DF-769A90E5860E}"/>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29055" name="Freeform 33">
              <a:extLst>
                <a:ext uri="{FF2B5EF4-FFF2-40B4-BE49-F238E27FC236}">
                  <a16:creationId xmlns:a16="http://schemas.microsoft.com/office/drawing/2014/main" id="{6EDEB471-FDD9-4476-8BA1-F4786878C7ED}"/>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29056" name="Freeform 34">
              <a:extLst>
                <a:ext uri="{FF2B5EF4-FFF2-40B4-BE49-F238E27FC236}">
                  <a16:creationId xmlns:a16="http://schemas.microsoft.com/office/drawing/2014/main" id="{ECC21B43-34F8-4DCB-B351-5E226A8B7F5C}"/>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29057" name="Freeform 35">
              <a:extLst>
                <a:ext uri="{FF2B5EF4-FFF2-40B4-BE49-F238E27FC236}">
                  <a16:creationId xmlns:a16="http://schemas.microsoft.com/office/drawing/2014/main" id="{99D8BA51-97B7-46EA-9EF3-481F82DA0EC3}"/>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29058" name="Freeform 36">
              <a:extLst>
                <a:ext uri="{FF2B5EF4-FFF2-40B4-BE49-F238E27FC236}">
                  <a16:creationId xmlns:a16="http://schemas.microsoft.com/office/drawing/2014/main" id="{2C599354-5CE1-42CB-BE3B-DEA7F9240964}"/>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29059" name="Freeform 37">
              <a:extLst>
                <a:ext uri="{FF2B5EF4-FFF2-40B4-BE49-F238E27FC236}">
                  <a16:creationId xmlns:a16="http://schemas.microsoft.com/office/drawing/2014/main" id="{5B759800-A9CF-421A-9A9A-4EF18FC766CB}"/>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29060" name="Freeform 38">
              <a:extLst>
                <a:ext uri="{FF2B5EF4-FFF2-40B4-BE49-F238E27FC236}">
                  <a16:creationId xmlns:a16="http://schemas.microsoft.com/office/drawing/2014/main" id="{E59AFDDF-C44F-457C-A92B-0DDD2D3421FA}"/>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29061" name="Freeform 39">
              <a:extLst>
                <a:ext uri="{FF2B5EF4-FFF2-40B4-BE49-F238E27FC236}">
                  <a16:creationId xmlns:a16="http://schemas.microsoft.com/office/drawing/2014/main" id="{E1846D82-B60E-4CE5-BF2F-7AD4B9C60FDE}"/>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29062" name="Freeform 40">
              <a:extLst>
                <a:ext uri="{FF2B5EF4-FFF2-40B4-BE49-F238E27FC236}">
                  <a16:creationId xmlns:a16="http://schemas.microsoft.com/office/drawing/2014/main" id="{803BF2A7-A2F4-4FF2-AB6B-81379D1D46D9}"/>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29063" name="Freeform 41">
              <a:extLst>
                <a:ext uri="{FF2B5EF4-FFF2-40B4-BE49-F238E27FC236}">
                  <a16:creationId xmlns:a16="http://schemas.microsoft.com/office/drawing/2014/main" id="{79CE5DFA-D053-4863-BD78-2DB62779661E}"/>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29064" name="Freeform 42">
              <a:extLst>
                <a:ext uri="{FF2B5EF4-FFF2-40B4-BE49-F238E27FC236}">
                  <a16:creationId xmlns:a16="http://schemas.microsoft.com/office/drawing/2014/main" id="{9BDEA71C-5B4C-4EAB-ACE4-D30550358B92}"/>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29065" name="Freeform 43">
              <a:extLst>
                <a:ext uri="{FF2B5EF4-FFF2-40B4-BE49-F238E27FC236}">
                  <a16:creationId xmlns:a16="http://schemas.microsoft.com/office/drawing/2014/main" id="{D962018C-5E01-41AE-9C5E-B9E6F41569B5}"/>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29066" name="Freeform 44">
              <a:extLst>
                <a:ext uri="{FF2B5EF4-FFF2-40B4-BE49-F238E27FC236}">
                  <a16:creationId xmlns:a16="http://schemas.microsoft.com/office/drawing/2014/main" id="{92724AAD-2970-485D-9759-2EE7DA5A79E8}"/>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29067" name="Freeform 45">
              <a:extLst>
                <a:ext uri="{FF2B5EF4-FFF2-40B4-BE49-F238E27FC236}">
                  <a16:creationId xmlns:a16="http://schemas.microsoft.com/office/drawing/2014/main" id="{D48A21D6-750C-41F5-9018-221485ACC1A0}"/>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29068" name="Freeform 46">
              <a:extLst>
                <a:ext uri="{FF2B5EF4-FFF2-40B4-BE49-F238E27FC236}">
                  <a16:creationId xmlns:a16="http://schemas.microsoft.com/office/drawing/2014/main" id="{31A54B57-3B4B-4AC7-BC38-B564E93953BC}"/>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29069" name="Freeform 47">
              <a:extLst>
                <a:ext uri="{FF2B5EF4-FFF2-40B4-BE49-F238E27FC236}">
                  <a16:creationId xmlns:a16="http://schemas.microsoft.com/office/drawing/2014/main" id="{D6226694-965C-4152-8D4D-0FAD5722F859}"/>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29070" name="Freeform 48">
              <a:extLst>
                <a:ext uri="{FF2B5EF4-FFF2-40B4-BE49-F238E27FC236}">
                  <a16:creationId xmlns:a16="http://schemas.microsoft.com/office/drawing/2014/main" id="{D29F8CE0-C404-4B87-9246-D6F35CB06F92}"/>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29071" name="Freeform 49">
              <a:extLst>
                <a:ext uri="{FF2B5EF4-FFF2-40B4-BE49-F238E27FC236}">
                  <a16:creationId xmlns:a16="http://schemas.microsoft.com/office/drawing/2014/main" id="{D6C2DCF2-CE10-4EFB-B946-658233248041}"/>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29072" name="Freeform 50">
              <a:extLst>
                <a:ext uri="{FF2B5EF4-FFF2-40B4-BE49-F238E27FC236}">
                  <a16:creationId xmlns:a16="http://schemas.microsoft.com/office/drawing/2014/main" id="{5E3F1F16-B998-483E-A5F9-0566446AA3A6}"/>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29073" name="Freeform 51">
              <a:extLst>
                <a:ext uri="{FF2B5EF4-FFF2-40B4-BE49-F238E27FC236}">
                  <a16:creationId xmlns:a16="http://schemas.microsoft.com/office/drawing/2014/main" id="{5B8A4590-3C41-4DD2-B6C0-B166730827DD}"/>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29074" name="Freeform 52">
              <a:extLst>
                <a:ext uri="{FF2B5EF4-FFF2-40B4-BE49-F238E27FC236}">
                  <a16:creationId xmlns:a16="http://schemas.microsoft.com/office/drawing/2014/main" id="{E6500F5D-D18C-440E-BC14-40890B8F45E3}"/>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29075" name="Freeform 53">
              <a:extLst>
                <a:ext uri="{FF2B5EF4-FFF2-40B4-BE49-F238E27FC236}">
                  <a16:creationId xmlns:a16="http://schemas.microsoft.com/office/drawing/2014/main" id="{875A3ABE-5571-4A57-B1CA-505348EFB2D3}"/>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29076" name="Freeform 54">
              <a:extLst>
                <a:ext uri="{FF2B5EF4-FFF2-40B4-BE49-F238E27FC236}">
                  <a16:creationId xmlns:a16="http://schemas.microsoft.com/office/drawing/2014/main" id="{7F4CDC29-748A-488E-B00A-D8B5D1D7F373}"/>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29077" name="Freeform 55">
              <a:extLst>
                <a:ext uri="{FF2B5EF4-FFF2-40B4-BE49-F238E27FC236}">
                  <a16:creationId xmlns:a16="http://schemas.microsoft.com/office/drawing/2014/main" id="{BE201DCB-D289-4051-BED7-A89AB4D11B72}"/>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29078" name="Freeform 56">
              <a:extLst>
                <a:ext uri="{FF2B5EF4-FFF2-40B4-BE49-F238E27FC236}">
                  <a16:creationId xmlns:a16="http://schemas.microsoft.com/office/drawing/2014/main" id="{E069E641-3EFC-4D40-9DDC-9736AEEA20F9}"/>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29079" name="Freeform 57">
              <a:extLst>
                <a:ext uri="{FF2B5EF4-FFF2-40B4-BE49-F238E27FC236}">
                  <a16:creationId xmlns:a16="http://schemas.microsoft.com/office/drawing/2014/main" id="{56EB87B9-A89E-4FF7-93F0-1D62AE38B0C2}"/>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29080" name="Freeform 58">
              <a:extLst>
                <a:ext uri="{FF2B5EF4-FFF2-40B4-BE49-F238E27FC236}">
                  <a16:creationId xmlns:a16="http://schemas.microsoft.com/office/drawing/2014/main" id="{3D758B56-4826-4F80-94FB-40177811D5A7}"/>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29081" name="Freeform 59">
              <a:extLst>
                <a:ext uri="{FF2B5EF4-FFF2-40B4-BE49-F238E27FC236}">
                  <a16:creationId xmlns:a16="http://schemas.microsoft.com/office/drawing/2014/main" id="{4E44357B-647A-4531-84FC-9A44A061E586}"/>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29082" name="Freeform 60">
              <a:extLst>
                <a:ext uri="{FF2B5EF4-FFF2-40B4-BE49-F238E27FC236}">
                  <a16:creationId xmlns:a16="http://schemas.microsoft.com/office/drawing/2014/main" id="{CEF23E73-944B-49B5-A639-59F5006C4D49}"/>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29083" name="Freeform 61">
              <a:extLst>
                <a:ext uri="{FF2B5EF4-FFF2-40B4-BE49-F238E27FC236}">
                  <a16:creationId xmlns:a16="http://schemas.microsoft.com/office/drawing/2014/main" id="{BC07A174-BCD4-450C-882F-DF7A54F8C7E6}"/>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29084" name="Freeform 62">
              <a:extLst>
                <a:ext uri="{FF2B5EF4-FFF2-40B4-BE49-F238E27FC236}">
                  <a16:creationId xmlns:a16="http://schemas.microsoft.com/office/drawing/2014/main" id="{4C689F19-C7B8-4B93-A248-1A07143B6359}"/>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29085" name="Freeform 63">
              <a:extLst>
                <a:ext uri="{FF2B5EF4-FFF2-40B4-BE49-F238E27FC236}">
                  <a16:creationId xmlns:a16="http://schemas.microsoft.com/office/drawing/2014/main" id="{56F30BE2-3F71-4E1E-8782-9D05BD85F4EE}"/>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29086" name="Freeform 64">
              <a:extLst>
                <a:ext uri="{FF2B5EF4-FFF2-40B4-BE49-F238E27FC236}">
                  <a16:creationId xmlns:a16="http://schemas.microsoft.com/office/drawing/2014/main" id="{B7590B8B-89A8-4B0D-8D53-D8878EDF1B3C}"/>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29087" name="Freeform 65">
              <a:extLst>
                <a:ext uri="{FF2B5EF4-FFF2-40B4-BE49-F238E27FC236}">
                  <a16:creationId xmlns:a16="http://schemas.microsoft.com/office/drawing/2014/main" id="{DB407338-28F8-40FA-80CD-47873EBF34E9}"/>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29088" name="Freeform 66">
              <a:extLst>
                <a:ext uri="{FF2B5EF4-FFF2-40B4-BE49-F238E27FC236}">
                  <a16:creationId xmlns:a16="http://schemas.microsoft.com/office/drawing/2014/main" id="{27B8DB29-75CB-4315-9211-16DAEB648E63}"/>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29089" name="Freeform 67">
              <a:extLst>
                <a:ext uri="{FF2B5EF4-FFF2-40B4-BE49-F238E27FC236}">
                  <a16:creationId xmlns:a16="http://schemas.microsoft.com/office/drawing/2014/main" id="{182A6D1C-973F-458B-94E3-CB623E4BDF04}"/>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29090" name="Freeform 68">
              <a:extLst>
                <a:ext uri="{FF2B5EF4-FFF2-40B4-BE49-F238E27FC236}">
                  <a16:creationId xmlns:a16="http://schemas.microsoft.com/office/drawing/2014/main" id="{AF2A3E1B-CCCE-4560-9833-D6B7BF4C3AF8}"/>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29050" name="Group 69">
            <a:extLst>
              <a:ext uri="{FF2B5EF4-FFF2-40B4-BE49-F238E27FC236}">
                <a16:creationId xmlns:a16="http://schemas.microsoft.com/office/drawing/2014/main" id="{AF8B50BF-01CE-4B05-AFC5-5D78EED48BB3}"/>
              </a:ext>
            </a:extLst>
          </p:cNvPr>
          <p:cNvGrpSpPr>
            <a:grpSpLocks/>
          </p:cNvGrpSpPr>
          <p:nvPr/>
        </p:nvGrpSpPr>
        <p:grpSpPr bwMode="auto">
          <a:xfrm>
            <a:off x="2209800" y="609600"/>
            <a:ext cx="5195888" cy="304800"/>
            <a:chOff x="4201" y="618"/>
            <a:chExt cx="2039" cy="0"/>
          </a:xfrm>
        </p:grpSpPr>
        <p:sp>
          <p:nvSpPr>
            <p:cNvPr id="129052" name="Line 70">
              <a:extLst>
                <a:ext uri="{FF2B5EF4-FFF2-40B4-BE49-F238E27FC236}">
                  <a16:creationId xmlns:a16="http://schemas.microsoft.com/office/drawing/2014/main" id="{7D7EF4BA-997E-43DF-AD89-804A4C575A04}"/>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9053" name="Line 71">
              <a:extLst>
                <a:ext uri="{FF2B5EF4-FFF2-40B4-BE49-F238E27FC236}">
                  <a16:creationId xmlns:a16="http://schemas.microsoft.com/office/drawing/2014/main" id="{8775B3C4-DC04-4440-8C85-CD4298C25A9E}"/>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3" name="Footer Placeholder 2">
            <a:extLst>
              <a:ext uri="{FF2B5EF4-FFF2-40B4-BE49-F238E27FC236}">
                <a16:creationId xmlns:a16="http://schemas.microsoft.com/office/drawing/2014/main" id="{FF1A55E2-FD8E-4AA7-AB86-9D94B44DE52A}"/>
              </a:ext>
            </a:extLst>
          </p:cNvPr>
          <p:cNvSpPr>
            <a:spLocks noGrp="1"/>
          </p:cNvSpPr>
          <p:nvPr>
            <p:ph type="ftr" sz="quarter" idx="11"/>
          </p:nvPr>
        </p:nvSpPr>
        <p:spPr/>
        <p:txBody>
          <a:bodyPr/>
          <a:lstStyle/>
          <a:p>
            <a:r>
              <a:rPr lang="en-US"/>
              <a:t>ISO/IEC 17025/Rev.01 (c)Copyright, Sentral Sistem Oct. 2020</a:t>
            </a:r>
            <a:endParaRPr lang="en-US" dirty="0"/>
          </a:p>
        </p:txBody>
      </p:sp>
      <p:sp>
        <p:nvSpPr>
          <p:cNvPr id="5" name="Slide Number Placeholder 4">
            <a:extLst>
              <a:ext uri="{FF2B5EF4-FFF2-40B4-BE49-F238E27FC236}">
                <a16:creationId xmlns:a16="http://schemas.microsoft.com/office/drawing/2014/main" id="{14B5AD3E-6C81-424C-87CA-4F74745B9DB1}"/>
              </a:ext>
            </a:extLst>
          </p:cNvPr>
          <p:cNvSpPr>
            <a:spLocks noGrp="1"/>
          </p:cNvSpPr>
          <p:nvPr>
            <p:ph type="sldNum" sz="quarter" idx="12"/>
          </p:nvPr>
        </p:nvSpPr>
        <p:spPr/>
        <p:txBody>
          <a:bodyPr/>
          <a:lstStyle/>
          <a:p>
            <a:fld id="{D613E84E-F90B-4997-BEAD-0068A8707C75}" type="slidenum">
              <a:rPr lang="en-US" smtClean="0"/>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Content Placeholder 2">
            <a:extLst>
              <a:ext uri="{FF2B5EF4-FFF2-40B4-BE49-F238E27FC236}">
                <a16:creationId xmlns:a16="http://schemas.microsoft.com/office/drawing/2014/main" id="{A2EF8E21-1743-4C22-96F3-4F1FE2074CFA}"/>
              </a:ext>
            </a:extLst>
          </p:cNvPr>
          <p:cNvSpPr>
            <a:spLocks noGrp="1" noChangeArrowheads="1"/>
          </p:cNvSpPr>
          <p:nvPr>
            <p:ph idx="1"/>
          </p:nvPr>
        </p:nvSpPr>
        <p:spPr>
          <a:xfrm>
            <a:off x="873457" y="1025527"/>
            <a:ext cx="8458200" cy="5562600"/>
          </a:xfrm>
        </p:spPr>
        <p:txBody>
          <a:bodyPr>
            <a:normAutofit fontScale="92500" lnSpcReduction="20000"/>
          </a:bodyPr>
          <a:lstStyle/>
          <a:p>
            <a:pPr marL="0" indent="0" algn="ctr">
              <a:buNone/>
            </a:pPr>
            <a:r>
              <a:rPr lang="id-ID" altLang="en-US" b="1" u="sng" dirty="0">
                <a:solidFill>
                  <a:srgbClr val="00B050"/>
                </a:solidFill>
              </a:rPr>
              <a:t>7.6 Evaluasi ketidakpastian pengukuran</a:t>
            </a:r>
            <a:br>
              <a:rPr lang="id-ID" altLang="en-US" b="1" dirty="0"/>
            </a:br>
            <a:endParaRPr lang="id-ID" altLang="en-US" sz="1000" b="1" dirty="0"/>
          </a:p>
          <a:p>
            <a:pPr marL="0" indent="0">
              <a:buNone/>
            </a:pPr>
            <a:br>
              <a:rPr lang="id-ID" altLang="en-US" sz="1000" dirty="0"/>
            </a:br>
            <a:r>
              <a:rPr lang="id-ID" altLang="en-US" sz="2000" dirty="0"/>
              <a:t>7.6.1 Laboratorium harus mengidentifikasi kontribusi apa saja terhadap ketidakpastian pengukuran. Saat mengevaluasi ketidakpastian pengukuran, semua kontribusi yang penting, termasuk yang timbul dari pengambilan sampel, harus diperhitungkan dengan menggunakan metode analisis yang sesuai. </a:t>
            </a:r>
          </a:p>
          <a:p>
            <a:pPr marL="0" indent="0">
              <a:buNone/>
            </a:pPr>
            <a:endParaRPr lang="id-ID" altLang="en-US" sz="1000" dirty="0"/>
          </a:p>
          <a:p>
            <a:pPr marL="0" indent="0">
              <a:buNone/>
            </a:pPr>
            <a:r>
              <a:rPr lang="id-ID" altLang="en-US" sz="2000" dirty="0"/>
              <a:t>7.6.2 Laboratorium yang melakukan kalibrasi, termasuk peralatannya sendiri, harus mengevaluasi ketidakpastian pengukuran untuk semua kalibrasi. </a:t>
            </a:r>
          </a:p>
          <a:p>
            <a:pPr marL="0" indent="0">
              <a:buNone/>
            </a:pPr>
            <a:endParaRPr lang="id-ID" altLang="en-US" sz="1000" dirty="0"/>
          </a:p>
          <a:p>
            <a:pPr marL="0" indent="0">
              <a:buNone/>
            </a:pPr>
            <a:r>
              <a:rPr lang="id-ID" altLang="en-US" sz="2000" dirty="0"/>
              <a:t>7.6.3 Laboratorium pengujian harus mengevaluasi ketidakpastian pengukuran. Bila metode uji tidak memperhitungkan evaluasi ketidakpastian pengukuran yang ketat, estimasi harus dilakukan berdasarkan pemahaman prinsip teoritis atau pengalaman praktek kinerja metode uji.</a:t>
            </a:r>
            <a:endParaRPr lang="id-ID" altLang="en-US" sz="1400" dirty="0"/>
          </a:p>
          <a:p>
            <a:pPr marL="0" indent="0">
              <a:buNone/>
            </a:pPr>
            <a:br>
              <a:rPr lang="id-ID" altLang="en-US" sz="1400" dirty="0"/>
            </a:br>
            <a:br>
              <a:rPr lang="id-ID" altLang="en-US" sz="1400" dirty="0"/>
            </a:br>
            <a:endParaRPr lang="id-ID" altLang="en-US" sz="1400" dirty="0"/>
          </a:p>
        </p:txBody>
      </p:sp>
      <p:grpSp>
        <p:nvGrpSpPr>
          <p:cNvPr id="130053" name="Group 6">
            <a:extLst>
              <a:ext uri="{FF2B5EF4-FFF2-40B4-BE49-F238E27FC236}">
                <a16:creationId xmlns:a16="http://schemas.microsoft.com/office/drawing/2014/main" id="{C96C0901-5DF4-4EB1-A824-2DE20979B2A6}"/>
              </a:ext>
            </a:extLst>
          </p:cNvPr>
          <p:cNvGrpSpPr>
            <a:grpSpLocks/>
          </p:cNvGrpSpPr>
          <p:nvPr/>
        </p:nvGrpSpPr>
        <p:grpSpPr bwMode="auto">
          <a:xfrm>
            <a:off x="2362200" y="838200"/>
            <a:ext cx="4876800" cy="228600"/>
            <a:chOff x="904875" y="914400"/>
            <a:chExt cx="4184650" cy="0"/>
          </a:xfrm>
        </p:grpSpPr>
        <p:sp>
          <p:nvSpPr>
            <p:cNvPr id="130054" name="Line 8">
              <a:extLst>
                <a:ext uri="{FF2B5EF4-FFF2-40B4-BE49-F238E27FC236}">
                  <a16:creationId xmlns:a16="http://schemas.microsoft.com/office/drawing/2014/main" id="{7761EECA-F6E4-448B-86C4-F7DD46740874}"/>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0055" name="Line 9">
              <a:extLst>
                <a:ext uri="{FF2B5EF4-FFF2-40B4-BE49-F238E27FC236}">
                  <a16:creationId xmlns:a16="http://schemas.microsoft.com/office/drawing/2014/main" id="{6162DFD0-C580-4743-A95E-34476CC4DE2D}"/>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921CB3F8-EDC6-4AD8-82ED-066516EAEB7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9ABD0312-F346-44EC-B89D-93D7A2CC5EEA}"/>
              </a:ext>
            </a:extLst>
          </p:cNvPr>
          <p:cNvSpPr>
            <a:spLocks noGrp="1"/>
          </p:cNvSpPr>
          <p:nvPr>
            <p:ph type="sldNum" sz="quarter" idx="12"/>
          </p:nvPr>
        </p:nvSpPr>
        <p:spPr/>
        <p:txBody>
          <a:bodyPr/>
          <a:lstStyle/>
          <a:p>
            <a:fld id="{D613E84E-F90B-4997-BEAD-0068A8707C75}" type="slidenum">
              <a:rPr lang="en-US" smtClean="0"/>
              <a:t>91</a:t>
            </a:fld>
            <a:endParaRPr lang="en-US" dirty="0"/>
          </a:p>
        </p:txBody>
      </p:sp>
      <p:sp>
        <p:nvSpPr>
          <p:cNvPr id="5" name="Title 4">
            <a:extLst>
              <a:ext uri="{FF2B5EF4-FFF2-40B4-BE49-F238E27FC236}">
                <a16:creationId xmlns:a16="http://schemas.microsoft.com/office/drawing/2014/main" id="{6DB55A2D-57A4-4E8E-BA54-469AFF381F01}"/>
              </a:ext>
            </a:extLst>
          </p:cNvPr>
          <p:cNvSpPr>
            <a:spLocks noGrp="1"/>
          </p:cNvSpPr>
          <p:nvPr>
            <p:ph type="title"/>
          </p:nvPr>
        </p:nvSpPr>
        <p:spPr>
          <a:xfrm>
            <a:off x="2362200" y="63066"/>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Content Placeholder 2">
            <a:extLst>
              <a:ext uri="{FF2B5EF4-FFF2-40B4-BE49-F238E27FC236}">
                <a16:creationId xmlns:a16="http://schemas.microsoft.com/office/drawing/2014/main" id="{A783C022-FAE0-489C-83EC-371617DE3E22}"/>
              </a:ext>
            </a:extLst>
          </p:cNvPr>
          <p:cNvSpPr>
            <a:spLocks noGrp="1" noChangeArrowheads="1"/>
          </p:cNvSpPr>
          <p:nvPr>
            <p:ph idx="1"/>
          </p:nvPr>
        </p:nvSpPr>
        <p:spPr>
          <a:xfrm>
            <a:off x="723900" y="939008"/>
            <a:ext cx="8458200" cy="5562600"/>
          </a:xfrm>
        </p:spPr>
        <p:txBody>
          <a:bodyPr/>
          <a:lstStyle/>
          <a:p>
            <a:pPr marL="0" indent="0" algn="ctr">
              <a:buNone/>
            </a:pPr>
            <a:r>
              <a:rPr lang="id-ID" altLang="en-US" b="1" u="sng" dirty="0">
                <a:solidFill>
                  <a:srgbClr val="00B050"/>
                </a:solidFill>
              </a:rPr>
              <a:t>7.6 Evaluasi ketidakpastian pengukuran</a:t>
            </a:r>
            <a:br>
              <a:rPr lang="id-ID" altLang="en-US" b="1" dirty="0"/>
            </a:br>
            <a:endParaRPr lang="id-ID" altLang="en-US" sz="1000" dirty="0"/>
          </a:p>
          <a:p>
            <a:pPr marL="0" indent="0">
              <a:buNone/>
            </a:pPr>
            <a:r>
              <a:rPr lang="id-ID" altLang="en-US" sz="1600" b="1" dirty="0"/>
              <a:t>CATATAN 1 </a:t>
            </a:r>
            <a:r>
              <a:rPr lang="id-ID" altLang="en-US" sz="1600" dirty="0"/>
              <a:t>Dalam kasus-kasus di mana metode uji yang diakui menentukan batas-batas nilai-nilai sumber utama ketidakpastian pengukuran dan menentukan bentuk penampilan hasil perhitungan, laboratorium dianggap memiliki  klausul 7.6.2 dengan mengikuti metode uji dan petunjuk pelaporan.</a:t>
            </a:r>
          </a:p>
          <a:p>
            <a:pPr marL="0" indent="0">
              <a:buNone/>
            </a:pPr>
            <a:endParaRPr lang="id-ID" altLang="en-US" sz="900" dirty="0"/>
          </a:p>
          <a:p>
            <a:pPr marL="0" indent="0">
              <a:buNone/>
            </a:pPr>
            <a:r>
              <a:rPr lang="id-ID" altLang="en-US" sz="1600" b="1" dirty="0"/>
              <a:t>CATATAN 2 </a:t>
            </a:r>
            <a:r>
              <a:rPr lang="id-ID" altLang="en-US" sz="1600" dirty="0"/>
              <a:t>Untuk metode tes tertentu di mana ketidakpastian pengukuran diperoleh dengan metode ini dikenal, tidak ada kebutuhan untuk mengevaluasi ketidakpastian pengukuran untuk setiap hasil tes, jika mengidentifikasi faktor-faktor yang mempengaruhi kritis berada di bawah kendali dan tetap tidak berubah.</a:t>
            </a:r>
            <a:br>
              <a:rPr lang="id-ID" altLang="en-US" sz="1600" dirty="0"/>
            </a:br>
            <a:br>
              <a:rPr lang="id-ID" altLang="en-US" sz="1400" dirty="0"/>
            </a:br>
            <a:r>
              <a:rPr lang="id-ID" altLang="en-US" sz="1600" b="1" dirty="0"/>
              <a:t>CATATAN 3 </a:t>
            </a:r>
            <a:r>
              <a:rPr lang="id-ID" altLang="en-US" sz="1600" dirty="0"/>
              <a:t>Untuk informasi lebih lanjut ISO / IEC Guide 98-3, ISO 5725 dan ISO 21748</a:t>
            </a:r>
          </a:p>
        </p:txBody>
      </p:sp>
      <p:grpSp>
        <p:nvGrpSpPr>
          <p:cNvPr id="131077" name="Group 6">
            <a:extLst>
              <a:ext uri="{FF2B5EF4-FFF2-40B4-BE49-F238E27FC236}">
                <a16:creationId xmlns:a16="http://schemas.microsoft.com/office/drawing/2014/main" id="{22370D80-C7F9-4E58-9750-DC3EEE798B93}"/>
              </a:ext>
            </a:extLst>
          </p:cNvPr>
          <p:cNvGrpSpPr>
            <a:grpSpLocks/>
          </p:cNvGrpSpPr>
          <p:nvPr/>
        </p:nvGrpSpPr>
        <p:grpSpPr bwMode="auto">
          <a:xfrm>
            <a:off x="2362200" y="838200"/>
            <a:ext cx="5181600" cy="228600"/>
            <a:chOff x="904875" y="914400"/>
            <a:chExt cx="4184650" cy="0"/>
          </a:xfrm>
        </p:grpSpPr>
        <p:sp>
          <p:nvSpPr>
            <p:cNvPr id="131078" name="Line 8">
              <a:extLst>
                <a:ext uri="{FF2B5EF4-FFF2-40B4-BE49-F238E27FC236}">
                  <a16:creationId xmlns:a16="http://schemas.microsoft.com/office/drawing/2014/main" id="{712982B4-94A7-4A26-8A02-250BEC8BFB7A}"/>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1079" name="Line 9">
              <a:extLst>
                <a:ext uri="{FF2B5EF4-FFF2-40B4-BE49-F238E27FC236}">
                  <a16:creationId xmlns:a16="http://schemas.microsoft.com/office/drawing/2014/main" id="{08BF477B-A536-49AE-92C3-14EC6C5A4261}"/>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4FADBFA-B11D-4333-B520-E928B90DCA07}"/>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4AE72501-9E73-4AB7-8EDE-B466D8CEA349}"/>
              </a:ext>
            </a:extLst>
          </p:cNvPr>
          <p:cNvSpPr>
            <a:spLocks noGrp="1"/>
          </p:cNvSpPr>
          <p:nvPr>
            <p:ph type="sldNum" sz="quarter" idx="12"/>
          </p:nvPr>
        </p:nvSpPr>
        <p:spPr/>
        <p:txBody>
          <a:bodyPr/>
          <a:lstStyle/>
          <a:p>
            <a:fld id="{D613E84E-F90B-4997-BEAD-0068A8707C75}" type="slidenum">
              <a:rPr lang="en-US" smtClean="0"/>
              <a:t>92</a:t>
            </a:fld>
            <a:endParaRPr lang="en-US" dirty="0"/>
          </a:p>
        </p:txBody>
      </p:sp>
      <p:sp>
        <p:nvSpPr>
          <p:cNvPr id="5" name="Title 4">
            <a:extLst>
              <a:ext uri="{FF2B5EF4-FFF2-40B4-BE49-F238E27FC236}">
                <a16:creationId xmlns:a16="http://schemas.microsoft.com/office/drawing/2014/main" id="{DB38B88A-B562-45B8-9BA1-D3DBCA5F2817}"/>
              </a:ext>
            </a:extLst>
          </p:cNvPr>
          <p:cNvSpPr>
            <a:spLocks noGrp="1"/>
          </p:cNvSpPr>
          <p:nvPr>
            <p:ph type="title"/>
          </p:nvPr>
        </p:nvSpPr>
        <p:spPr>
          <a:xfrm>
            <a:off x="2453286" y="96276"/>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76FFF225-EF48-4FEC-B51E-71FFC76F3700}"/>
              </a:ext>
            </a:extLst>
          </p:cNvPr>
          <p:cNvSpPr>
            <a:spLocks noGrp="1" noChangeArrowheads="1"/>
          </p:cNvSpPr>
          <p:nvPr>
            <p:ph type="title"/>
          </p:nvPr>
        </p:nvSpPr>
        <p:spPr>
          <a:xfrm>
            <a:off x="2424113" y="14090"/>
            <a:ext cx="6330950" cy="685800"/>
          </a:xfrm>
        </p:spPr>
        <p:txBody>
          <a:bodyPr/>
          <a:lstStyle/>
          <a:p>
            <a:pPr eaLnBrk="1" hangingPunct="1"/>
            <a:r>
              <a:rPr lang="id-ID" altLang="en-US" sz="2400" dirty="0"/>
              <a:t>7.6</a:t>
            </a:r>
            <a:r>
              <a:rPr lang="en-US" altLang="en-US" sz="2400" dirty="0"/>
              <a:t> E</a:t>
            </a:r>
            <a:r>
              <a:rPr lang="id-ID" altLang="en-US" sz="2400" dirty="0"/>
              <a:t>valuasi ketidakpastian pengukuran</a:t>
            </a:r>
            <a:endParaRPr lang="en-US" altLang="en-US" sz="2400" dirty="0"/>
          </a:p>
        </p:txBody>
      </p:sp>
      <p:sp>
        <p:nvSpPr>
          <p:cNvPr id="132099" name="Line 3">
            <a:extLst>
              <a:ext uri="{FF2B5EF4-FFF2-40B4-BE49-F238E27FC236}">
                <a16:creationId xmlns:a16="http://schemas.microsoft.com/office/drawing/2014/main" id="{451430EC-91E1-4089-93A2-02F34101B1B4}"/>
              </a:ext>
            </a:extLst>
          </p:cNvPr>
          <p:cNvSpPr>
            <a:spLocks noChangeShapeType="1"/>
          </p:cNvSpPr>
          <p:nvPr/>
        </p:nvSpPr>
        <p:spPr bwMode="auto">
          <a:xfrm>
            <a:off x="5884598" y="2295129"/>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32100" name="Text Box 4">
            <a:extLst>
              <a:ext uri="{FF2B5EF4-FFF2-40B4-BE49-F238E27FC236}">
                <a16:creationId xmlns:a16="http://schemas.microsoft.com/office/drawing/2014/main" id="{B359F46B-066A-427D-B71D-6574BBD6B8B1}"/>
              </a:ext>
            </a:extLst>
          </p:cNvPr>
          <p:cNvSpPr txBox="1">
            <a:spLocks noChangeArrowheads="1"/>
          </p:cNvSpPr>
          <p:nvPr/>
        </p:nvSpPr>
        <p:spPr bwMode="auto">
          <a:xfrm>
            <a:off x="9032610" y="2150667"/>
            <a:ext cx="433388" cy="307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400"/>
              <a:t>7.6</a:t>
            </a:r>
            <a:endParaRPr lang="en-US" altLang="en-US" sz="1400"/>
          </a:p>
        </p:txBody>
      </p:sp>
      <p:sp>
        <p:nvSpPr>
          <p:cNvPr id="132101" name="Line 5">
            <a:extLst>
              <a:ext uri="{FF2B5EF4-FFF2-40B4-BE49-F238E27FC236}">
                <a16:creationId xmlns:a16="http://schemas.microsoft.com/office/drawing/2014/main" id="{C5769637-34C9-45FB-9F08-418D3956E3A4}"/>
              </a:ext>
            </a:extLst>
          </p:cNvPr>
          <p:cNvSpPr>
            <a:spLocks noChangeShapeType="1"/>
          </p:cNvSpPr>
          <p:nvPr/>
        </p:nvSpPr>
        <p:spPr bwMode="auto">
          <a:xfrm>
            <a:off x="7037124" y="1536304"/>
            <a:ext cx="503237"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32102" name="Text Box 6">
            <a:extLst>
              <a:ext uri="{FF2B5EF4-FFF2-40B4-BE49-F238E27FC236}">
                <a16:creationId xmlns:a16="http://schemas.microsoft.com/office/drawing/2014/main" id="{293FC255-DF07-4893-8585-26E8AB86984E}"/>
              </a:ext>
            </a:extLst>
          </p:cNvPr>
          <p:cNvSpPr txBox="1">
            <a:spLocks noChangeArrowheads="1"/>
          </p:cNvSpPr>
          <p:nvPr/>
        </p:nvSpPr>
        <p:spPr bwMode="auto">
          <a:xfrm>
            <a:off x="2332038" y="65897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32103" name="Line 7">
            <a:extLst>
              <a:ext uri="{FF2B5EF4-FFF2-40B4-BE49-F238E27FC236}">
                <a16:creationId xmlns:a16="http://schemas.microsoft.com/office/drawing/2014/main" id="{0FD296A2-2963-4B61-BD7C-F341B1184C76}"/>
              </a:ext>
            </a:extLst>
          </p:cNvPr>
          <p:cNvSpPr>
            <a:spLocks noChangeShapeType="1"/>
          </p:cNvSpPr>
          <p:nvPr/>
        </p:nvSpPr>
        <p:spPr bwMode="auto">
          <a:xfrm>
            <a:off x="5083698" y="799702"/>
            <a:ext cx="0" cy="59499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32104" name="Text Box 8">
            <a:extLst>
              <a:ext uri="{FF2B5EF4-FFF2-40B4-BE49-F238E27FC236}">
                <a16:creationId xmlns:a16="http://schemas.microsoft.com/office/drawing/2014/main" id="{1C051EE4-7451-4E0C-9812-3D2F0DC36F3D}"/>
              </a:ext>
            </a:extLst>
          </p:cNvPr>
          <p:cNvSpPr txBox="1">
            <a:spLocks noChangeArrowheads="1"/>
          </p:cNvSpPr>
          <p:nvPr/>
        </p:nvSpPr>
        <p:spPr bwMode="auto">
          <a:xfrm>
            <a:off x="739777" y="882253"/>
            <a:ext cx="43211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lnSpc>
                <a:spcPct val="120000"/>
              </a:lnSpc>
            </a:pPr>
            <a:r>
              <a:rPr lang="en-US" altLang="en-US" sz="1600" b="1" dirty="0" err="1">
                <a:solidFill>
                  <a:srgbClr val="00B050"/>
                </a:solidFill>
              </a:rPr>
              <a:t>Bukti</a:t>
            </a:r>
            <a:r>
              <a:rPr lang="en-US" altLang="en-US" sz="1600" b="1" dirty="0">
                <a:solidFill>
                  <a:srgbClr val="00B050"/>
                </a:solidFill>
              </a:rPr>
              <a:t> </a:t>
            </a:r>
            <a:r>
              <a:rPr lang="en-US" altLang="en-US" sz="1600" b="1" dirty="0" err="1">
                <a:solidFill>
                  <a:srgbClr val="00B050"/>
                </a:solidFill>
              </a:rPr>
              <a:t>Dokumen</a:t>
            </a:r>
            <a:r>
              <a:rPr lang="en-US" altLang="en-US" sz="1600" b="1" dirty="0">
                <a:solidFill>
                  <a:srgbClr val="00B050"/>
                </a:solidFill>
              </a:rPr>
              <a:t>:</a:t>
            </a:r>
          </a:p>
          <a:p>
            <a:pPr eaLnBrk="1" hangingPunct="1">
              <a:lnSpc>
                <a:spcPct val="120000"/>
              </a:lnSpc>
            </a:pPr>
            <a:endParaRPr lang="en-US" altLang="en-US" sz="1000" b="1" dirty="0">
              <a:solidFill>
                <a:srgbClr val="00B050"/>
              </a:solidFill>
            </a:endParaRPr>
          </a:p>
          <a:p>
            <a:pPr eaLnBrk="1" hangingPunct="1">
              <a:lnSpc>
                <a:spcPct val="130000"/>
              </a:lnSpc>
            </a:pPr>
            <a:r>
              <a:rPr lang="en-US" altLang="en-US" sz="1400" dirty="0" err="1">
                <a:solidFill>
                  <a:srgbClr val="00B050"/>
                </a:solidFill>
              </a:rPr>
              <a:t>Dokumen</a:t>
            </a:r>
            <a:r>
              <a:rPr lang="en-US" altLang="en-US" sz="1400" dirty="0">
                <a:solidFill>
                  <a:srgbClr val="00B050"/>
                </a:solidFill>
              </a:rPr>
              <a:t> level 1: </a:t>
            </a:r>
          </a:p>
          <a:p>
            <a:pPr eaLnBrk="1" hangingPunct="1">
              <a:lnSpc>
                <a:spcPct val="130000"/>
              </a:lnSpc>
              <a:buFontTx/>
              <a:buChar char="•"/>
            </a:pPr>
            <a:r>
              <a:rPr lang="en-US" altLang="en-US" sz="1400" dirty="0" err="1">
                <a:solidFill>
                  <a:srgbClr val="00B050"/>
                </a:solidFill>
              </a:rPr>
              <a:t>Kebijakan</a:t>
            </a:r>
            <a:r>
              <a:rPr lang="en-US" altLang="en-US" sz="1400" dirty="0">
                <a:solidFill>
                  <a:srgbClr val="00B050"/>
                </a:solidFill>
              </a:rPr>
              <a:t> dan </a:t>
            </a:r>
            <a:r>
              <a:rPr lang="en-US" altLang="en-US" sz="1400" dirty="0" err="1">
                <a:solidFill>
                  <a:srgbClr val="00B050"/>
                </a:solidFill>
              </a:rPr>
              <a:t>komitmen</a:t>
            </a:r>
            <a:r>
              <a:rPr lang="en-US" altLang="en-US" sz="1400" dirty="0">
                <a:solidFill>
                  <a:srgbClr val="00B050"/>
                </a:solidFill>
              </a:rPr>
              <a:t> m</a:t>
            </a:r>
            <a:r>
              <a:rPr lang="id-ID" altLang="en-US" sz="1400" dirty="0">
                <a:solidFill>
                  <a:srgbClr val="00B050"/>
                </a:solidFill>
              </a:rPr>
              <a:t>elakukan evalusi ketidakpastian pengukuran (U)</a:t>
            </a:r>
          </a:p>
          <a:p>
            <a:pPr eaLnBrk="1" hangingPunct="1">
              <a:lnSpc>
                <a:spcPct val="130000"/>
              </a:lnSpc>
              <a:buFontTx/>
              <a:buChar char="•"/>
            </a:pPr>
            <a:endParaRPr lang="en-US" altLang="en-US" sz="1400" dirty="0">
              <a:solidFill>
                <a:srgbClr val="00B050"/>
              </a:solidFill>
            </a:endParaRPr>
          </a:p>
          <a:p>
            <a:pPr eaLnBrk="1" hangingPunct="1">
              <a:lnSpc>
                <a:spcPct val="130000"/>
              </a:lnSpc>
            </a:pPr>
            <a:r>
              <a:rPr lang="en-US" altLang="en-US" sz="1400" dirty="0" err="1">
                <a:solidFill>
                  <a:srgbClr val="00B050"/>
                </a:solidFill>
              </a:rPr>
              <a:t>Dokumen</a:t>
            </a:r>
            <a:r>
              <a:rPr lang="en-US" altLang="en-US" sz="1400" dirty="0">
                <a:solidFill>
                  <a:srgbClr val="00B050"/>
                </a:solidFill>
              </a:rPr>
              <a:t> level 2:</a:t>
            </a:r>
          </a:p>
          <a:p>
            <a:pPr eaLnBrk="1" hangingPunct="1">
              <a:lnSpc>
                <a:spcPct val="130000"/>
              </a:lnSpc>
              <a:buFontTx/>
              <a:buChar char="•"/>
            </a:pPr>
            <a:r>
              <a:rPr lang="id-ID" altLang="en-US" sz="1400" dirty="0">
                <a:solidFill>
                  <a:srgbClr val="00B050"/>
                </a:solidFill>
              </a:rPr>
              <a:t>Prosedur estimasi U (option)</a:t>
            </a:r>
          </a:p>
          <a:p>
            <a:pPr eaLnBrk="1" hangingPunct="1">
              <a:lnSpc>
                <a:spcPct val="130000"/>
              </a:lnSpc>
              <a:buFontTx/>
              <a:buChar char="•"/>
            </a:pPr>
            <a:endParaRPr lang="en-US" altLang="en-US" sz="1400" dirty="0">
              <a:solidFill>
                <a:srgbClr val="00B050"/>
              </a:solidFill>
            </a:endParaRPr>
          </a:p>
          <a:p>
            <a:pPr algn="ctr" eaLnBrk="1" hangingPunct="1">
              <a:lnSpc>
                <a:spcPct val="130000"/>
              </a:lnSpc>
            </a:pPr>
            <a:r>
              <a:rPr lang="en-US" altLang="en-US" sz="1400" b="1" dirty="0" err="1">
                <a:solidFill>
                  <a:srgbClr val="00B050"/>
                </a:solidFill>
              </a:rPr>
              <a:t>Bukti</a:t>
            </a:r>
            <a:r>
              <a:rPr lang="en-US" altLang="en-US" sz="1400" b="1" dirty="0">
                <a:solidFill>
                  <a:srgbClr val="00B050"/>
                </a:solidFill>
              </a:rPr>
              <a:t> </a:t>
            </a:r>
            <a:r>
              <a:rPr lang="en-US" altLang="en-US" sz="1400" b="1" dirty="0" err="1">
                <a:solidFill>
                  <a:srgbClr val="00B050"/>
                </a:solidFill>
              </a:rPr>
              <a:t>Kerja</a:t>
            </a:r>
            <a:r>
              <a:rPr lang="en-US" altLang="en-US" sz="1400" b="1" dirty="0">
                <a:solidFill>
                  <a:srgbClr val="00B050"/>
                </a:solidFill>
              </a:rPr>
              <a:t>:</a:t>
            </a:r>
          </a:p>
          <a:p>
            <a:pPr algn="ctr" eaLnBrk="1" hangingPunct="1">
              <a:lnSpc>
                <a:spcPct val="130000"/>
              </a:lnSpc>
            </a:pPr>
            <a:endParaRPr lang="id-ID" altLang="en-US" sz="1400" b="1" dirty="0">
              <a:solidFill>
                <a:srgbClr val="00B050"/>
              </a:solidFill>
            </a:endParaRPr>
          </a:p>
          <a:p>
            <a:pPr algn="ctr" eaLnBrk="1" hangingPunct="1">
              <a:lnSpc>
                <a:spcPct val="130000"/>
              </a:lnSpc>
            </a:pPr>
            <a:endParaRPr lang="en-US" altLang="en-US" sz="1400" b="1" dirty="0">
              <a:solidFill>
                <a:srgbClr val="00B050"/>
              </a:solidFill>
            </a:endParaRPr>
          </a:p>
          <a:p>
            <a:pPr eaLnBrk="1" hangingPunct="1">
              <a:lnSpc>
                <a:spcPct val="130000"/>
              </a:lnSpc>
              <a:buFontTx/>
              <a:buChar char="•"/>
            </a:pPr>
            <a:r>
              <a:rPr lang="en-US" altLang="en-US" sz="1400" dirty="0">
                <a:solidFill>
                  <a:srgbClr val="00B050"/>
                </a:solidFill>
              </a:rPr>
              <a:t>H</a:t>
            </a:r>
            <a:r>
              <a:rPr lang="id-ID" altLang="en-US" sz="1400" dirty="0">
                <a:solidFill>
                  <a:srgbClr val="00B050"/>
                </a:solidFill>
              </a:rPr>
              <a:t>asil perhitungan U dari metode uji yang menghasilkan data numerik.</a:t>
            </a:r>
            <a:endParaRPr lang="en-US" altLang="en-US" sz="1400" dirty="0">
              <a:solidFill>
                <a:srgbClr val="00B050"/>
              </a:solidFill>
            </a:endParaRPr>
          </a:p>
        </p:txBody>
      </p:sp>
      <p:sp>
        <p:nvSpPr>
          <p:cNvPr id="132105" name="Text Box 9">
            <a:extLst>
              <a:ext uri="{FF2B5EF4-FFF2-40B4-BE49-F238E27FC236}">
                <a16:creationId xmlns:a16="http://schemas.microsoft.com/office/drawing/2014/main" id="{334D77C5-DC1D-400D-9D85-1BDCA008FBE1}"/>
              </a:ext>
            </a:extLst>
          </p:cNvPr>
          <p:cNvSpPr txBox="1">
            <a:spLocks noChangeArrowheads="1"/>
          </p:cNvSpPr>
          <p:nvPr/>
        </p:nvSpPr>
        <p:spPr bwMode="auto">
          <a:xfrm>
            <a:off x="5308335" y="4066780"/>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Clr>
                <a:srgbClr val="008000"/>
              </a:buClr>
              <a:buSzPct val="70000"/>
              <a:buFont typeface="Wingdings" panose="05000000000000000000" pitchFamily="2" charset="2"/>
              <a:buChar char="q"/>
            </a:pPr>
            <a:r>
              <a:rPr lang="en-US" altLang="en-US" sz="1600">
                <a:solidFill>
                  <a:srgbClr val="9B3203"/>
                </a:solidFill>
              </a:rPr>
              <a:t>  </a:t>
            </a:r>
            <a:r>
              <a:rPr lang="en-US" altLang="en-US" sz="1600" b="1"/>
              <a:t>Ketidakpastian adalah suatu parameter yang terasosiasi dengan hasil pengujian/ pengukuran, yang mencerminkan ketersebaran nilai-nilainya yang layak dimiliki pada benda yang diuji/ukur.</a:t>
            </a:r>
          </a:p>
        </p:txBody>
      </p:sp>
      <p:sp>
        <p:nvSpPr>
          <p:cNvPr id="132106" name="Text Box 10">
            <a:extLst>
              <a:ext uri="{FF2B5EF4-FFF2-40B4-BE49-F238E27FC236}">
                <a16:creationId xmlns:a16="http://schemas.microsoft.com/office/drawing/2014/main" id="{273521FF-7209-42A9-B9C4-CC9EE12B49E7}"/>
              </a:ext>
            </a:extLst>
          </p:cNvPr>
          <p:cNvSpPr txBox="1">
            <a:spLocks noChangeArrowheads="1"/>
          </p:cNvSpPr>
          <p:nvPr/>
        </p:nvSpPr>
        <p:spPr bwMode="auto">
          <a:xfrm>
            <a:off x="6387836" y="888604"/>
            <a:ext cx="1535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dirty="0"/>
              <a:t>Identifikasi faktor  U</a:t>
            </a:r>
            <a:endParaRPr lang="en-US" altLang="en-US" sz="1200" dirty="0"/>
          </a:p>
          <a:p>
            <a:pPr eaLnBrk="1" hangingPunct="1"/>
            <a:r>
              <a:rPr lang="en-US" altLang="en-US" sz="1200" dirty="0"/>
              <a:t> (</a:t>
            </a:r>
            <a:r>
              <a:rPr lang="id-ID" altLang="en-US" sz="1200" dirty="0"/>
              <a:t>7.6.1</a:t>
            </a:r>
            <a:r>
              <a:rPr lang="en-US" altLang="en-US" sz="1200" dirty="0"/>
              <a:t>) </a:t>
            </a:r>
          </a:p>
        </p:txBody>
      </p:sp>
      <p:sp>
        <p:nvSpPr>
          <p:cNvPr id="132107" name="Line 12">
            <a:extLst>
              <a:ext uri="{FF2B5EF4-FFF2-40B4-BE49-F238E27FC236}">
                <a16:creationId xmlns:a16="http://schemas.microsoft.com/office/drawing/2014/main" id="{D1D2FEDB-FA37-4513-BB7C-92872D25346D}"/>
              </a:ext>
            </a:extLst>
          </p:cNvPr>
          <p:cNvSpPr>
            <a:spLocks noChangeShapeType="1"/>
          </p:cNvSpPr>
          <p:nvPr/>
        </p:nvSpPr>
        <p:spPr bwMode="auto">
          <a:xfrm flipV="1">
            <a:off x="7829286" y="2328466"/>
            <a:ext cx="358775" cy="865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32108" name="Text Box 26">
            <a:extLst>
              <a:ext uri="{FF2B5EF4-FFF2-40B4-BE49-F238E27FC236}">
                <a16:creationId xmlns:a16="http://schemas.microsoft.com/office/drawing/2014/main" id="{07308A29-232F-41C7-A1B1-5EED5CE830E7}"/>
              </a:ext>
            </a:extLst>
          </p:cNvPr>
          <p:cNvSpPr txBox="1">
            <a:spLocks noChangeArrowheads="1"/>
          </p:cNvSpPr>
          <p:nvPr/>
        </p:nvSpPr>
        <p:spPr bwMode="auto">
          <a:xfrm>
            <a:off x="7289535" y="3138092"/>
            <a:ext cx="162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Evaluasi  U harus </a:t>
            </a:r>
          </a:p>
          <a:p>
            <a:pPr eaLnBrk="1" hangingPunct="1"/>
            <a:r>
              <a:rPr lang="id-ID" altLang="en-US" sz="1200"/>
              <a:t>dilakukan  bila  faktor</a:t>
            </a:r>
          </a:p>
          <a:p>
            <a:pPr eaLnBrk="1" hangingPunct="1"/>
            <a:r>
              <a:rPr lang="id-ID" altLang="en-US" sz="1200"/>
              <a:t>U berubah (7.6.3)</a:t>
            </a:r>
            <a:endParaRPr lang="en-US" altLang="en-US" sz="1200"/>
          </a:p>
        </p:txBody>
      </p:sp>
      <p:pic>
        <p:nvPicPr>
          <p:cNvPr id="132109" name="Picture 28" descr="j0230358">
            <a:extLst>
              <a:ext uri="{FF2B5EF4-FFF2-40B4-BE49-F238E27FC236}">
                <a16:creationId xmlns:a16="http://schemas.microsoft.com/office/drawing/2014/main" id="{4B59DB33-E8BC-47AD-82D4-8FC202956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13227" y="799702"/>
            <a:ext cx="739775" cy="795338"/>
          </a:xfrm>
        </p:spPr>
      </p:pic>
      <p:grpSp>
        <p:nvGrpSpPr>
          <p:cNvPr id="132110" name="Group 31">
            <a:extLst>
              <a:ext uri="{FF2B5EF4-FFF2-40B4-BE49-F238E27FC236}">
                <a16:creationId xmlns:a16="http://schemas.microsoft.com/office/drawing/2014/main" id="{EC530240-78AC-406F-A5EA-7947399399FF}"/>
              </a:ext>
            </a:extLst>
          </p:cNvPr>
          <p:cNvGrpSpPr>
            <a:grpSpLocks/>
          </p:cNvGrpSpPr>
          <p:nvPr/>
        </p:nvGrpSpPr>
        <p:grpSpPr bwMode="auto">
          <a:xfrm>
            <a:off x="879476" y="3542902"/>
            <a:ext cx="935038" cy="503238"/>
            <a:chOff x="4059" y="3110"/>
            <a:chExt cx="1413" cy="590"/>
          </a:xfrm>
        </p:grpSpPr>
        <p:sp>
          <p:nvSpPr>
            <p:cNvPr id="132117" name="AutoShape 32">
              <a:extLst>
                <a:ext uri="{FF2B5EF4-FFF2-40B4-BE49-F238E27FC236}">
                  <a16:creationId xmlns:a16="http://schemas.microsoft.com/office/drawing/2014/main" id="{15B95093-FBF8-4828-94E6-60B77AA306A2}"/>
                </a:ext>
              </a:extLst>
            </p:cNvPr>
            <p:cNvSpPr>
              <a:spLocks noChangeAspect="1" noChangeArrowheads="1" noTextEdit="1"/>
            </p:cNvSpPr>
            <p:nvPr/>
          </p:nvSpPr>
          <p:spPr bwMode="auto">
            <a:xfrm>
              <a:off x="4059" y="3110"/>
              <a:ext cx="141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32118" name="Freeform 33">
              <a:extLst>
                <a:ext uri="{FF2B5EF4-FFF2-40B4-BE49-F238E27FC236}">
                  <a16:creationId xmlns:a16="http://schemas.microsoft.com/office/drawing/2014/main" id="{21E55D3B-E458-4DD1-8F9B-E8FF05ECF252}"/>
                </a:ext>
              </a:extLst>
            </p:cNvPr>
            <p:cNvSpPr>
              <a:spLocks/>
            </p:cNvSpPr>
            <p:nvPr/>
          </p:nvSpPr>
          <p:spPr bwMode="auto">
            <a:xfrm>
              <a:off x="4189" y="3122"/>
              <a:ext cx="117" cy="125"/>
            </a:xfrm>
            <a:custGeom>
              <a:avLst/>
              <a:gdLst>
                <a:gd name="T0" fmla="*/ 0 w 442"/>
                <a:gd name="T1" fmla="*/ 0 h 471"/>
                <a:gd name="T2" fmla="*/ 0 w 442"/>
                <a:gd name="T3" fmla="*/ 0 h 471"/>
                <a:gd name="T4" fmla="*/ 0 w 442"/>
                <a:gd name="T5" fmla="*/ 0 h 471"/>
                <a:gd name="T6" fmla="*/ 0 w 442"/>
                <a:gd name="T7" fmla="*/ 0 h 471"/>
                <a:gd name="T8" fmla="*/ 0 w 442"/>
                <a:gd name="T9" fmla="*/ 0 h 471"/>
                <a:gd name="T10" fmla="*/ 0 w 442"/>
                <a:gd name="T11" fmla="*/ 0 h 471"/>
                <a:gd name="T12" fmla="*/ 0 w 442"/>
                <a:gd name="T13" fmla="*/ 0 h 471"/>
                <a:gd name="T14" fmla="*/ 0 w 442"/>
                <a:gd name="T15" fmla="*/ 0 h 471"/>
                <a:gd name="T16" fmla="*/ 0 w 442"/>
                <a:gd name="T17" fmla="*/ 0 h 471"/>
                <a:gd name="T18" fmla="*/ 0 w 442"/>
                <a:gd name="T19" fmla="*/ 0 h 471"/>
                <a:gd name="T20" fmla="*/ 0 w 442"/>
                <a:gd name="T21" fmla="*/ 0 h 471"/>
                <a:gd name="T22" fmla="*/ 0 w 442"/>
                <a:gd name="T23" fmla="*/ 0 h 471"/>
                <a:gd name="T24" fmla="*/ 0 w 442"/>
                <a:gd name="T25" fmla="*/ 0 h 471"/>
                <a:gd name="T26" fmla="*/ 0 w 442"/>
                <a:gd name="T27" fmla="*/ 0 h 471"/>
                <a:gd name="T28" fmla="*/ 0 w 442"/>
                <a:gd name="T29" fmla="*/ 0 h 471"/>
                <a:gd name="T30" fmla="*/ 0 w 442"/>
                <a:gd name="T31" fmla="*/ 0 h 471"/>
                <a:gd name="T32" fmla="*/ 0 w 442"/>
                <a:gd name="T33" fmla="*/ 0 h 471"/>
                <a:gd name="T34" fmla="*/ 0 w 442"/>
                <a:gd name="T35" fmla="*/ 0 h 471"/>
                <a:gd name="T36" fmla="*/ 0 w 442"/>
                <a:gd name="T37" fmla="*/ 0 h 471"/>
                <a:gd name="T38" fmla="*/ 0 w 442"/>
                <a:gd name="T39" fmla="*/ 0 h 471"/>
                <a:gd name="T40" fmla="*/ 0 w 442"/>
                <a:gd name="T41" fmla="*/ 0 h 471"/>
                <a:gd name="T42" fmla="*/ 0 w 442"/>
                <a:gd name="T43" fmla="*/ 0 h 4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2"/>
                <a:gd name="T67" fmla="*/ 0 h 471"/>
                <a:gd name="T68" fmla="*/ 442 w 442"/>
                <a:gd name="T69" fmla="*/ 471 h 4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2" h="471">
                  <a:moveTo>
                    <a:pt x="149" y="224"/>
                  </a:moveTo>
                  <a:lnTo>
                    <a:pt x="140" y="157"/>
                  </a:lnTo>
                  <a:lnTo>
                    <a:pt x="140" y="91"/>
                  </a:lnTo>
                  <a:lnTo>
                    <a:pt x="159" y="37"/>
                  </a:lnTo>
                  <a:lnTo>
                    <a:pt x="201" y="13"/>
                  </a:lnTo>
                  <a:lnTo>
                    <a:pt x="259" y="0"/>
                  </a:lnTo>
                  <a:lnTo>
                    <a:pt x="331" y="24"/>
                  </a:lnTo>
                  <a:lnTo>
                    <a:pt x="383" y="96"/>
                  </a:lnTo>
                  <a:lnTo>
                    <a:pt x="425" y="205"/>
                  </a:lnTo>
                  <a:lnTo>
                    <a:pt x="440" y="287"/>
                  </a:lnTo>
                  <a:lnTo>
                    <a:pt x="442" y="390"/>
                  </a:lnTo>
                  <a:lnTo>
                    <a:pt x="418" y="446"/>
                  </a:lnTo>
                  <a:lnTo>
                    <a:pt x="382" y="471"/>
                  </a:lnTo>
                  <a:lnTo>
                    <a:pt x="309" y="471"/>
                  </a:lnTo>
                  <a:lnTo>
                    <a:pt x="256" y="437"/>
                  </a:lnTo>
                  <a:lnTo>
                    <a:pt x="207" y="365"/>
                  </a:lnTo>
                  <a:lnTo>
                    <a:pt x="168" y="307"/>
                  </a:lnTo>
                  <a:lnTo>
                    <a:pt x="15" y="290"/>
                  </a:lnTo>
                  <a:lnTo>
                    <a:pt x="0" y="265"/>
                  </a:lnTo>
                  <a:lnTo>
                    <a:pt x="6" y="248"/>
                  </a:lnTo>
                  <a:lnTo>
                    <a:pt x="156" y="245"/>
                  </a:lnTo>
                  <a:lnTo>
                    <a:pt x="149" y="224"/>
                  </a:lnTo>
                  <a:close/>
                </a:path>
              </a:pathLst>
            </a:custGeom>
            <a:solidFill>
              <a:schemeClr val="folHlink"/>
            </a:solidFill>
            <a:ln w="9525">
              <a:solidFill>
                <a:schemeClr val="folHlink"/>
              </a:solidFill>
              <a:round/>
              <a:headEnd/>
              <a:tailEnd/>
            </a:ln>
          </p:spPr>
          <p:txBody>
            <a:bodyPr/>
            <a:lstStyle/>
            <a:p>
              <a:endParaRPr lang="id-ID"/>
            </a:p>
          </p:txBody>
        </p:sp>
        <p:sp>
          <p:nvSpPr>
            <p:cNvPr id="132119" name="Freeform 34">
              <a:extLst>
                <a:ext uri="{FF2B5EF4-FFF2-40B4-BE49-F238E27FC236}">
                  <a16:creationId xmlns:a16="http://schemas.microsoft.com/office/drawing/2014/main" id="{5493F499-2EF6-4E4F-8E2A-EB9C608CAAFD}"/>
                </a:ext>
              </a:extLst>
            </p:cNvPr>
            <p:cNvSpPr>
              <a:spLocks/>
            </p:cNvSpPr>
            <p:nvPr/>
          </p:nvSpPr>
          <p:spPr bwMode="auto">
            <a:xfrm>
              <a:off x="4059" y="3214"/>
              <a:ext cx="229" cy="83"/>
            </a:xfrm>
            <a:custGeom>
              <a:avLst/>
              <a:gdLst>
                <a:gd name="T0" fmla="*/ 0 w 864"/>
                <a:gd name="T1" fmla="*/ 0 h 313"/>
                <a:gd name="T2" fmla="*/ 0 w 864"/>
                <a:gd name="T3" fmla="*/ 0 h 313"/>
                <a:gd name="T4" fmla="*/ 0 w 864"/>
                <a:gd name="T5" fmla="*/ 0 h 313"/>
                <a:gd name="T6" fmla="*/ 0 w 864"/>
                <a:gd name="T7" fmla="*/ 0 h 313"/>
                <a:gd name="T8" fmla="*/ 0 w 864"/>
                <a:gd name="T9" fmla="*/ 0 h 313"/>
                <a:gd name="T10" fmla="*/ 0 w 864"/>
                <a:gd name="T11" fmla="*/ 0 h 313"/>
                <a:gd name="T12" fmla="*/ 0 w 864"/>
                <a:gd name="T13" fmla="*/ 0 h 313"/>
                <a:gd name="T14" fmla="*/ 0 w 864"/>
                <a:gd name="T15" fmla="*/ 0 h 313"/>
                <a:gd name="T16" fmla="*/ 0 w 864"/>
                <a:gd name="T17" fmla="*/ 0 h 313"/>
                <a:gd name="T18" fmla="*/ 0 w 864"/>
                <a:gd name="T19" fmla="*/ 0 h 313"/>
                <a:gd name="T20" fmla="*/ 0 w 864"/>
                <a:gd name="T21" fmla="*/ 0 h 313"/>
                <a:gd name="T22" fmla="*/ 0 w 864"/>
                <a:gd name="T23" fmla="*/ 0 h 313"/>
                <a:gd name="T24" fmla="*/ 0 w 864"/>
                <a:gd name="T25" fmla="*/ 0 h 313"/>
                <a:gd name="T26" fmla="*/ 0 w 864"/>
                <a:gd name="T27" fmla="*/ 0 h 313"/>
                <a:gd name="T28" fmla="*/ 0 w 864"/>
                <a:gd name="T29" fmla="*/ 0 h 313"/>
                <a:gd name="T30" fmla="*/ 0 w 864"/>
                <a:gd name="T31" fmla="*/ 0 h 313"/>
                <a:gd name="T32" fmla="*/ 0 w 864"/>
                <a:gd name="T33" fmla="*/ 0 h 313"/>
                <a:gd name="T34" fmla="*/ 0 w 864"/>
                <a:gd name="T35" fmla="*/ 0 h 313"/>
                <a:gd name="T36" fmla="*/ 0 w 864"/>
                <a:gd name="T37" fmla="*/ 0 h 313"/>
                <a:gd name="T38" fmla="*/ 0 w 864"/>
                <a:gd name="T39" fmla="*/ 0 h 313"/>
                <a:gd name="T40" fmla="*/ 0 w 864"/>
                <a:gd name="T41" fmla="*/ 0 h 313"/>
                <a:gd name="T42" fmla="*/ 0 w 864"/>
                <a:gd name="T43" fmla="*/ 0 h 313"/>
                <a:gd name="T44" fmla="*/ 0 w 864"/>
                <a:gd name="T45" fmla="*/ 0 h 313"/>
                <a:gd name="T46" fmla="*/ 0 w 864"/>
                <a:gd name="T47" fmla="*/ 0 h 313"/>
                <a:gd name="T48" fmla="*/ 0 w 864"/>
                <a:gd name="T49" fmla="*/ 0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64"/>
                <a:gd name="T76" fmla="*/ 0 h 313"/>
                <a:gd name="T77" fmla="*/ 864 w 864"/>
                <a:gd name="T78" fmla="*/ 313 h 31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64" h="313">
                  <a:moveTo>
                    <a:pt x="861" y="264"/>
                  </a:moveTo>
                  <a:lnTo>
                    <a:pt x="748" y="225"/>
                  </a:lnTo>
                  <a:lnTo>
                    <a:pt x="704" y="214"/>
                  </a:lnTo>
                  <a:lnTo>
                    <a:pt x="573" y="181"/>
                  </a:lnTo>
                  <a:lnTo>
                    <a:pt x="313" y="107"/>
                  </a:lnTo>
                  <a:lnTo>
                    <a:pt x="141" y="56"/>
                  </a:lnTo>
                  <a:lnTo>
                    <a:pt x="25" y="0"/>
                  </a:lnTo>
                  <a:lnTo>
                    <a:pt x="0" y="15"/>
                  </a:lnTo>
                  <a:lnTo>
                    <a:pt x="16" y="39"/>
                  </a:lnTo>
                  <a:lnTo>
                    <a:pt x="100" y="81"/>
                  </a:lnTo>
                  <a:lnTo>
                    <a:pt x="156" y="92"/>
                  </a:lnTo>
                  <a:lnTo>
                    <a:pt x="133" y="117"/>
                  </a:lnTo>
                  <a:lnTo>
                    <a:pt x="141" y="156"/>
                  </a:lnTo>
                  <a:lnTo>
                    <a:pt x="208" y="201"/>
                  </a:lnTo>
                  <a:lnTo>
                    <a:pt x="280" y="217"/>
                  </a:lnTo>
                  <a:lnTo>
                    <a:pt x="322" y="189"/>
                  </a:lnTo>
                  <a:lnTo>
                    <a:pt x="338" y="150"/>
                  </a:lnTo>
                  <a:lnTo>
                    <a:pt x="432" y="166"/>
                  </a:lnTo>
                  <a:lnTo>
                    <a:pt x="523" y="205"/>
                  </a:lnTo>
                  <a:lnTo>
                    <a:pt x="631" y="241"/>
                  </a:lnTo>
                  <a:lnTo>
                    <a:pt x="712" y="280"/>
                  </a:lnTo>
                  <a:lnTo>
                    <a:pt x="796" y="309"/>
                  </a:lnTo>
                  <a:lnTo>
                    <a:pt x="839" y="313"/>
                  </a:lnTo>
                  <a:lnTo>
                    <a:pt x="864" y="292"/>
                  </a:lnTo>
                  <a:lnTo>
                    <a:pt x="861" y="264"/>
                  </a:lnTo>
                  <a:close/>
                </a:path>
              </a:pathLst>
            </a:custGeom>
            <a:solidFill>
              <a:schemeClr val="folHlink"/>
            </a:solidFill>
            <a:ln w="9525">
              <a:solidFill>
                <a:schemeClr val="folHlink"/>
              </a:solidFill>
              <a:round/>
              <a:headEnd/>
              <a:tailEnd/>
            </a:ln>
          </p:spPr>
          <p:txBody>
            <a:bodyPr/>
            <a:lstStyle/>
            <a:p>
              <a:endParaRPr lang="id-ID"/>
            </a:p>
          </p:txBody>
        </p:sp>
        <p:sp>
          <p:nvSpPr>
            <p:cNvPr id="132120" name="Freeform 35">
              <a:extLst>
                <a:ext uri="{FF2B5EF4-FFF2-40B4-BE49-F238E27FC236}">
                  <a16:creationId xmlns:a16="http://schemas.microsoft.com/office/drawing/2014/main" id="{F2AA44E8-DCBE-4EBD-B5E1-BD531D15CC05}"/>
                </a:ext>
              </a:extLst>
            </p:cNvPr>
            <p:cNvSpPr>
              <a:spLocks/>
            </p:cNvSpPr>
            <p:nvPr/>
          </p:nvSpPr>
          <p:spPr bwMode="auto">
            <a:xfrm>
              <a:off x="4267" y="3257"/>
              <a:ext cx="76" cy="240"/>
            </a:xfrm>
            <a:custGeom>
              <a:avLst/>
              <a:gdLst>
                <a:gd name="T0" fmla="*/ 0 w 285"/>
                <a:gd name="T1" fmla="*/ 0 h 906"/>
                <a:gd name="T2" fmla="*/ 0 w 285"/>
                <a:gd name="T3" fmla="*/ 0 h 906"/>
                <a:gd name="T4" fmla="*/ 0 w 285"/>
                <a:gd name="T5" fmla="*/ 0 h 906"/>
                <a:gd name="T6" fmla="*/ 0 w 285"/>
                <a:gd name="T7" fmla="*/ 0 h 906"/>
                <a:gd name="T8" fmla="*/ 0 w 285"/>
                <a:gd name="T9" fmla="*/ 0 h 906"/>
                <a:gd name="T10" fmla="*/ 0 w 285"/>
                <a:gd name="T11" fmla="*/ 0 h 906"/>
                <a:gd name="T12" fmla="*/ 0 w 285"/>
                <a:gd name="T13" fmla="*/ 0 h 906"/>
                <a:gd name="T14" fmla="*/ 0 w 285"/>
                <a:gd name="T15" fmla="*/ 0 h 906"/>
                <a:gd name="T16" fmla="*/ 0 w 285"/>
                <a:gd name="T17" fmla="*/ 0 h 906"/>
                <a:gd name="T18" fmla="*/ 0 w 285"/>
                <a:gd name="T19" fmla="*/ 0 h 906"/>
                <a:gd name="T20" fmla="*/ 0 w 285"/>
                <a:gd name="T21" fmla="*/ 0 h 906"/>
                <a:gd name="T22" fmla="*/ 0 w 285"/>
                <a:gd name="T23" fmla="*/ 0 h 906"/>
                <a:gd name="T24" fmla="*/ 0 w 285"/>
                <a:gd name="T25" fmla="*/ 0 h 906"/>
                <a:gd name="T26" fmla="*/ 0 w 285"/>
                <a:gd name="T27" fmla="*/ 0 h 906"/>
                <a:gd name="T28" fmla="*/ 0 w 285"/>
                <a:gd name="T29" fmla="*/ 0 h 906"/>
                <a:gd name="T30" fmla="*/ 0 w 285"/>
                <a:gd name="T31" fmla="*/ 0 h 906"/>
                <a:gd name="T32" fmla="*/ 0 w 285"/>
                <a:gd name="T33" fmla="*/ 0 h 906"/>
                <a:gd name="T34" fmla="*/ 0 w 285"/>
                <a:gd name="T35" fmla="*/ 0 h 906"/>
                <a:gd name="T36" fmla="*/ 0 w 285"/>
                <a:gd name="T37" fmla="*/ 0 h 906"/>
                <a:gd name="T38" fmla="*/ 0 w 285"/>
                <a:gd name="T39" fmla="*/ 0 h 906"/>
                <a:gd name="T40" fmla="*/ 0 w 285"/>
                <a:gd name="T41" fmla="*/ 0 h 906"/>
                <a:gd name="T42" fmla="*/ 0 w 285"/>
                <a:gd name="T43" fmla="*/ 0 h 906"/>
                <a:gd name="T44" fmla="*/ 0 w 285"/>
                <a:gd name="T45" fmla="*/ 0 h 906"/>
                <a:gd name="T46" fmla="*/ 0 w 285"/>
                <a:gd name="T47" fmla="*/ 0 h 906"/>
                <a:gd name="T48" fmla="*/ 0 w 285"/>
                <a:gd name="T49" fmla="*/ 0 h 906"/>
                <a:gd name="T50" fmla="*/ 0 w 285"/>
                <a:gd name="T51" fmla="*/ 0 h 906"/>
                <a:gd name="T52" fmla="*/ 0 w 285"/>
                <a:gd name="T53" fmla="*/ 0 h 906"/>
                <a:gd name="T54" fmla="*/ 0 w 285"/>
                <a:gd name="T55" fmla="*/ 0 h 90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5"/>
                <a:gd name="T85" fmla="*/ 0 h 906"/>
                <a:gd name="T86" fmla="*/ 285 w 285"/>
                <a:gd name="T87" fmla="*/ 906 h 90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5" h="906">
                  <a:moveTo>
                    <a:pt x="41" y="44"/>
                  </a:moveTo>
                  <a:lnTo>
                    <a:pt x="61" y="10"/>
                  </a:lnTo>
                  <a:lnTo>
                    <a:pt x="112" y="0"/>
                  </a:lnTo>
                  <a:lnTo>
                    <a:pt x="175" y="32"/>
                  </a:lnTo>
                  <a:lnTo>
                    <a:pt x="233" y="140"/>
                  </a:lnTo>
                  <a:lnTo>
                    <a:pt x="258" y="224"/>
                  </a:lnTo>
                  <a:lnTo>
                    <a:pt x="278" y="324"/>
                  </a:lnTo>
                  <a:lnTo>
                    <a:pt x="285" y="460"/>
                  </a:lnTo>
                  <a:lnTo>
                    <a:pt x="284" y="581"/>
                  </a:lnTo>
                  <a:lnTo>
                    <a:pt x="278" y="725"/>
                  </a:lnTo>
                  <a:lnTo>
                    <a:pt x="269" y="834"/>
                  </a:lnTo>
                  <a:lnTo>
                    <a:pt x="245" y="881"/>
                  </a:lnTo>
                  <a:lnTo>
                    <a:pt x="203" y="897"/>
                  </a:lnTo>
                  <a:lnTo>
                    <a:pt x="152" y="906"/>
                  </a:lnTo>
                  <a:lnTo>
                    <a:pt x="86" y="890"/>
                  </a:lnTo>
                  <a:lnTo>
                    <a:pt x="37" y="867"/>
                  </a:lnTo>
                  <a:lnTo>
                    <a:pt x="12" y="818"/>
                  </a:lnTo>
                  <a:lnTo>
                    <a:pt x="0" y="725"/>
                  </a:lnTo>
                  <a:lnTo>
                    <a:pt x="3" y="614"/>
                  </a:lnTo>
                  <a:lnTo>
                    <a:pt x="28" y="540"/>
                  </a:lnTo>
                  <a:lnTo>
                    <a:pt x="37" y="423"/>
                  </a:lnTo>
                  <a:lnTo>
                    <a:pt x="34" y="366"/>
                  </a:lnTo>
                  <a:lnTo>
                    <a:pt x="19" y="299"/>
                  </a:lnTo>
                  <a:lnTo>
                    <a:pt x="9" y="233"/>
                  </a:lnTo>
                  <a:lnTo>
                    <a:pt x="3" y="152"/>
                  </a:lnTo>
                  <a:lnTo>
                    <a:pt x="3" y="94"/>
                  </a:lnTo>
                  <a:lnTo>
                    <a:pt x="25" y="61"/>
                  </a:lnTo>
                  <a:lnTo>
                    <a:pt x="41" y="44"/>
                  </a:lnTo>
                  <a:close/>
                </a:path>
              </a:pathLst>
            </a:custGeom>
            <a:solidFill>
              <a:schemeClr val="folHlink"/>
            </a:solidFill>
            <a:ln w="9525">
              <a:solidFill>
                <a:schemeClr val="folHlink"/>
              </a:solidFill>
              <a:round/>
              <a:headEnd/>
              <a:tailEnd/>
            </a:ln>
          </p:spPr>
          <p:txBody>
            <a:bodyPr/>
            <a:lstStyle/>
            <a:p>
              <a:endParaRPr lang="id-ID"/>
            </a:p>
          </p:txBody>
        </p:sp>
        <p:sp>
          <p:nvSpPr>
            <p:cNvPr id="132121" name="Freeform 36">
              <a:extLst>
                <a:ext uri="{FF2B5EF4-FFF2-40B4-BE49-F238E27FC236}">
                  <a16:creationId xmlns:a16="http://schemas.microsoft.com/office/drawing/2014/main" id="{C73CB984-DF47-4CA0-ADCC-10405C53F2E1}"/>
                </a:ext>
              </a:extLst>
            </p:cNvPr>
            <p:cNvSpPr>
              <a:spLocks/>
            </p:cNvSpPr>
            <p:nvPr/>
          </p:nvSpPr>
          <p:spPr bwMode="auto">
            <a:xfrm>
              <a:off x="4244" y="3456"/>
              <a:ext cx="97" cy="230"/>
            </a:xfrm>
            <a:custGeom>
              <a:avLst/>
              <a:gdLst>
                <a:gd name="T0" fmla="*/ 0 w 365"/>
                <a:gd name="T1" fmla="*/ 0 h 865"/>
                <a:gd name="T2" fmla="*/ 0 w 365"/>
                <a:gd name="T3" fmla="*/ 0 h 865"/>
                <a:gd name="T4" fmla="*/ 0 w 365"/>
                <a:gd name="T5" fmla="*/ 0 h 865"/>
                <a:gd name="T6" fmla="*/ 0 w 365"/>
                <a:gd name="T7" fmla="*/ 0 h 865"/>
                <a:gd name="T8" fmla="*/ 0 w 365"/>
                <a:gd name="T9" fmla="*/ 0 h 865"/>
                <a:gd name="T10" fmla="*/ 0 w 365"/>
                <a:gd name="T11" fmla="*/ 0 h 865"/>
                <a:gd name="T12" fmla="*/ 0 w 365"/>
                <a:gd name="T13" fmla="*/ 0 h 865"/>
                <a:gd name="T14" fmla="*/ 0 w 365"/>
                <a:gd name="T15" fmla="*/ 0 h 865"/>
                <a:gd name="T16" fmla="*/ 0 w 365"/>
                <a:gd name="T17" fmla="*/ 0 h 865"/>
                <a:gd name="T18" fmla="*/ 0 w 365"/>
                <a:gd name="T19" fmla="*/ 0 h 865"/>
                <a:gd name="T20" fmla="*/ 0 w 365"/>
                <a:gd name="T21" fmla="*/ 0 h 865"/>
                <a:gd name="T22" fmla="*/ 0 w 365"/>
                <a:gd name="T23" fmla="*/ 0 h 865"/>
                <a:gd name="T24" fmla="*/ 0 w 365"/>
                <a:gd name="T25" fmla="*/ 0 h 865"/>
                <a:gd name="T26" fmla="*/ 0 w 365"/>
                <a:gd name="T27" fmla="*/ 0 h 865"/>
                <a:gd name="T28" fmla="*/ 0 w 365"/>
                <a:gd name="T29" fmla="*/ 0 h 865"/>
                <a:gd name="T30" fmla="*/ 0 w 365"/>
                <a:gd name="T31" fmla="*/ 0 h 865"/>
                <a:gd name="T32" fmla="*/ 0 w 365"/>
                <a:gd name="T33" fmla="*/ 0 h 865"/>
                <a:gd name="T34" fmla="*/ 0 w 365"/>
                <a:gd name="T35" fmla="*/ 0 h 865"/>
                <a:gd name="T36" fmla="*/ 0 w 365"/>
                <a:gd name="T37" fmla="*/ 0 h 865"/>
                <a:gd name="T38" fmla="*/ 0 w 365"/>
                <a:gd name="T39" fmla="*/ 0 h 865"/>
                <a:gd name="T40" fmla="*/ 0 w 365"/>
                <a:gd name="T41" fmla="*/ 0 h 865"/>
                <a:gd name="T42" fmla="*/ 0 w 365"/>
                <a:gd name="T43" fmla="*/ 0 h 865"/>
                <a:gd name="T44" fmla="*/ 0 w 365"/>
                <a:gd name="T45" fmla="*/ 0 h 865"/>
                <a:gd name="T46" fmla="*/ 0 w 365"/>
                <a:gd name="T47" fmla="*/ 0 h 865"/>
                <a:gd name="T48" fmla="*/ 0 w 365"/>
                <a:gd name="T49" fmla="*/ 0 h 865"/>
                <a:gd name="T50" fmla="*/ 0 w 365"/>
                <a:gd name="T51" fmla="*/ 0 h 865"/>
                <a:gd name="T52" fmla="*/ 0 w 365"/>
                <a:gd name="T53" fmla="*/ 0 h 865"/>
                <a:gd name="T54" fmla="*/ 0 w 365"/>
                <a:gd name="T55" fmla="*/ 0 h 865"/>
                <a:gd name="T56" fmla="*/ 0 w 365"/>
                <a:gd name="T57" fmla="*/ 0 h 865"/>
                <a:gd name="T58" fmla="*/ 0 w 365"/>
                <a:gd name="T59" fmla="*/ 0 h 865"/>
                <a:gd name="T60" fmla="*/ 0 w 365"/>
                <a:gd name="T61" fmla="*/ 0 h 865"/>
                <a:gd name="T62" fmla="*/ 0 w 365"/>
                <a:gd name="T63" fmla="*/ 0 h 865"/>
                <a:gd name="T64" fmla="*/ 0 w 365"/>
                <a:gd name="T65" fmla="*/ 0 h 865"/>
                <a:gd name="T66" fmla="*/ 0 w 365"/>
                <a:gd name="T67" fmla="*/ 0 h 8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65"/>
                <a:gd name="T104" fmla="*/ 365 w 365"/>
                <a:gd name="T105" fmla="*/ 865 h 8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65">
                  <a:moveTo>
                    <a:pt x="229" y="0"/>
                  </a:moveTo>
                  <a:lnTo>
                    <a:pt x="296" y="16"/>
                  </a:lnTo>
                  <a:lnTo>
                    <a:pt x="307" y="69"/>
                  </a:lnTo>
                  <a:lnTo>
                    <a:pt x="313" y="166"/>
                  </a:lnTo>
                  <a:lnTo>
                    <a:pt x="296" y="283"/>
                  </a:lnTo>
                  <a:lnTo>
                    <a:pt x="283" y="410"/>
                  </a:lnTo>
                  <a:lnTo>
                    <a:pt x="271" y="552"/>
                  </a:lnTo>
                  <a:lnTo>
                    <a:pt x="280" y="624"/>
                  </a:lnTo>
                  <a:lnTo>
                    <a:pt x="299" y="693"/>
                  </a:lnTo>
                  <a:lnTo>
                    <a:pt x="346" y="757"/>
                  </a:lnTo>
                  <a:lnTo>
                    <a:pt x="365" y="784"/>
                  </a:lnTo>
                  <a:lnTo>
                    <a:pt x="356" y="809"/>
                  </a:lnTo>
                  <a:lnTo>
                    <a:pt x="304" y="809"/>
                  </a:lnTo>
                  <a:lnTo>
                    <a:pt x="225" y="823"/>
                  </a:lnTo>
                  <a:lnTo>
                    <a:pt x="117" y="851"/>
                  </a:lnTo>
                  <a:lnTo>
                    <a:pt x="50" y="865"/>
                  </a:lnTo>
                  <a:lnTo>
                    <a:pt x="9" y="835"/>
                  </a:lnTo>
                  <a:lnTo>
                    <a:pt x="0" y="790"/>
                  </a:lnTo>
                  <a:lnTo>
                    <a:pt x="50" y="776"/>
                  </a:lnTo>
                  <a:lnTo>
                    <a:pt x="138" y="773"/>
                  </a:lnTo>
                  <a:lnTo>
                    <a:pt x="238" y="773"/>
                  </a:lnTo>
                  <a:lnTo>
                    <a:pt x="313" y="776"/>
                  </a:lnTo>
                  <a:lnTo>
                    <a:pt x="307" y="764"/>
                  </a:lnTo>
                  <a:lnTo>
                    <a:pt x="274" y="732"/>
                  </a:lnTo>
                  <a:lnTo>
                    <a:pt x="247" y="673"/>
                  </a:lnTo>
                  <a:lnTo>
                    <a:pt x="225" y="598"/>
                  </a:lnTo>
                  <a:lnTo>
                    <a:pt x="225" y="549"/>
                  </a:lnTo>
                  <a:lnTo>
                    <a:pt x="238" y="399"/>
                  </a:lnTo>
                  <a:lnTo>
                    <a:pt x="238" y="292"/>
                  </a:lnTo>
                  <a:lnTo>
                    <a:pt x="229" y="175"/>
                  </a:lnTo>
                  <a:lnTo>
                    <a:pt x="213" y="120"/>
                  </a:lnTo>
                  <a:lnTo>
                    <a:pt x="199" y="49"/>
                  </a:lnTo>
                  <a:lnTo>
                    <a:pt x="222" y="16"/>
                  </a:lnTo>
                  <a:lnTo>
                    <a:pt x="229" y="0"/>
                  </a:lnTo>
                  <a:close/>
                </a:path>
              </a:pathLst>
            </a:custGeom>
            <a:solidFill>
              <a:schemeClr val="folHlink"/>
            </a:solidFill>
            <a:ln w="9525">
              <a:solidFill>
                <a:schemeClr val="folHlink"/>
              </a:solidFill>
              <a:round/>
              <a:headEnd/>
              <a:tailEnd/>
            </a:ln>
          </p:spPr>
          <p:txBody>
            <a:bodyPr/>
            <a:lstStyle/>
            <a:p>
              <a:endParaRPr lang="id-ID"/>
            </a:p>
          </p:txBody>
        </p:sp>
        <p:sp>
          <p:nvSpPr>
            <p:cNvPr id="132122" name="Freeform 37">
              <a:extLst>
                <a:ext uri="{FF2B5EF4-FFF2-40B4-BE49-F238E27FC236}">
                  <a16:creationId xmlns:a16="http://schemas.microsoft.com/office/drawing/2014/main" id="{C2A6A2BB-B034-4918-B9E1-8D3214388191}"/>
                </a:ext>
              </a:extLst>
            </p:cNvPr>
            <p:cNvSpPr>
              <a:spLocks/>
            </p:cNvSpPr>
            <p:nvPr/>
          </p:nvSpPr>
          <p:spPr bwMode="auto">
            <a:xfrm>
              <a:off x="4205" y="3427"/>
              <a:ext cx="97" cy="225"/>
            </a:xfrm>
            <a:custGeom>
              <a:avLst/>
              <a:gdLst>
                <a:gd name="T0" fmla="*/ 0 w 365"/>
                <a:gd name="T1" fmla="*/ 0 h 847"/>
                <a:gd name="T2" fmla="*/ 0 w 365"/>
                <a:gd name="T3" fmla="*/ 0 h 847"/>
                <a:gd name="T4" fmla="*/ 0 w 365"/>
                <a:gd name="T5" fmla="*/ 0 h 847"/>
                <a:gd name="T6" fmla="*/ 0 w 365"/>
                <a:gd name="T7" fmla="*/ 0 h 847"/>
                <a:gd name="T8" fmla="*/ 0 w 365"/>
                <a:gd name="T9" fmla="*/ 0 h 847"/>
                <a:gd name="T10" fmla="*/ 0 w 365"/>
                <a:gd name="T11" fmla="*/ 0 h 847"/>
                <a:gd name="T12" fmla="*/ 0 w 365"/>
                <a:gd name="T13" fmla="*/ 0 h 847"/>
                <a:gd name="T14" fmla="*/ 0 w 365"/>
                <a:gd name="T15" fmla="*/ 0 h 847"/>
                <a:gd name="T16" fmla="*/ 0 w 365"/>
                <a:gd name="T17" fmla="*/ 0 h 847"/>
                <a:gd name="T18" fmla="*/ 0 w 365"/>
                <a:gd name="T19" fmla="*/ 0 h 847"/>
                <a:gd name="T20" fmla="*/ 0 w 365"/>
                <a:gd name="T21" fmla="*/ 0 h 847"/>
                <a:gd name="T22" fmla="*/ 0 w 365"/>
                <a:gd name="T23" fmla="*/ 0 h 847"/>
                <a:gd name="T24" fmla="*/ 0 w 365"/>
                <a:gd name="T25" fmla="*/ 0 h 847"/>
                <a:gd name="T26" fmla="*/ 0 w 365"/>
                <a:gd name="T27" fmla="*/ 0 h 847"/>
                <a:gd name="T28" fmla="*/ 0 w 365"/>
                <a:gd name="T29" fmla="*/ 0 h 847"/>
                <a:gd name="T30" fmla="*/ 0 w 365"/>
                <a:gd name="T31" fmla="*/ 0 h 847"/>
                <a:gd name="T32" fmla="*/ 0 w 365"/>
                <a:gd name="T33" fmla="*/ 0 h 847"/>
                <a:gd name="T34" fmla="*/ 0 w 365"/>
                <a:gd name="T35" fmla="*/ 0 h 847"/>
                <a:gd name="T36" fmla="*/ 0 w 365"/>
                <a:gd name="T37" fmla="*/ 0 h 847"/>
                <a:gd name="T38" fmla="*/ 0 w 365"/>
                <a:gd name="T39" fmla="*/ 0 h 847"/>
                <a:gd name="T40" fmla="*/ 0 w 365"/>
                <a:gd name="T41" fmla="*/ 0 h 847"/>
                <a:gd name="T42" fmla="*/ 0 w 365"/>
                <a:gd name="T43" fmla="*/ 0 h 847"/>
                <a:gd name="T44" fmla="*/ 0 w 365"/>
                <a:gd name="T45" fmla="*/ 0 h 847"/>
                <a:gd name="T46" fmla="*/ 0 w 365"/>
                <a:gd name="T47" fmla="*/ 0 h 847"/>
                <a:gd name="T48" fmla="*/ 0 w 365"/>
                <a:gd name="T49" fmla="*/ 0 h 847"/>
                <a:gd name="T50" fmla="*/ 0 w 365"/>
                <a:gd name="T51" fmla="*/ 0 h 847"/>
                <a:gd name="T52" fmla="*/ 0 w 365"/>
                <a:gd name="T53" fmla="*/ 0 h 847"/>
                <a:gd name="T54" fmla="*/ 0 w 365"/>
                <a:gd name="T55" fmla="*/ 0 h 847"/>
                <a:gd name="T56" fmla="*/ 0 w 365"/>
                <a:gd name="T57" fmla="*/ 0 h 847"/>
                <a:gd name="T58" fmla="*/ 0 w 365"/>
                <a:gd name="T59" fmla="*/ 0 h 847"/>
                <a:gd name="T60" fmla="*/ 0 w 365"/>
                <a:gd name="T61" fmla="*/ 0 h 847"/>
                <a:gd name="T62" fmla="*/ 0 w 365"/>
                <a:gd name="T63" fmla="*/ 0 h 847"/>
                <a:gd name="T64" fmla="*/ 0 w 365"/>
                <a:gd name="T65" fmla="*/ 0 h 847"/>
                <a:gd name="T66" fmla="*/ 0 w 365"/>
                <a:gd name="T67" fmla="*/ 0 h 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5"/>
                <a:gd name="T103" fmla="*/ 0 h 847"/>
                <a:gd name="T104" fmla="*/ 365 w 365"/>
                <a:gd name="T105" fmla="*/ 847 h 8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5" h="847">
                  <a:moveTo>
                    <a:pt x="284" y="0"/>
                  </a:moveTo>
                  <a:lnTo>
                    <a:pt x="348" y="20"/>
                  </a:lnTo>
                  <a:lnTo>
                    <a:pt x="356" y="72"/>
                  </a:lnTo>
                  <a:lnTo>
                    <a:pt x="356" y="172"/>
                  </a:lnTo>
                  <a:lnTo>
                    <a:pt x="332" y="286"/>
                  </a:lnTo>
                  <a:lnTo>
                    <a:pt x="306" y="413"/>
                  </a:lnTo>
                  <a:lnTo>
                    <a:pt x="287" y="551"/>
                  </a:lnTo>
                  <a:lnTo>
                    <a:pt x="290" y="623"/>
                  </a:lnTo>
                  <a:lnTo>
                    <a:pt x="303" y="694"/>
                  </a:lnTo>
                  <a:lnTo>
                    <a:pt x="348" y="762"/>
                  </a:lnTo>
                  <a:lnTo>
                    <a:pt x="365" y="789"/>
                  </a:lnTo>
                  <a:lnTo>
                    <a:pt x="354" y="814"/>
                  </a:lnTo>
                  <a:lnTo>
                    <a:pt x="300" y="811"/>
                  </a:lnTo>
                  <a:lnTo>
                    <a:pt x="221" y="820"/>
                  </a:lnTo>
                  <a:lnTo>
                    <a:pt x="113" y="838"/>
                  </a:lnTo>
                  <a:lnTo>
                    <a:pt x="45" y="847"/>
                  </a:lnTo>
                  <a:lnTo>
                    <a:pt x="6" y="814"/>
                  </a:lnTo>
                  <a:lnTo>
                    <a:pt x="0" y="769"/>
                  </a:lnTo>
                  <a:lnTo>
                    <a:pt x="49" y="759"/>
                  </a:lnTo>
                  <a:lnTo>
                    <a:pt x="137" y="765"/>
                  </a:lnTo>
                  <a:lnTo>
                    <a:pt x="238" y="769"/>
                  </a:lnTo>
                  <a:lnTo>
                    <a:pt x="312" y="778"/>
                  </a:lnTo>
                  <a:lnTo>
                    <a:pt x="309" y="766"/>
                  </a:lnTo>
                  <a:lnTo>
                    <a:pt x="276" y="730"/>
                  </a:lnTo>
                  <a:lnTo>
                    <a:pt x="254" y="670"/>
                  </a:lnTo>
                  <a:lnTo>
                    <a:pt x="238" y="596"/>
                  </a:lnTo>
                  <a:lnTo>
                    <a:pt x="241" y="545"/>
                  </a:lnTo>
                  <a:lnTo>
                    <a:pt x="264" y="397"/>
                  </a:lnTo>
                  <a:lnTo>
                    <a:pt x="273" y="290"/>
                  </a:lnTo>
                  <a:lnTo>
                    <a:pt x="270" y="172"/>
                  </a:lnTo>
                  <a:lnTo>
                    <a:pt x="260" y="117"/>
                  </a:lnTo>
                  <a:lnTo>
                    <a:pt x="251" y="47"/>
                  </a:lnTo>
                  <a:lnTo>
                    <a:pt x="273" y="14"/>
                  </a:lnTo>
                  <a:lnTo>
                    <a:pt x="284" y="0"/>
                  </a:lnTo>
                  <a:close/>
                </a:path>
              </a:pathLst>
            </a:custGeom>
            <a:solidFill>
              <a:schemeClr val="folHlink"/>
            </a:solidFill>
            <a:ln w="9525">
              <a:solidFill>
                <a:schemeClr val="folHlink"/>
              </a:solidFill>
              <a:round/>
              <a:headEnd/>
              <a:tailEnd/>
            </a:ln>
          </p:spPr>
          <p:txBody>
            <a:bodyPr/>
            <a:lstStyle/>
            <a:p>
              <a:endParaRPr lang="id-ID"/>
            </a:p>
          </p:txBody>
        </p:sp>
        <p:sp>
          <p:nvSpPr>
            <p:cNvPr id="132123" name="Freeform 38">
              <a:extLst>
                <a:ext uri="{FF2B5EF4-FFF2-40B4-BE49-F238E27FC236}">
                  <a16:creationId xmlns:a16="http://schemas.microsoft.com/office/drawing/2014/main" id="{D8F5210D-492D-4FF9-AE74-AD313B5C1250}"/>
                </a:ext>
              </a:extLst>
            </p:cNvPr>
            <p:cNvSpPr>
              <a:spLocks/>
            </p:cNvSpPr>
            <p:nvPr/>
          </p:nvSpPr>
          <p:spPr bwMode="auto">
            <a:xfrm>
              <a:off x="5011" y="3305"/>
              <a:ext cx="81" cy="207"/>
            </a:xfrm>
            <a:custGeom>
              <a:avLst/>
              <a:gdLst>
                <a:gd name="T0" fmla="*/ 0 w 311"/>
                <a:gd name="T1" fmla="*/ 0 h 780"/>
                <a:gd name="T2" fmla="*/ 0 w 311"/>
                <a:gd name="T3" fmla="*/ 0 h 780"/>
                <a:gd name="T4" fmla="*/ 0 w 311"/>
                <a:gd name="T5" fmla="*/ 0 h 780"/>
                <a:gd name="T6" fmla="*/ 0 w 311"/>
                <a:gd name="T7" fmla="*/ 0 h 780"/>
                <a:gd name="T8" fmla="*/ 0 w 311"/>
                <a:gd name="T9" fmla="*/ 0 h 780"/>
                <a:gd name="T10" fmla="*/ 0 w 311"/>
                <a:gd name="T11" fmla="*/ 0 h 780"/>
                <a:gd name="T12" fmla="*/ 0 w 311"/>
                <a:gd name="T13" fmla="*/ 0 h 780"/>
                <a:gd name="T14" fmla="*/ 0 w 311"/>
                <a:gd name="T15" fmla="*/ 0 h 780"/>
                <a:gd name="T16" fmla="*/ 0 w 311"/>
                <a:gd name="T17" fmla="*/ 0 h 780"/>
                <a:gd name="T18" fmla="*/ 0 w 311"/>
                <a:gd name="T19" fmla="*/ 0 h 780"/>
                <a:gd name="T20" fmla="*/ 0 w 311"/>
                <a:gd name="T21" fmla="*/ 0 h 780"/>
                <a:gd name="T22" fmla="*/ 0 w 311"/>
                <a:gd name="T23" fmla="*/ 0 h 780"/>
                <a:gd name="T24" fmla="*/ 0 w 311"/>
                <a:gd name="T25" fmla="*/ 0 h 780"/>
                <a:gd name="T26" fmla="*/ 0 w 311"/>
                <a:gd name="T27" fmla="*/ 0 h 780"/>
                <a:gd name="T28" fmla="*/ 0 w 311"/>
                <a:gd name="T29" fmla="*/ 0 h 780"/>
                <a:gd name="T30" fmla="*/ 0 w 311"/>
                <a:gd name="T31" fmla="*/ 0 h 780"/>
                <a:gd name="T32" fmla="*/ 0 w 311"/>
                <a:gd name="T33" fmla="*/ 0 h 780"/>
                <a:gd name="T34" fmla="*/ 0 w 311"/>
                <a:gd name="T35" fmla="*/ 0 h 780"/>
                <a:gd name="T36" fmla="*/ 0 w 311"/>
                <a:gd name="T37" fmla="*/ 0 h 780"/>
                <a:gd name="T38" fmla="*/ 0 w 311"/>
                <a:gd name="T39" fmla="*/ 0 h 780"/>
                <a:gd name="T40" fmla="*/ 0 w 311"/>
                <a:gd name="T41" fmla="*/ 0 h 780"/>
                <a:gd name="T42" fmla="*/ 0 w 311"/>
                <a:gd name="T43" fmla="*/ 0 h 780"/>
                <a:gd name="T44" fmla="*/ 0 w 311"/>
                <a:gd name="T45" fmla="*/ 0 h 780"/>
                <a:gd name="T46" fmla="*/ 0 w 311"/>
                <a:gd name="T47" fmla="*/ 0 h 780"/>
                <a:gd name="T48" fmla="*/ 0 w 311"/>
                <a:gd name="T49" fmla="*/ 0 h 7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1"/>
                <a:gd name="T76" fmla="*/ 0 h 780"/>
                <a:gd name="T77" fmla="*/ 311 w 311"/>
                <a:gd name="T78" fmla="*/ 780 h 7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1" h="780">
                  <a:moveTo>
                    <a:pt x="84" y="32"/>
                  </a:moveTo>
                  <a:lnTo>
                    <a:pt x="117" y="8"/>
                  </a:lnTo>
                  <a:lnTo>
                    <a:pt x="159" y="0"/>
                  </a:lnTo>
                  <a:lnTo>
                    <a:pt x="192" y="6"/>
                  </a:lnTo>
                  <a:lnTo>
                    <a:pt x="220" y="41"/>
                  </a:lnTo>
                  <a:lnTo>
                    <a:pt x="243" y="116"/>
                  </a:lnTo>
                  <a:lnTo>
                    <a:pt x="262" y="215"/>
                  </a:lnTo>
                  <a:lnTo>
                    <a:pt x="283" y="312"/>
                  </a:lnTo>
                  <a:lnTo>
                    <a:pt x="301" y="396"/>
                  </a:lnTo>
                  <a:lnTo>
                    <a:pt x="301" y="490"/>
                  </a:lnTo>
                  <a:lnTo>
                    <a:pt x="311" y="605"/>
                  </a:lnTo>
                  <a:lnTo>
                    <a:pt x="301" y="673"/>
                  </a:lnTo>
                  <a:lnTo>
                    <a:pt x="286" y="731"/>
                  </a:lnTo>
                  <a:lnTo>
                    <a:pt x="237" y="764"/>
                  </a:lnTo>
                  <a:lnTo>
                    <a:pt x="145" y="780"/>
                  </a:lnTo>
                  <a:lnTo>
                    <a:pt x="78" y="761"/>
                  </a:lnTo>
                  <a:lnTo>
                    <a:pt x="17" y="715"/>
                  </a:lnTo>
                  <a:lnTo>
                    <a:pt x="0" y="640"/>
                  </a:lnTo>
                  <a:lnTo>
                    <a:pt x="0" y="562"/>
                  </a:lnTo>
                  <a:lnTo>
                    <a:pt x="20" y="420"/>
                  </a:lnTo>
                  <a:lnTo>
                    <a:pt x="20" y="306"/>
                  </a:lnTo>
                  <a:lnTo>
                    <a:pt x="26" y="198"/>
                  </a:lnTo>
                  <a:lnTo>
                    <a:pt x="50" y="130"/>
                  </a:lnTo>
                  <a:lnTo>
                    <a:pt x="78" y="83"/>
                  </a:lnTo>
                  <a:lnTo>
                    <a:pt x="84" y="32"/>
                  </a:lnTo>
                  <a:close/>
                </a:path>
              </a:pathLst>
            </a:custGeom>
            <a:solidFill>
              <a:schemeClr val="folHlink"/>
            </a:solidFill>
            <a:ln w="9525">
              <a:solidFill>
                <a:schemeClr val="folHlink"/>
              </a:solidFill>
              <a:round/>
              <a:headEnd/>
              <a:tailEnd/>
            </a:ln>
          </p:spPr>
          <p:txBody>
            <a:bodyPr/>
            <a:lstStyle/>
            <a:p>
              <a:endParaRPr lang="id-ID"/>
            </a:p>
          </p:txBody>
        </p:sp>
        <p:sp>
          <p:nvSpPr>
            <p:cNvPr id="132124" name="Freeform 39">
              <a:extLst>
                <a:ext uri="{FF2B5EF4-FFF2-40B4-BE49-F238E27FC236}">
                  <a16:creationId xmlns:a16="http://schemas.microsoft.com/office/drawing/2014/main" id="{1E774015-9B4C-47C0-918A-8A24E2BC89D0}"/>
                </a:ext>
              </a:extLst>
            </p:cNvPr>
            <p:cNvSpPr>
              <a:spLocks/>
            </p:cNvSpPr>
            <p:nvPr/>
          </p:nvSpPr>
          <p:spPr bwMode="auto">
            <a:xfrm>
              <a:off x="5060" y="3474"/>
              <a:ext cx="99" cy="205"/>
            </a:xfrm>
            <a:custGeom>
              <a:avLst/>
              <a:gdLst>
                <a:gd name="T0" fmla="*/ 0 w 374"/>
                <a:gd name="T1" fmla="*/ 0 h 773"/>
                <a:gd name="T2" fmla="*/ 0 w 374"/>
                <a:gd name="T3" fmla="*/ 0 h 773"/>
                <a:gd name="T4" fmla="*/ 0 w 374"/>
                <a:gd name="T5" fmla="*/ 0 h 773"/>
                <a:gd name="T6" fmla="*/ 0 w 374"/>
                <a:gd name="T7" fmla="*/ 0 h 773"/>
                <a:gd name="T8" fmla="*/ 0 w 374"/>
                <a:gd name="T9" fmla="*/ 0 h 773"/>
                <a:gd name="T10" fmla="*/ 0 w 374"/>
                <a:gd name="T11" fmla="*/ 0 h 773"/>
                <a:gd name="T12" fmla="*/ 0 w 374"/>
                <a:gd name="T13" fmla="*/ 0 h 773"/>
                <a:gd name="T14" fmla="*/ 0 w 374"/>
                <a:gd name="T15" fmla="*/ 0 h 773"/>
                <a:gd name="T16" fmla="*/ 0 w 374"/>
                <a:gd name="T17" fmla="*/ 0 h 773"/>
                <a:gd name="T18" fmla="*/ 0 w 374"/>
                <a:gd name="T19" fmla="*/ 0 h 773"/>
                <a:gd name="T20" fmla="*/ 0 w 374"/>
                <a:gd name="T21" fmla="*/ 0 h 773"/>
                <a:gd name="T22" fmla="*/ 0 w 374"/>
                <a:gd name="T23" fmla="*/ 0 h 773"/>
                <a:gd name="T24" fmla="*/ 0 w 374"/>
                <a:gd name="T25" fmla="*/ 0 h 773"/>
                <a:gd name="T26" fmla="*/ 0 w 374"/>
                <a:gd name="T27" fmla="*/ 0 h 773"/>
                <a:gd name="T28" fmla="*/ 0 w 374"/>
                <a:gd name="T29" fmla="*/ 0 h 773"/>
                <a:gd name="T30" fmla="*/ 0 w 374"/>
                <a:gd name="T31" fmla="*/ 0 h 773"/>
                <a:gd name="T32" fmla="*/ 0 w 374"/>
                <a:gd name="T33" fmla="*/ 0 h 773"/>
                <a:gd name="T34" fmla="*/ 0 w 374"/>
                <a:gd name="T35" fmla="*/ 0 h 773"/>
                <a:gd name="T36" fmla="*/ 0 w 374"/>
                <a:gd name="T37" fmla="*/ 0 h 773"/>
                <a:gd name="T38" fmla="*/ 0 w 374"/>
                <a:gd name="T39" fmla="*/ 0 h 773"/>
                <a:gd name="T40" fmla="*/ 0 w 374"/>
                <a:gd name="T41" fmla="*/ 0 h 773"/>
                <a:gd name="T42" fmla="*/ 0 w 374"/>
                <a:gd name="T43" fmla="*/ 0 h 773"/>
                <a:gd name="T44" fmla="*/ 0 w 374"/>
                <a:gd name="T45" fmla="*/ 0 h 773"/>
                <a:gd name="T46" fmla="*/ 0 w 374"/>
                <a:gd name="T47" fmla="*/ 0 h 773"/>
                <a:gd name="T48" fmla="*/ 0 w 374"/>
                <a:gd name="T49" fmla="*/ 0 h 773"/>
                <a:gd name="T50" fmla="*/ 0 w 374"/>
                <a:gd name="T51" fmla="*/ 0 h 773"/>
                <a:gd name="T52" fmla="*/ 0 w 374"/>
                <a:gd name="T53" fmla="*/ 0 h 773"/>
                <a:gd name="T54" fmla="*/ 0 w 374"/>
                <a:gd name="T55" fmla="*/ 0 h 773"/>
                <a:gd name="T56" fmla="*/ 0 w 374"/>
                <a:gd name="T57" fmla="*/ 0 h 773"/>
                <a:gd name="T58" fmla="*/ 0 w 374"/>
                <a:gd name="T59" fmla="*/ 0 h 773"/>
                <a:gd name="T60" fmla="*/ 0 w 374"/>
                <a:gd name="T61" fmla="*/ 0 h 773"/>
                <a:gd name="T62" fmla="*/ 0 w 374"/>
                <a:gd name="T63" fmla="*/ 0 h 773"/>
                <a:gd name="T64" fmla="*/ 0 w 374"/>
                <a:gd name="T65" fmla="*/ 0 h 7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773"/>
                <a:gd name="T101" fmla="*/ 374 w 374"/>
                <a:gd name="T102" fmla="*/ 773 h 7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773">
                  <a:moveTo>
                    <a:pt x="0" y="67"/>
                  </a:moveTo>
                  <a:lnTo>
                    <a:pt x="3" y="9"/>
                  </a:lnTo>
                  <a:lnTo>
                    <a:pt x="33" y="0"/>
                  </a:lnTo>
                  <a:lnTo>
                    <a:pt x="91" y="3"/>
                  </a:lnTo>
                  <a:lnTo>
                    <a:pt x="107" y="54"/>
                  </a:lnTo>
                  <a:lnTo>
                    <a:pt x="157" y="158"/>
                  </a:lnTo>
                  <a:lnTo>
                    <a:pt x="182" y="242"/>
                  </a:lnTo>
                  <a:lnTo>
                    <a:pt x="199" y="341"/>
                  </a:lnTo>
                  <a:lnTo>
                    <a:pt x="194" y="399"/>
                  </a:lnTo>
                  <a:lnTo>
                    <a:pt x="160" y="490"/>
                  </a:lnTo>
                  <a:lnTo>
                    <a:pt x="127" y="577"/>
                  </a:lnTo>
                  <a:lnTo>
                    <a:pt x="116" y="649"/>
                  </a:lnTo>
                  <a:lnTo>
                    <a:pt x="116" y="677"/>
                  </a:lnTo>
                  <a:lnTo>
                    <a:pt x="152" y="682"/>
                  </a:lnTo>
                  <a:lnTo>
                    <a:pt x="199" y="666"/>
                  </a:lnTo>
                  <a:lnTo>
                    <a:pt x="324" y="677"/>
                  </a:lnTo>
                  <a:lnTo>
                    <a:pt x="374" y="707"/>
                  </a:lnTo>
                  <a:lnTo>
                    <a:pt x="365" y="727"/>
                  </a:lnTo>
                  <a:lnTo>
                    <a:pt x="299" y="766"/>
                  </a:lnTo>
                  <a:lnTo>
                    <a:pt x="260" y="773"/>
                  </a:lnTo>
                  <a:lnTo>
                    <a:pt x="224" y="740"/>
                  </a:lnTo>
                  <a:lnTo>
                    <a:pt x="140" y="724"/>
                  </a:lnTo>
                  <a:lnTo>
                    <a:pt x="69" y="724"/>
                  </a:lnTo>
                  <a:lnTo>
                    <a:pt x="45" y="716"/>
                  </a:lnTo>
                  <a:lnTo>
                    <a:pt x="42" y="691"/>
                  </a:lnTo>
                  <a:lnTo>
                    <a:pt x="85" y="561"/>
                  </a:lnTo>
                  <a:lnTo>
                    <a:pt x="127" y="461"/>
                  </a:lnTo>
                  <a:lnTo>
                    <a:pt x="143" y="395"/>
                  </a:lnTo>
                  <a:lnTo>
                    <a:pt x="143" y="302"/>
                  </a:lnTo>
                  <a:lnTo>
                    <a:pt x="110" y="220"/>
                  </a:lnTo>
                  <a:lnTo>
                    <a:pt x="42" y="133"/>
                  </a:lnTo>
                  <a:lnTo>
                    <a:pt x="10" y="93"/>
                  </a:lnTo>
                  <a:lnTo>
                    <a:pt x="0" y="67"/>
                  </a:lnTo>
                  <a:close/>
                </a:path>
              </a:pathLst>
            </a:custGeom>
            <a:solidFill>
              <a:schemeClr val="folHlink"/>
            </a:solidFill>
            <a:ln w="9525">
              <a:solidFill>
                <a:schemeClr val="folHlink"/>
              </a:solidFill>
              <a:round/>
              <a:headEnd/>
              <a:tailEnd/>
            </a:ln>
          </p:spPr>
          <p:txBody>
            <a:bodyPr/>
            <a:lstStyle/>
            <a:p>
              <a:endParaRPr lang="id-ID"/>
            </a:p>
          </p:txBody>
        </p:sp>
        <p:sp>
          <p:nvSpPr>
            <p:cNvPr id="132125" name="Freeform 40">
              <a:extLst>
                <a:ext uri="{FF2B5EF4-FFF2-40B4-BE49-F238E27FC236}">
                  <a16:creationId xmlns:a16="http://schemas.microsoft.com/office/drawing/2014/main" id="{AAC5C1F9-D7E7-4A42-ADE3-FEC9971F3AD9}"/>
                </a:ext>
              </a:extLst>
            </p:cNvPr>
            <p:cNvSpPr>
              <a:spLocks/>
            </p:cNvSpPr>
            <p:nvPr/>
          </p:nvSpPr>
          <p:spPr bwMode="auto">
            <a:xfrm>
              <a:off x="4958" y="3477"/>
              <a:ext cx="88" cy="216"/>
            </a:xfrm>
            <a:custGeom>
              <a:avLst/>
              <a:gdLst>
                <a:gd name="T0" fmla="*/ 0 w 332"/>
                <a:gd name="T1" fmla="*/ 0 h 813"/>
                <a:gd name="T2" fmla="*/ 0 w 332"/>
                <a:gd name="T3" fmla="*/ 0 h 813"/>
                <a:gd name="T4" fmla="*/ 0 w 332"/>
                <a:gd name="T5" fmla="*/ 0 h 813"/>
                <a:gd name="T6" fmla="*/ 0 w 332"/>
                <a:gd name="T7" fmla="*/ 0 h 813"/>
                <a:gd name="T8" fmla="*/ 0 w 332"/>
                <a:gd name="T9" fmla="*/ 0 h 813"/>
                <a:gd name="T10" fmla="*/ 0 w 332"/>
                <a:gd name="T11" fmla="*/ 0 h 813"/>
                <a:gd name="T12" fmla="*/ 0 w 332"/>
                <a:gd name="T13" fmla="*/ 0 h 813"/>
                <a:gd name="T14" fmla="*/ 0 w 332"/>
                <a:gd name="T15" fmla="*/ 0 h 813"/>
                <a:gd name="T16" fmla="*/ 0 w 332"/>
                <a:gd name="T17" fmla="*/ 0 h 813"/>
                <a:gd name="T18" fmla="*/ 0 w 332"/>
                <a:gd name="T19" fmla="*/ 0 h 813"/>
                <a:gd name="T20" fmla="*/ 0 w 332"/>
                <a:gd name="T21" fmla="*/ 0 h 813"/>
                <a:gd name="T22" fmla="*/ 0 w 332"/>
                <a:gd name="T23" fmla="*/ 0 h 813"/>
                <a:gd name="T24" fmla="*/ 0 w 332"/>
                <a:gd name="T25" fmla="*/ 0 h 813"/>
                <a:gd name="T26" fmla="*/ 0 w 332"/>
                <a:gd name="T27" fmla="*/ 0 h 813"/>
                <a:gd name="T28" fmla="*/ 0 w 332"/>
                <a:gd name="T29" fmla="*/ 0 h 813"/>
                <a:gd name="T30" fmla="*/ 0 w 332"/>
                <a:gd name="T31" fmla="*/ 0 h 813"/>
                <a:gd name="T32" fmla="*/ 0 w 332"/>
                <a:gd name="T33" fmla="*/ 0 h 813"/>
                <a:gd name="T34" fmla="*/ 0 w 332"/>
                <a:gd name="T35" fmla="*/ 0 h 813"/>
                <a:gd name="T36" fmla="*/ 0 w 332"/>
                <a:gd name="T37" fmla="*/ 0 h 813"/>
                <a:gd name="T38" fmla="*/ 0 w 332"/>
                <a:gd name="T39" fmla="*/ 0 h 813"/>
                <a:gd name="T40" fmla="*/ 0 w 332"/>
                <a:gd name="T41" fmla="*/ 0 h 813"/>
                <a:gd name="T42" fmla="*/ 0 w 332"/>
                <a:gd name="T43" fmla="*/ 0 h 813"/>
                <a:gd name="T44" fmla="*/ 0 w 332"/>
                <a:gd name="T45" fmla="*/ 0 h 813"/>
                <a:gd name="T46" fmla="*/ 0 w 332"/>
                <a:gd name="T47" fmla="*/ 0 h 813"/>
                <a:gd name="T48" fmla="*/ 0 w 332"/>
                <a:gd name="T49" fmla="*/ 0 h 813"/>
                <a:gd name="T50" fmla="*/ 0 w 332"/>
                <a:gd name="T51" fmla="*/ 0 h 813"/>
                <a:gd name="T52" fmla="*/ 0 w 332"/>
                <a:gd name="T53" fmla="*/ 0 h 813"/>
                <a:gd name="T54" fmla="*/ 0 w 332"/>
                <a:gd name="T55" fmla="*/ 0 h 813"/>
                <a:gd name="T56" fmla="*/ 0 w 332"/>
                <a:gd name="T57" fmla="*/ 0 h 813"/>
                <a:gd name="T58" fmla="*/ 0 w 332"/>
                <a:gd name="T59" fmla="*/ 0 h 813"/>
                <a:gd name="T60" fmla="*/ 0 w 332"/>
                <a:gd name="T61" fmla="*/ 0 h 813"/>
                <a:gd name="T62" fmla="*/ 0 w 332"/>
                <a:gd name="T63" fmla="*/ 0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2"/>
                <a:gd name="T97" fmla="*/ 0 h 813"/>
                <a:gd name="T98" fmla="*/ 332 w 332"/>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2" h="813">
                  <a:moveTo>
                    <a:pt x="196" y="132"/>
                  </a:moveTo>
                  <a:lnTo>
                    <a:pt x="216" y="65"/>
                  </a:lnTo>
                  <a:lnTo>
                    <a:pt x="258" y="0"/>
                  </a:lnTo>
                  <a:lnTo>
                    <a:pt x="297" y="0"/>
                  </a:lnTo>
                  <a:lnTo>
                    <a:pt x="332" y="35"/>
                  </a:lnTo>
                  <a:lnTo>
                    <a:pt x="329" y="75"/>
                  </a:lnTo>
                  <a:lnTo>
                    <a:pt x="280" y="133"/>
                  </a:lnTo>
                  <a:lnTo>
                    <a:pt x="231" y="240"/>
                  </a:lnTo>
                  <a:lnTo>
                    <a:pt x="208" y="334"/>
                  </a:lnTo>
                  <a:lnTo>
                    <a:pt x="205" y="442"/>
                  </a:lnTo>
                  <a:lnTo>
                    <a:pt x="231" y="564"/>
                  </a:lnTo>
                  <a:lnTo>
                    <a:pt x="255" y="633"/>
                  </a:lnTo>
                  <a:lnTo>
                    <a:pt x="280" y="688"/>
                  </a:lnTo>
                  <a:lnTo>
                    <a:pt x="288" y="717"/>
                  </a:lnTo>
                  <a:lnTo>
                    <a:pt x="283" y="756"/>
                  </a:lnTo>
                  <a:lnTo>
                    <a:pt x="241" y="757"/>
                  </a:lnTo>
                  <a:lnTo>
                    <a:pt x="141" y="780"/>
                  </a:lnTo>
                  <a:lnTo>
                    <a:pt x="50" y="813"/>
                  </a:lnTo>
                  <a:lnTo>
                    <a:pt x="30" y="799"/>
                  </a:lnTo>
                  <a:lnTo>
                    <a:pt x="0" y="763"/>
                  </a:lnTo>
                  <a:lnTo>
                    <a:pt x="9" y="741"/>
                  </a:lnTo>
                  <a:lnTo>
                    <a:pt x="98" y="730"/>
                  </a:lnTo>
                  <a:lnTo>
                    <a:pt x="175" y="730"/>
                  </a:lnTo>
                  <a:lnTo>
                    <a:pt x="216" y="730"/>
                  </a:lnTo>
                  <a:lnTo>
                    <a:pt x="241" y="708"/>
                  </a:lnTo>
                  <a:lnTo>
                    <a:pt x="231" y="658"/>
                  </a:lnTo>
                  <a:lnTo>
                    <a:pt x="189" y="558"/>
                  </a:lnTo>
                  <a:lnTo>
                    <a:pt x="163" y="464"/>
                  </a:lnTo>
                  <a:lnTo>
                    <a:pt x="156" y="367"/>
                  </a:lnTo>
                  <a:lnTo>
                    <a:pt x="163" y="276"/>
                  </a:lnTo>
                  <a:lnTo>
                    <a:pt x="180" y="198"/>
                  </a:lnTo>
                  <a:lnTo>
                    <a:pt x="196" y="132"/>
                  </a:lnTo>
                  <a:close/>
                </a:path>
              </a:pathLst>
            </a:custGeom>
            <a:solidFill>
              <a:schemeClr val="folHlink"/>
            </a:solidFill>
            <a:ln w="9525">
              <a:solidFill>
                <a:schemeClr val="folHlink"/>
              </a:solidFill>
              <a:round/>
              <a:headEnd/>
              <a:tailEnd/>
            </a:ln>
          </p:spPr>
          <p:txBody>
            <a:bodyPr/>
            <a:lstStyle/>
            <a:p>
              <a:endParaRPr lang="id-ID"/>
            </a:p>
          </p:txBody>
        </p:sp>
        <p:sp>
          <p:nvSpPr>
            <p:cNvPr id="132126" name="Freeform 41">
              <a:extLst>
                <a:ext uri="{FF2B5EF4-FFF2-40B4-BE49-F238E27FC236}">
                  <a16:creationId xmlns:a16="http://schemas.microsoft.com/office/drawing/2014/main" id="{ED51E5DF-4783-4BA3-AAF0-7C911A4382B8}"/>
                </a:ext>
              </a:extLst>
            </p:cNvPr>
            <p:cNvSpPr>
              <a:spLocks/>
            </p:cNvSpPr>
            <p:nvPr/>
          </p:nvSpPr>
          <p:spPr bwMode="auto">
            <a:xfrm>
              <a:off x="4971" y="3309"/>
              <a:ext cx="63" cy="174"/>
            </a:xfrm>
            <a:custGeom>
              <a:avLst/>
              <a:gdLst>
                <a:gd name="T0" fmla="*/ 0 w 237"/>
                <a:gd name="T1" fmla="*/ 0 h 654"/>
                <a:gd name="T2" fmla="*/ 0 w 237"/>
                <a:gd name="T3" fmla="*/ 0 h 654"/>
                <a:gd name="T4" fmla="*/ 0 w 237"/>
                <a:gd name="T5" fmla="*/ 0 h 654"/>
                <a:gd name="T6" fmla="*/ 0 w 237"/>
                <a:gd name="T7" fmla="*/ 0 h 654"/>
                <a:gd name="T8" fmla="*/ 0 w 237"/>
                <a:gd name="T9" fmla="*/ 0 h 654"/>
                <a:gd name="T10" fmla="*/ 0 w 237"/>
                <a:gd name="T11" fmla="*/ 0 h 654"/>
                <a:gd name="T12" fmla="*/ 0 w 237"/>
                <a:gd name="T13" fmla="*/ 0 h 654"/>
                <a:gd name="T14" fmla="*/ 0 w 237"/>
                <a:gd name="T15" fmla="*/ 0 h 654"/>
                <a:gd name="T16" fmla="*/ 0 w 237"/>
                <a:gd name="T17" fmla="*/ 0 h 654"/>
                <a:gd name="T18" fmla="*/ 0 w 237"/>
                <a:gd name="T19" fmla="*/ 0 h 654"/>
                <a:gd name="T20" fmla="*/ 0 w 237"/>
                <a:gd name="T21" fmla="*/ 0 h 654"/>
                <a:gd name="T22" fmla="*/ 0 w 237"/>
                <a:gd name="T23" fmla="*/ 0 h 654"/>
                <a:gd name="T24" fmla="*/ 0 w 237"/>
                <a:gd name="T25" fmla="*/ 0 h 654"/>
                <a:gd name="T26" fmla="*/ 0 w 237"/>
                <a:gd name="T27" fmla="*/ 0 h 654"/>
                <a:gd name="T28" fmla="*/ 0 w 237"/>
                <a:gd name="T29" fmla="*/ 0 h 654"/>
                <a:gd name="T30" fmla="*/ 0 w 237"/>
                <a:gd name="T31" fmla="*/ 0 h 654"/>
                <a:gd name="T32" fmla="*/ 0 w 237"/>
                <a:gd name="T33" fmla="*/ 0 h 654"/>
                <a:gd name="T34" fmla="*/ 0 w 237"/>
                <a:gd name="T35" fmla="*/ 0 h 654"/>
                <a:gd name="T36" fmla="*/ 0 w 237"/>
                <a:gd name="T37" fmla="*/ 0 h 654"/>
                <a:gd name="T38" fmla="*/ 0 w 237"/>
                <a:gd name="T39" fmla="*/ 0 h 654"/>
                <a:gd name="T40" fmla="*/ 0 w 237"/>
                <a:gd name="T41" fmla="*/ 0 h 654"/>
                <a:gd name="T42" fmla="*/ 0 w 237"/>
                <a:gd name="T43" fmla="*/ 0 h 654"/>
                <a:gd name="T44" fmla="*/ 0 w 237"/>
                <a:gd name="T45" fmla="*/ 0 h 654"/>
                <a:gd name="T46" fmla="*/ 0 w 237"/>
                <a:gd name="T47" fmla="*/ 0 h 654"/>
                <a:gd name="T48" fmla="*/ 0 w 237"/>
                <a:gd name="T49" fmla="*/ 0 h 6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7"/>
                <a:gd name="T76" fmla="*/ 0 h 654"/>
                <a:gd name="T77" fmla="*/ 237 w 237"/>
                <a:gd name="T78" fmla="*/ 654 h 6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7" h="654">
                  <a:moveTo>
                    <a:pt x="120" y="16"/>
                  </a:moveTo>
                  <a:lnTo>
                    <a:pt x="166" y="0"/>
                  </a:lnTo>
                  <a:lnTo>
                    <a:pt x="217" y="4"/>
                  </a:lnTo>
                  <a:lnTo>
                    <a:pt x="237" y="33"/>
                  </a:lnTo>
                  <a:lnTo>
                    <a:pt x="225" y="108"/>
                  </a:lnTo>
                  <a:lnTo>
                    <a:pt x="169" y="132"/>
                  </a:lnTo>
                  <a:lnTo>
                    <a:pt x="104" y="179"/>
                  </a:lnTo>
                  <a:lnTo>
                    <a:pt x="78" y="245"/>
                  </a:lnTo>
                  <a:lnTo>
                    <a:pt x="59" y="307"/>
                  </a:lnTo>
                  <a:lnTo>
                    <a:pt x="53" y="398"/>
                  </a:lnTo>
                  <a:lnTo>
                    <a:pt x="62" y="486"/>
                  </a:lnTo>
                  <a:lnTo>
                    <a:pt x="75" y="522"/>
                  </a:lnTo>
                  <a:lnTo>
                    <a:pt x="95" y="547"/>
                  </a:lnTo>
                  <a:lnTo>
                    <a:pt x="127" y="556"/>
                  </a:lnTo>
                  <a:lnTo>
                    <a:pt x="127" y="597"/>
                  </a:lnTo>
                  <a:lnTo>
                    <a:pt x="78" y="636"/>
                  </a:lnTo>
                  <a:lnTo>
                    <a:pt x="53" y="654"/>
                  </a:lnTo>
                  <a:lnTo>
                    <a:pt x="20" y="628"/>
                  </a:lnTo>
                  <a:lnTo>
                    <a:pt x="0" y="556"/>
                  </a:lnTo>
                  <a:lnTo>
                    <a:pt x="0" y="465"/>
                  </a:lnTo>
                  <a:lnTo>
                    <a:pt x="3" y="349"/>
                  </a:lnTo>
                  <a:lnTo>
                    <a:pt x="36" y="229"/>
                  </a:lnTo>
                  <a:lnTo>
                    <a:pt x="75" y="130"/>
                  </a:lnTo>
                  <a:lnTo>
                    <a:pt x="104" y="55"/>
                  </a:lnTo>
                  <a:lnTo>
                    <a:pt x="120" y="16"/>
                  </a:lnTo>
                  <a:close/>
                </a:path>
              </a:pathLst>
            </a:custGeom>
            <a:solidFill>
              <a:schemeClr val="folHlink"/>
            </a:solidFill>
            <a:ln w="9525">
              <a:solidFill>
                <a:schemeClr val="folHlink"/>
              </a:solidFill>
              <a:round/>
              <a:headEnd/>
              <a:tailEnd/>
            </a:ln>
          </p:spPr>
          <p:txBody>
            <a:bodyPr/>
            <a:lstStyle/>
            <a:p>
              <a:endParaRPr lang="id-ID"/>
            </a:p>
          </p:txBody>
        </p:sp>
        <p:sp>
          <p:nvSpPr>
            <p:cNvPr id="132127" name="Freeform 42">
              <a:extLst>
                <a:ext uri="{FF2B5EF4-FFF2-40B4-BE49-F238E27FC236}">
                  <a16:creationId xmlns:a16="http://schemas.microsoft.com/office/drawing/2014/main" id="{F417A12D-8D98-45EC-BC38-E0DFA42CBD97}"/>
                </a:ext>
              </a:extLst>
            </p:cNvPr>
            <p:cNvSpPr>
              <a:spLocks/>
            </p:cNvSpPr>
            <p:nvPr/>
          </p:nvSpPr>
          <p:spPr bwMode="auto">
            <a:xfrm>
              <a:off x="4965" y="3178"/>
              <a:ext cx="108" cy="124"/>
            </a:xfrm>
            <a:custGeom>
              <a:avLst/>
              <a:gdLst>
                <a:gd name="T0" fmla="*/ 0 w 406"/>
                <a:gd name="T1" fmla="*/ 0 h 464"/>
                <a:gd name="T2" fmla="*/ 0 w 406"/>
                <a:gd name="T3" fmla="*/ 0 h 464"/>
                <a:gd name="T4" fmla="*/ 0 w 406"/>
                <a:gd name="T5" fmla="*/ 0 h 464"/>
                <a:gd name="T6" fmla="*/ 0 w 406"/>
                <a:gd name="T7" fmla="*/ 0 h 464"/>
                <a:gd name="T8" fmla="*/ 0 w 406"/>
                <a:gd name="T9" fmla="*/ 0 h 464"/>
                <a:gd name="T10" fmla="*/ 0 w 406"/>
                <a:gd name="T11" fmla="*/ 0 h 464"/>
                <a:gd name="T12" fmla="*/ 0 w 406"/>
                <a:gd name="T13" fmla="*/ 0 h 464"/>
                <a:gd name="T14" fmla="*/ 0 w 406"/>
                <a:gd name="T15" fmla="*/ 0 h 464"/>
                <a:gd name="T16" fmla="*/ 0 w 406"/>
                <a:gd name="T17" fmla="*/ 0 h 464"/>
                <a:gd name="T18" fmla="*/ 0 w 406"/>
                <a:gd name="T19" fmla="*/ 0 h 464"/>
                <a:gd name="T20" fmla="*/ 0 w 406"/>
                <a:gd name="T21" fmla="*/ 0 h 464"/>
                <a:gd name="T22" fmla="*/ 0 w 406"/>
                <a:gd name="T23" fmla="*/ 0 h 464"/>
                <a:gd name="T24" fmla="*/ 0 w 406"/>
                <a:gd name="T25" fmla="*/ 0 h 464"/>
                <a:gd name="T26" fmla="*/ 0 w 406"/>
                <a:gd name="T27" fmla="*/ 0 h 464"/>
                <a:gd name="T28" fmla="*/ 0 w 406"/>
                <a:gd name="T29" fmla="*/ 0 h 464"/>
                <a:gd name="T30" fmla="*/ 0 w 406"/>
                <a:gd name="T31" fmla="*/ 0 h 464"/>
                <a:gd name="T32" fmla="*/ 0 w 406"/>
                <a:gd name="T33" fmla="*/ 0 h 464"/>
                <a:gd name="T34" fmla="*/ 0 w 406"/>
                <a:gd name="T35" fmla="*/ 0 h 464"/>
                <a:gd name="T36" fmla="*/ 0 w 406"/>
                <a:gd name="T37" fmla="*/ 0 h 464"/>
                <a:gd name="T38" fmla="*/ 0 w 406"/>
                <a:gd name="T39" fmla="*/ 0 h 464"/>
                <a:gd name="T40" fmla="*/ 0 w 406"/>
                <a:gd name="T41" fmla="*/ 0 h 464"/>
                <a:gd name="T42" fmla="*/ 0 w 406"/>
                <a:gd name="T43" fmla="*/ 0 h 464"/>
                <a:gd name="T44" fmla="*/ 0 w 406"/>
                <a:gd name="T45" fmla="*/ 0 h 464"/>
                <a:gd name="T46" fmla="*/ 0 w 406"/>
                <a:gd name="T47" fmla="*/ 0 h 4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6"/>
                <a:gd name="T73" fmla="*/ 0 h 464"/>
                <a:gd name="T74" fmla="*/ 406 w 406"/>
                <a:gd name="T75" fmla="*/ 464 h 4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6" h="464">
                  <a:moveTo>
                    <a:pt x="213" y="6"/>
                  </a:moveTo>
                  <a:lnTo>
                    <a:pt x="252" y="0"/>
                  </a:lnTo>
                  <a:lnTo>
                    <a:pt x="305" y="22"/>
                  </a:lnTo>
                  <a:lnTo>
                    <a:pt x="367" y="94"/>
                  </a:lnTo>
                  <a:lnTo>
                    <a:pt x="406" y="200"/>
                  </a:lnTo>
                  <a:lnTo>
                    <a:pt x="400" y="269"/>
                  </a:lnTo>
                  <a:lnTo>
                    <a:pt x="388" y="356"/>
                  </a:lnTo>
                  <a:lnTo>
                    <a:pt x="361" y="416"/>
                  </a:lnTo>
                  <a:lnTo>
                    <a:pt x="302" y="464"/>
                  </a:lnTo>
                  <a:lnTo>
                    <a:pt x="241" y="453"/>
                  </a:lnTo>
                  <a:lnTo>
                    <a:pt x="174" y="405"/>
                  </a:lnTo>
                  <a:lnTo>
                    <a:pt x="144" y="333"/>
                  </a:lnTo>
                  <a:lnTo>
                    <a:pt x="119" y="286"/>
                  </a:lnTo>
                  <a:lnTo>
                    <a:pt x="47" y="317"/>
                  </a:lnTo>
                  <a:lnTo>
                    <a:pt x="14" y="317"/>
                  </a:lnTo>
                  <a:lnTo>
                    <a:pt x="0" y="311"/>
                  </a:lnTo>
                  <a:lnTo>
                    <a:pt x="11" y="286"/>
                  </a:lnTo>
                  <a:lnTo>
                    <a:pt x="80" y="266"/>
                  </a:lnTo>
                  <a:lnTo>
                    <a:pt x="114" y="260"/>
                  </a:lnTo>
                  <a:lnTo>
                    <a:pt x="111" y="205"/>
                  </a:lnTo>
                  <a:lnTo>
                    <a:pt x="128" y="149"/>
                  </a:lnTo>
                  <a:lnTo>
                    <a:pt x="144" y="91"/>
                  </a:lnTo>
                  <a:lnTo>
                    <a:pt x="177" y="27"/>
                  </a:lnTo>
                  <a:lnTo>
                    <a:pt x="213" y="6"/>
                  </a:lnTo>
                  <a:close/>
                </a:path>
              </a:pathLst>
            </a:custGeom>
            <a:solidFill>
              <a:schemeClr val="folHlink"/>
            </a:solidFill>
            <a:ln w="9525">
              <a:solidFill>
                <a:schemeClr val="folHlink"/>
              </a:solidFill>
              <a:round/>
              <a:headEnd/>
              <a:tailEnd/>
            </a:ln>
          </p:spPr>
          <p:txBody>
            <a:bodyPr/>
            <a:lstStyle/>
            <a:p>
              <a:endParaRPr lang="id-ID"/>
            </a:p>
          </p:txBody>
        </p:sp>
        <p:sp>
          <p:nvSpPr>
            <p:cNvPr id="132128" name="Freeform 43">
              <a:extLst>
                <a:ext uri="{FF2B5EF4-FFF2-40B4-BE49-F238E27FC236}">
                  <a16:creationId xmlns:a16="http://schemas.microsoft.com/office/drawing/2014/main" id="{75FF4794-46E8-4AED-A0AB-A88E59629F0F}"/>
                </a:ext>
              </a:extLst>
            </p:cNvPr>
            <p:cNvSpPr>
              <a:spLocks/>
            </p:cNvSpPr>
            <p:nvPr/>
          </p:nvSpPr>
          <p:spPr bwMode="auto">
            <a:xfrm>
              <a:off x="4747" y="3273"/>
              <a:ext cx="82" cy="241"/>
            </a:xfrm>
            <a:custGeom>
              <a:avLst/>
              <a:gdLst>
                <a:gd name="T0" fmla="*/ 0 w 309"/>
                <a:gd name="T1" fmla="*/ 0 h 907"/>
                <a:gd name="T2" fmla="*/ 0 w 309"/>
                <a:gd name="T3" fmla="*/ 0 h 907"/>
                <a:gd name="T4" fmla="*/ 0 w 309"/>
                <a:gd name="T5" fmla="*/ 0 h 907"/>
                <a:gd name="T6" fmla="*/ 0 w 309"/>
                <a:gd name="T7" fmla="*/ 0 h 907"/>
                <a:gd name="T8" fmla="*/ 0 w 309"/>
                <a:gd name="T9" fmla="*/ 0 h 907"/>
                <a:gd name="T10" fmla="*/ 0 w 309"/>
                <a:gd name="T11" fmla="*/ 0 h 907"/>
                <a:gd name="T12" fmla="*/ 0 w 309"/>
                <a:gd name="T13" fmla="*/ 0 h 907"/>
                <a:gd name="T14" fmla="*/ 0 w 309"/>
                <a:gd name="T15" fmla="*/ 0 h 907"/>
                <a:gd name="T16" fmla="*/ 0 w 309"/>
                <a:gd name="T17" fmla="*/ 0 h 907"/>
                <a:gd name="T18" fmla="*/ 0 w 309"/>
                <a:gd name="T19" fmla="*/ 0 h 907"/>
                <a:gd name="T20" fmla="*/ 0 w 309"/>
                <a:gd name="T21" fmla="*/ 0 h 907"/>
                <a:gd name="T22" fmla="*/ 0 w 309"/>
                <a:gd name="T23" fmla="*/ 0 h 907"/>
                <a:gd name="T24" fmla="*/ 0 w 309"/>
                <a:gd name="T25" fmla="*/ 0 h 907"/>
                <a:gd name="T26" fmla="*/ 0 w 309"/>
                <a:gd name="T27" fmla="*/ 0 h 907"/>
                <a:gd name="T28" fmla="*/ 0 w 309"/>
                <a:gd name="T29" fmla="*/ 0 h 907"/>
                <a:gd name="T30" fmla="*/ 0 w 309"/>
                <a:gd name="T31" fmla="*/ 0 h 907"/>
                <a:gd name="T32" fmla="*/ 0 w 309"/>
                <a:gd name="T33" fmla="*/ 0 h 907"/>
                <a:gd name="T34" fmla="*/ 0 w 309"/>
                <a:gd name="T35" fmla="*/ 0 h 907"/>
                <a:gd name="T36" fmla="*/ 0 w 309"/>
                <a:gd name="T37" fmla="*/ 0 h 907"/>
                <a:gd name="T38" fmla="*/ 0 w 309"/>
                <a:gd name="T39" fmla="*/ 0 h 907"/>
                <a:gd name="T40" fmla="*/ 0 w 309"/>
                <a:gd name="T41" fmla="*/ 0 h 907"/>
                <a:gd name="T42" fmla="*/ 0 w 309"/>
                <a:gd name="T43" fmla="*/ 0 h 907"/>
                <a:gd name="T44" fmla="*/ 0 w 309"/>
                <a:gd name="T45" fmla="*/ 0 h 90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9"/>
                <a:gd name="T70" fmla="*/ 0 h 907"/>
                <a:gd name="T71" fmla="*/ 309 w 309"/>
                <a:gd name="T72" fmla="*/ 907 h 90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9" h="907">
                  <a:moveTo>
                    <a:pt x="105" y="78"/>
                  </a:moveTo>
                  <a:lnTo>
                    <a:pt x="143" y="20"/>
                  </a:lnTo>
                  <a:lnTo>
                    <a:pt x="181" y="0"/>
                  </a:lnTo>
                  <a:lnTo>
                    <a:pt x="214" y="11"/>
                  </a:lnTo>
                  <a:lnTo>
                    <a:pt x="256" y="62"/>
                  </a:lnTo>
                  <a:lnTo>
                    <a:pt x="289" y="141"/>
                  </a:lnTo>
                  <a:lnTo>
                    <a:pt x="309" y="244"/>
                  </a:lnTo>
                  <a:lnTo>
                    <a:pt x="309" y="391"/>
                  </a:lnTo>
                  <a:lnTo>
                    <a:pt x="292" y="560"/>
                  </a:lnTo>
                  <a:lnTo>
                    <a:pt x="280" y="732"/>
                  </a:lnTo>
                  <a:lnTo>
                    <a:pt x="256" y="816"/>
                  </a:lnTo>
                  <a:lnTo>
                    <a:pt x="231" y="859"/>
                  </a:lnTo>
                  <a:lnTo>
                    <a:pt x="201" y="890"/>
                  </a:lnTo>
                  <a:lnTo>
                    <a:pt x="159" y="907"/>
                  </a:lnTo>
                  <a:lnTo>
                    <a:pt x="84" y="907"/>
                  </a:lnTo>
                  <a:lnTo>
                    <a:pt x="42" y="890"/>
                  </a:lnTo>
                  <a:lnTo>
                    <a:pt x="6" y="816"/>
                  </a:lnTo>
                  <a:lnTo>
                    <a:pt x="0" y="709"/>
                  </a:lnTo>
                  <a:lnTo>
                    <a:pt x="0" y="576"/>
                  </a:lnTo>
                  <a:lnTo>
                    <a:pt x="17" y="400"/>
                  </a:lnTo>
                  <a:lnTo>
                    <a:pt x="39" y="258"/>
                  </a:lnTo>
                  <a:lnTo>
                    <a:pt x="72" y="133"/>
                  </a:lnTo>
                  <a:lnTo>
                    <a:pt x="105" y="78"/>
                  </a:lnTo>
                  <a:close/>
                </a:path>
              </a:pathLst>
            </a:custGeom>
            <a:solidFill>
              <a:schemeClr val="folHlink"/>
            </a:solidFill>
            <a:ln w="9525">
              <a:solidFill>
                <a:schemeClr val="folHlink"/>
              </a:solidFill>
              <a:round/>
              <a:headEnd/>
              <a:tailEnd/>
            </a:ln>
          </p:spPr>
          <p:txBody>
            <a:bodyPr/>
            <a:lstStyle/>
            <a:p>
              <a:endParaRPr lang="id-ID"/>
            </a:p>
          </p:txBody>
        </p:sp>
        <p:sp>
          <p:nvSpPr>
            <p:cNvPr id="132129" name="Freeform 44">
              <a:extLst>
                <a:ext uri="{FF2B5EF4-FFF2-40B4-BE49-F238E27FC236}">
                  <a16:creationId xmlns:a16="http://schemas.microsoft.com/office/drawing/2014/main" id="{576E04E2-C0D6-484A-8556-7D7041539B65}"/>
                </a:ext>
              </a:extLst>
            </p:cNvPr>
            <p:cNvSpPr>
              <a:spLocks/>
            </p:cNvSpPr>
            <p:nvPr/>
          </p:nvSpPr>
          <p:spPr bwMode="auto">
            <a:xfrm>
              <a:off x="4711" y="3276"/>
              <a:ext cx="75" cy="211"/>
            </a:xfrm>
            <a:custGeom>
              <a:avLst/>
              <a:gdLst>
                <a:gd name="T0" fmla="*/ 0 w 286"/>
                <a:gd name="T1" fmla="*/ 0 h 796"/>
                <a:gd name="T2" fmla="*/ 0 w 286"/>
                <a:gd name="T3" fmla="*/ 0 h 796"/>
                <a:gd name="T4" fmla="*/ 0 w 286"/>
                <a:gd name="T5" fmla="*/ 0 h 796"/>
                <a:gd name="T6" fmla="*/ 0 w 286"/>
                <a:gd name="T7" fmla="*/ 0 h 796"/>
                <a:gd name="T8" fmla="*/ 0 w 286"/>
                <a:gd name="T9" fmla="*/ 0 h 796"/>
                <a:gd name="T10" fmla="*/ 0 w 286"/>
                <a:gd name="T11" fmla="*/ 0 h 796"/>
                <a:gd name="T12" fmla="*/ 0 w 286"/>
                <a:gd name="T13" fmla="*/ 0 h 796"/>
                <a:gd name="T14" fmla="*/ 0 w 286"/>
                <a:gd name="T15" fmla="*/ 0 h 796"/>
                <a:gd name="T16" fmla="*/ 0 w 286"/>
                <a:gd name="T17" fmla="*/ 0 h 796"/>
                <a:gd name="T18" fmla="*/ 0 w 286"/>
                <a:gd name="T19" fmla="*/ 0 h 796"/>
                <a:gd name="T20" fmla="*/ 0 w 286"/>
                <a:gd name="T21" fmla="*/ 0 h 796"/>
                <a:gd name="T22" fmla="*/ 0 w 286"/>
                <a:gd name="T23" fmla="*/ 0 h 796"/>
                <a:gd name="T24" fmla="*/ 0 w 286"/>
                <a:gd name="T25" fmla="*/ 0 h 796"/>
                <a:gd name="T26" fmla="*/ 0 w 286"/>
                <a:gd name="T27" fmla="*/ 0 h 796"/>
                <a:gd name="T28" fmla="*/ 0 w 286"/>
                <a:gd name="T29" fmla="*/ 0 h 796"/>
                <a:gd name="T30" fmla="*/ 0 w 286"/>
                <a:gd name="T31" fmla="*/ 0 h 796"/>
                <a:gd name="T32" fmla="*/ 0 w 286"/>
                <a:gd name="T33" fmla="*/ 0 h 796"/>
                <a:gd name="T34" fmla="*/ 0 w 286"/>
                <a:gd name="T35" fmla="*/ 0 h 796"/>
                <a:gd name="T36" fmla="*/ 0 w 286"/>
                <a:gd name="T37" fmla="*/ 0 h 796"/>
                <a:gd name="T38" fmla="*/ 0 w 286"/>
                <a:gd name="T39" fmla="*/ 0 h 796"/>
                <a:gd name="T40" fmla="*/ 0 w 286"/>
                <a:gd name="T41" fmla="*/ 0 h 796"/>
                <a:gd name="T42" fmla="*/ 0 w 286"/>
                <a:gd name="T43" fmla="*/ 0 h 796"/>
                <a:gd name="T44" fmla="*/ 0 w 286"/>
                <a:gd name="T45" fmla="*/ 0 h 796"/>
                <a:gd name="T46" fmla="*/ 0 w 286"/>
                <a:gd name="T47" fmla="*/ 0 h 796"/>
                <a:gd name="T48" fmla="*/ 0 w 286"/>
                <a:gd name="T49" fmla="*/ 0 h 796"/>
                <a:gd name="T50" fmla="*/ 0 w 286"/>
                <a:gd name="T51" fmla="*/ 0 h 7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6"/>
                <a:gd name="T79" fmla="*/ 0 h 796"/>
                <a:gd name="T80" fmla="*/ 286 w 286"/>
                <a:gd name="T81" fmla="*/ 796 h 7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6" h="796">
                  <a:moveTo>
                    <a:pt x="151" y="65"/>
                  </a:moveTo>
                  <a:lnTo>
                    <a:pt x="197" y="0"/>
                  </a:lnTo>
                  <a:lnTo>
                    <a:pt x="256" y="0"/>
                  </a:lnTo>
                  <a:lnTo>
                    <a:pt x="286" y="50"/>
                  </a:lnTo>
                  <a:lnTo>
                    <a:pt x="272" y="104"/>
                  </a:lnTo>
                  <a:lnTo>
                    <a:pt x="236" y="114"/>
                  </a:lnTo>
                  <a:lnTo>
                    <a:pt x="191" y="141"/>
                  </a:lnTo>
                  <a:lnTo>
                    <a:pt x="152" y="186"/>
                  </a:lnTo>
                  <a:lnTo>
                    <a:pt x="126" y="235"/>
                  </a:lnTo>
                  <a:lnTo>
                    <a:pt x="93" y="325"/>
                  </a:lnTo>
                  <a:lnTo>
                    <a:pt x="54" y="439"/>
                  </a:lnTo>
                  <a:lnTo>
                    <a:pt x="42" y="560"/>
                  </a:lnTo>
                  <a:lnTo>
                    <a:pt x="58" y="641"/>
                  </a:lnTo>
                  <a:lnTo>
                    <a:pt x="67" y="699"/>
                  </a:lnTo>
                  <a:lnTo>
                    <a:pt x="87" y="741"/>
                  </a:lnTo>
                  <a:lnTo>
                    <a:pt x="81" y="783"/>
                  </a:lnTo>
                  <a:lnTo>
                    <a:pt x="51" y="796"/>
                  </a:lnTo>
                  <a:lnTo>
                    <a:pt x="25" y="763"/>
                  </a:lnTo>
                  <a:lnTo>
                    <a:pt x="0" y="715"/>
                  </a:lnTo>
                  <a:lnTo>
                    <a:pt x="9" y="676"/>
                  </a:lnTo>
                  <a:lnTo>
                    <a:pt x="15" y="552"/>
                  </a:lnTo>
                  <a:lnTo>
                    <a:pt x="15" y="461"/>
                  </a:lnTo>
                  <a:lnTo>
                    <a:pt x="28" y="367"/>
                  </a:lnTo>
                  <a:lnTo>
                    <a:pt x="58" y="238"/>
                  </a:lnTo>
                  <a:lnTo>
                    <a:pt x="109" y="139"/>
                  </a:lnTo>
                  <a:lnTo>
                    <a:pt x="151" y="65"/>
                  </a:lnTo>
                  <a:close/>
                </a:path>
              </a:pathLst>
            </a:custGeom>
            <a:solidFill>
              <a:schemeClr val="folHlink"/>
            </a:solidFill>
            <a:ln w="9525">
              <a:solidFill>
                <a:schemeClr val="folHlink"/>
              </a:solidFill>
              <a:round/>
              <a:headEnd/>
              <a:tailEnd/>
            </a:ln>
          </p:spPr>
          <p:txBody>
            <a:bodyPr/>
            <a:lstStyle/>
            <a:p>
              <a:endParaRPr lang="id-ID"/>
            </a:p>
          </p:txBody>
        </p:sp>
        <p:sp>
          <p:nvSpPr>
            <p:cNvPr id="132130" name="Freeform 45">
              <a:extLst>
                <a:ext uri="{FF2B5EF4-FFF2-40B4-BE49-F238E27FC236}">
                  <a16:creationId xmlns:a16="http://schemas.microsoft.com/office/drawing/2014/main" id="{46012624-8C8A-4213-A7FD-5E25F4E7322C}"/>
                </a:ext>
              </a:extLst>
            </p:cNvPr>
            <p:cNvSpPr>
              <a:spLocks/>
            </p:cNvSpPr>
            <p:nvPr/>
          </p:nvSpPr>
          <p:spPr bwMode="auto">
            <a:xfrm>
              <a:off x="4691" y="3463"/>
              <a:ext cx="84" cy="217"/>
            </a:xfrm>
            <a:custGeom>
              <a:avLst/>
              <a:gdLst>
                <a:gd name="T0" fmla="*/ 0 w 319"/>
                <a:gd name="T1" fmla="*/ 0 h 818"/>
                <a:gd name="T2" fmla="*/ 0 w 319"/>
                <a:gd name="T3" fmla="*/ 0 h 818"/>
                <a:gd name="T4" fmla="*/ 0 w 319"/>
                <a:gd name="T5" fmla="*/ 0 h 818"/>
                <a:gd name="T6" fmla="*/ 0 w 319"/>
                <a:gd name="T7" fmla="*/ 0 h 818"/>
                <a:gd name="T8" fmla="*/ 0 w 319"/>
                <a:gd name="T9" fmla="*/ 0 h 818"/>
                <a:gd name="T10" fmla="*/ 0 w 319"/>
                <a:gd name="T11" fmla="*/ 0 h 818"/>
                <a:gd name="T12" fmla="*/ 0 w 319"/>
                <a:gd name="T13" fmla="*/ 0 h 818"/>
                <a:gd name="T14" fmla="*/ 0 w 319"/>
                <a:gd name="T15" fmla="*/ 0 h 818"/>
                <a:gd name="T16" fmla="*/ 0 w 319"/>
                <a:gd name="T17" fmla="*/ 0 h 818"/>
                <a:gd name="T18" fmla="*/ 0 w 319"/>
                <a:gd name="T19" fmla="*/ 0 h 818"/>
                <a:gd name="T20" fmla="*/ 0 w 319"/>
                <a:gd name="T21" fmla="*/ 0 h 818"/>
                <a:gd name="T22" fmla="*/ 0 w 319"/>
                <a:gd name="T23" fmla="*/ 0 h 818"/>
                <a:gd name="T24" fmla="*/ 0 w 319"/>
                <a:gd name="T25" fmla="*/ 0 h 818"/>
                <a:gd name="T26" fmla="*/ 0 w 319"/>
                <a:gd name="T27" fmla="*/ 0 h 818"/>
                <a:gd name="T28" fmla="*/ 0 w 319"/>
                <a:gd name="T29" fmla="*/ 0 h 818"/>
                <a:gd name="T30" fmla="*/ 0 w 319"/>
                <a:gd name="T31" fmla="*/ 0 h 818"/>
                <a:gd name="T32" fmla="*/ 0 w 319"/>
                <a:gd name="T33" fmla="*/ 0 h 818"/>
                <a:gd name="T34" fmla="*/ 0 w 319"/>
                <a:gd name="T35" fmla="*/ 0 h 818"/>
                <a:gd name="T36" fmla="*/ 0 w 319"/>
                <a:gd name="T37" fmla="*/ 0 h 818"/>
                <a:gd name="T38" fmla="*/ 0 w 319"/>
                <a:gd name="T39" fmla="*/ 0 h 818"/>
                <a:gd name="T40" fmla="*/ 0 w 319"/>
                <a:gd name="T41" fmla="*/ 0 h 818"/>
                <a:gd name="T42" fmla="*/ 0 w 319"/>
                <a:gd name="T43" fmla="*/ 0 h 818"/>
                <a:gd name="T44" fmla="*/ 0 w 319"/>
                <a:gd name="T45" fmla="*/ 0 h 818"/>
                <a:gd name="T46" fmla="*/ 0 w 319"/>
                <a:gd name="T47" fmla="*/ 0 h 818"/>
                <a:gd name="T48" fmla="*/ 0 w 319"/>
                <a:gd name="T49" fmla="*/ 0 h 818"/>
                <a:gd name="T50" fmla="*/ 0 w 319"/>
                <a:gd name="T51" fmla="*/ 0 h 818"/>
                <a:gd name="T52" fmla="*/ 0 w 319"/>
                <a:gd name="T53" fmla="*/ 0 h 818"/>
                <a:gd name="T54" fmla="*/ 0 w 319"/>
                <a:gd name="T55" fmla="*/ 0 h 818"/>
                <a:gd name="T56" fmla="*/ 0 w 319"/>
                <a:gd name="T57" fmla="*/ 0 h 8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9"/>
                <a:gd name="T88" fmla="*/ 0 h 818"/>
                <a:gd name="T89" fmla="*/ 319 w 319"/>
                <a:gd name="T90" fmla="*/ 818 h 8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9" h="818">
                  <a:moveTo>
                    <a:pt x="269" y="0"/>
                  </a:moveTo>
                  <a:lnTo>
                    <a:pt x="319" y="42"/>
                  </a:lnTo>
                  <a:lnTo>
                    <a:pt x="317" y="112"/>
                  </a:lnTo>
                  <a:lnTo>
                    <a:pt x="295" y="175"/>
                  </a:lnTo>
                  <a:lnTo>
                    <a:pt x="266" y="295"/>
                  </a:lnTo>
                  <a:lnTo>
                    <a:pt x="244" y="417"/>
                  </a:lnTo>
                  <a:lnTo>
                    <a:pt x="244" y="512"/>
                  </a:lnTo>
                  <a:lnTo>
                    <a:pt x="253" y="636"/>
                  </a:lnTo>
                  <a:lnTo>
                    <a:pt x="269" y="708"/>
                  </a:lnTo>
                  <a:lnTo>
                    <a:pt x="295" y="742"/>
                  </a:lnTo>
                  <a:lnTo>
                    <a:pt x="295" y="785"/>
                  </a:lnTo>
                  <a:lnTo>
                    <a:pt x="253" y="794"/>
                  </a:lnTo>
                  <a:lnTo>
                    <a:pt x="195" y="811"/>
                  </a:lnTo>
                  <a:lnTo>
                    <a:pt x="120" y="818"/>
                  </a:lnTo>
                  <a:lnTo>
                    <a:pt x="29" y="818"/>
                  </a:lnTo>
                  <a:lnTo>
                    <a:pt x="0" y="794"/>
                  </a:lnTo>
                  <a:lnTo>
                    <a:pt x="20" y="766"/>
                  </a:lnTo>
                  <a:lnTo>
                    <a:pt x="100" y="769"/>
                  </a:lnTo>
                  <a:lnTo>
                    <a:pt x="153" y="769"/>
                  </a:lnTo>
                  <a:lnTo>
                    <a:pt x="220" y="758"/>
                  </a:lnTo>
                  <a:lnTo>
                    <a:pt x="236" y="736"/>
                  </a:lnTo>
                  <a:lnTo>
                    <a:pt x="227" y="678"/>
                  </a:lnTo>
                  <a:lnTo>
                    <a:pt x="203" y="567"/>
                  </a:lnTo>
                  <a:lnTo>
                    <a:pt x="203" y="453"/>
                  </a:lnTo>
                  <a:lnTo>
                    <a:pt x="211" y="311"/>
                  </a:lnTo>
                  <a:lnTo>
                    <a:pt x="220" y="167"/>
                  </a:lnTo>
                  <a:lnTo>
                    <a:pt x="242" y="58"/>
                  </a:lnTo>
                  <a:lnTo>
                    <a:pt x="262" y="19"/>
                  </a:lnTo>
                  <a:lnTo>
                    <a:pt x="269" y="0"/>
                  </a:lnTo>
                  <a:close/>
                </a:path>
              </a:pathLst>
            </a:custGeom>
            <a:solidFill>
              <a:schemeClr val="folHlink"/>
            </a:solidFill>
            <a:ln w="9525">
              <a:solidFill>
                <a:schemeClr val="folHlink"/>
              </a:solidFill>
              <a:round/>
              <a:headEnd/>
              <a:tailEnd/>
            </a:ln>
          </p:spPr>
          <p:txBody>
            <a:bodyPr/>
            <a:lstStyle/>
            <a:p>
              <a:endParaRPr lang="id-ID"/>
            </a:p>
          </p:txBody>
        </p:sp>
        <p:sp>
          <p:nvSpPr>
            <p:cNvPr id="132131" name="Freeform 46">
              <a:extLst>
                <a:ext uri="{FF2B5EF4-FFF2-40B4-BE49-F238E27FC236}">
                  <a16:creationId xmlns:a16="http://schemas.microsoft.com/office/drawing/2014/main" id="{3675F9F9-029F-49EC-BD2A-9DD414ADB6D7}"/>
                </a:ext>
              </a:extLst>
            </p:cNvPr>
            <p:cNvSpPr>
              <a:spLocks/>
            </p:cNvSpPr>
            <p:nvPr/>
          </p:nvSpPr>
          <p:spPr bwMode="auto">
            <a:xfrm>
              <a:off x="4762" y="3468"/>
              <a:ext cx="59" cy="231"/>
            </a:xfrm>
            <a:custGeom>
              <a:avLst/>
              <a:gdLst>
                <a:gd name="T0" fmla="*/ 0 w 222"/>
                <a:gd name="T1" fmla="*/ 0 h 871"/>
                <a:gd name="T2" fmla="*/ 0 w 222"/>
                <a:gd name="T3" fmla="*/ 0 h 871"/>
                <a:gd name="T4" fmla="*/ 0 w 222"/>
                <a:gd name="T5" fmla="*/ 0 h 871"/>
                <a:gd name="T6" fmla="*/ 0 w 222"/>
                <a:gd name="T7" fmla="*/ 0 h 871"/>
                <a:gd name="T8" fmla="*/ 0 w 222"/>
                <a:gd name="T9" fmla="*/ 0 h 871"/>
                <a:gd name="T10" fmla="*/ 0 w 222"/>
                <a:gd name="T11" fmla="*/ 0 h 871"/>
                <a:gd name="T12" fmla="*/ 0 w 222"/>
                <a:gd name="T13" fmla="*/ 0 h 871"/>
                <a:gd name="T14" fmla="*/ 0 w 222"/>
                <a:gd name="T15" fmla="*/ 0 h 871"/>
                <a:gd name="T16" fmla="*/ 0 w 222"/>
                <a:gd name="T17" fmla="*/ 0 h 871"/>
                <a:gd name="T18" fmla="*/ 0 w 222"/>
                <a:gd name="T19" fmla="*/ 0 h 871"/>
                <a:gd name="T20" fmla="*/ 0 w 222"/>
                <a:gd name="T21" fmla="*/ 0 h 871"/>
                <a:gd name="T22" fmla="*/ 0 w 222"/>
                <a:gd name="T23" fmla="*/ 0 h 871"/>
                <a:gd name="T24" fmla="*/ 0 w 222"/>
                <a:gd name="T25" fmla="*/ 0 h 871"/>
                <a:gd name="T26" fmla="*/ 0 w 222"/>
                <a:gd name="T27" fmla="*/ 0 h 871"/>
                <a:gd name="T28" fmla="*/ 0 w 222"/>
                <a:gd name="T29" fmla="*/ 0 h 871"/>
                <a:gd name="T30" fmla="*/ 0 w 222"/>
                <a:gd name="T31" fmla="*/ 0 h 871"/>
                <a:gd name="T32" fmla="*/ 0 w 222"/>
                <a:gd name="T33" fmla="*/ 0 h 871"/>
                <a:gd name="T34" fmla="*/ 0 w 222"/>
                <a:gd name="T35" fmla="*/ 0 h 871"/>
                <a:gd name="T36" fmla="*/ 0 w 222"/>
                <a:gd name="T37" fmla="*/ 0 h 871"/>
                <a:gd name="T38" fmla="*/ 0 w 222"/>
                <a:gd name="T39" fmla="*/ 0 h 871"/>
                <a:gd name="T40" fmla="*/ 0 w 222"/>
                <a:gd name="T41" fmla="*/ 0 h 871"/>
                <a:gd name="T42" fmla="*/ 0 w 222"/>
                <a:gd name="T43" fmla="*/ 0 h 871"/>
                <a:gd name="T44" fmla="*/ 0 w 222"/>
                <a:gd name="T45" fmla="*/ 0 h 871"/>
                <a:gd name="T46" fmla="*/ 0 w 222"/>
                <a:gd name="T47" fmla="*/ 0 h 871"/>
                <a:gd name="T48" fmla="*/ 0 w 222"/>
                <a:gd name="T49" fmla="*/ 0 h 871"/>
                <a:gd name="T50" fmla="*/ 0 w 222"/>
                <a:gd name="T51" fmla="*/ 0 h 871"/>
                <a:gd name="T52" fmla="*/ 0 w 222"/>
                <a:gd name="T53" fmla="*/ 0 h 871"/>
                <a:gd name="T54" fmla="*/ 0 w 222"/>
                <a:gd name="T55" fmla="*/ 0 h 8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2"/>
                <a:gd name="T85" fmla="*/ 0 h 871"/>
                <a:gd name="T86" fmla="*/ 222 w 222"/>
                <a:gd name="T87" fmla="*/ 871 h 8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2" h="871">
                  <a:moveTo>
                    <a:pt x="150" y="17"/>
                  </a:moveTo>
                  <a:lnTo>
                    <a:pt x="100" y="0"/>
                  </a:lnTo>
                  <a:lnTo>
                    <a:pt x="72" y="39"/>
                  </a:lnTo>
                  <a:lnTo>
                    <a:pt x="66" y="101"/>
                  </a:lnTo>
                  <a:lnTo>
                    <a:pt x="84" y="156"/>
                  </a:lnTo>
                  <a:lnTo>
                    <a:pt x="108" y="214"/>
                  </a:lnTo>
                  <a:lnTo>
                    <a:pt x="130" y="306"/>
                  </a:lnTo>
                  <a:lnTo>
                    <a:pt x="133" y="397"/>
                  </a:lnTo>
                  <a:lnTo>
                    <a:pt x="133" y="491"/>
                  </a:lnTo>
                  <a:lnTo>
                    <a:pt x="139" y="689"/>
                  </a:lnTo>
                  <a:lnTo>
                    <a:pt x="147" y="741"/>
                  </a:lnTo>
                  <a:lnTo>
                    <a:pt x="75" y="771"/>
                  </a:lnTo>
                  <a:lnTo>
                    <a:pt x="23" y="823"/>
                  </a:lnTo>
                  <a:lnTo>
                    <a:pt x="0" y="846"/>
                  </a:lnTo>
                  <a:lnTo>
                    <a:pt x="14" y="862"/>
                  </a:lnTo>
                  <a:lnTo>
                    <a:pt x="84" y="871"/>
                  </a:lnTo>
                  <a:lnTo>
                    <a:pt x="100" y="822"/>
                  </a:lnTo>
                  <a:lnTo>
                    <a:pt x="157" y="774"/>
                  </a:lnTo>
                  <a:lnTo>
                    <a:pt x="208" y="747"/>
                  </a:lnTo>
                  <a:lnTo>
                    <a:pt x="222" y="724"/>
                  </a:lnTo>
                  <a:lnTo>
                    <a:pt x="199" y="705"/>
                  </a:lnTo>
                  <a:lnTo>
                    <a:pt x="180" y="666"/>
                  </a:lnTo>
                  <a:lnTo>
                    <a:pt x="180" y="575"/>
                  </a:lnTo>
                  <a:lnTo>
                    <a:pt x="172" y="407"/>
                  </a:lnTo>
                  <a:lnTo>
                    <a:pt x="166" y="274"/>
                  </a:lnTo>
                  <a:lnTo>
                    <a:pt x="166" y="166"/>
                  </a:lnTo>
                  <a:lnTo>
                    <a:pt x="166" y="65"/>
                  </a:lnTo>
                  <a:lnTo>
                    <a:pt x="150" y="17"/>
                  </a:lnTo>
                  <a:close/>
                </a:path>
              </a:pathLst>
            </a:custGeom>
            <a:solidFill>
              <a:schemeClr val="folHlink"/>
            </a:solidFill>
            <a:ln w="9525">
              <a:solidFill>
                <a:schemeClr val="folHlink"/>
              </a:solidFill>
              <a:round/>
              <a:headEnd/>
              <a:tailEnd/>
            </a:ln>
          </p:spPr>
          <p:txBody>
            <a:bodyPr/>
            <a:lstStyle/>
            <a:p>
              <a:endParaRPr lang="id-ID"/>
            </a:p>
          </p:txBody>
        </p:sp>
        <p:sp>
          <p:nvSpPr>
            <p:cNvPr id="132132" name="Freeform 47">
              <a:extLst>
                <a:ext uri="{FF2B5EF4-FFF2-40B4-BE49-F238E27FC236}">
                  <a16:creationId xmlns:a16="http://schemas.microsoft.com/office/drawing/2014/main" id="{2014D1C6-A71D-4656-BC09-182D152F6B6F}"/>
                </a:ext>
              </a:extLst>
            </p:cNvPr>
            <p:cNvSpPr>
              <a:spLocks/>
            </p:cNvSpPr>
            <p:nvPr/>
          </p:nvSpPr>
          <p:spPr bwMode="auto">
            <a:xfrm>
              <a:off x="4746" y="3137"/>
              <a:ext cx="112" cy="127"/>
            </a:xfrm>
            <a:custGeom>
              <a:avLst/>
              <a:gdLst>
                <a:gd name="T0" fmla="*/ 0 w 425"/>
                <a:gd name="T1" fmla="*/ 0 h 481"/>
                <a:gd name="T2" fmla="*/ 0 w 425"/>
                <a:gd name="T3" fmla="*/ 0 h 481"/>
                <a:gd name="T4" fmla="*/ 0 w 425"/>
                <a:gd name="T5" fmla="*/ 0 h 481"/>
                <a:gd name="T6" fmla="*/ 0 w 425"/>
                <a:gd name="T7" fmla="*/ 0 h 481"/>
                <a:gd name="T8" fmla="*/ 0 w 425"/>
                <a:gd name="T9" fmla="*/ 0 h 481"/>
                <a:gd name="T10" fmla="*/ 0 w 425"/>
                <a:gd name="T11" fmla="*/ 0 h 481"/>
                <a:gd name="T12" fmla="*/ 0 w 425"/>
                <a:gd name="T13" fmla="*/ 0 h 481"/>
                <a:gd name="T14" fmla="*/ 0 w 425"/>
                <a:gd name="T15" fmla="*/ 0 h 481"/>
                <a:gd name="T16" fmla="*/ 0 w 425"/>
                <a:gd name="T17" fmla="*/ 0 h 481"/>
                <a:gd name="T18" fmla="*/ 0 w 425"/>
                <a:gd name="T19" fmla="*/ 0 h 481"/>
                <a:gd name="T20" fmla="*/ 0 w 425"/>
                <a:gd name="T21" fmla="*/ 0 h 481"/>
                <a:gd name="T22" fmla="*/ 0 w 425"/>
                <a:gd name="T23" fmla="*/ 0 h 481"/>
                <a:gd name="T24" fmla="*/ 0 w 425"/>
                <a:gd name="T25" fmla="*/ 0 h 481"/>
                <a:gd name="T26" fmla="*/ 0 w 425"/>
                <a:gd name="T27" fmla="*/ 0 h 481"/>
                <a:gd name="T28" fmla="*/ 0 w 425"/>
                <a:gd name="T29" fmla="*/ 0 h 481"/>
                <a:gd name="T30" fmla="*/ 0 w 425"/>
                <a:gd name="T31" fmla="*/ 0 h 481"/>
                <a:gd name="T32" fmla="*/ 0 w 425"/>
                <a:gd name="T33" fmla="*/ 0 h 481"/>
                <a:gd name="T34" fmla="*/ 0 w 425"/>
                <a:gd name="T35" fmla="*/ 0 h 481"/>
                <a:gd name="T36" fmla="*/ 0 w 425"/>
                <a:gd name="T37" fmla="*/ 0 h 481"/>
                <a:gd name="T38" fmla="*/ 0 w 425"/>
                <a:gd name="T39" fmla="*/ 0 h 481"/>
                <a:gd name="T40" fmla="*/ 0 w 425"/>
                <a:gd name="T41" fmla="*/ 0 h 481"/>
                <a:gd name="T42" fmla="*/ 0 w 425"/>
                <a:gd name="T43" fmla="*/ 0 h 481"/>
                <a:gd name="T44" fmla="*/ 0 w 425"/>
                <a:gd name="T45" fmla="*/ 0 h 4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5"/>
                <a:gd name="T70" fmla="*/ 0 h 481"/>
                <a:gd name="T71" fmla="*/ 425 w 425"/>
                <a:gd name="T72" fmla="*/ 481 h 4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5" h="481">
                  <a:moveTo>
                    <a:pt x="397" y="273"/>
                  </a:moveTo>
                  <a:lnTo>
                    <a:pt x="410" y="218"/>
                  </a:lnTo>
                  <a:lnTo>
                    <a:pt x="425" y="140"/>
                  </a:lnTo>
                  <a:lnTo>
                    <a:pt x="391" y="66"/>
                  </a:lnTo>
                  <a:lnTo>
                    <a:pt x="323" y="0"/>
                  </a:lnTo>
                  <a:lnTo>
                    <a:pt x="267" y="6"/>
                  </a:lnTo>
                  <a:lnTo>
                    <a:pt x="219" y="42"/>
                  </a:lnTo>
                  <a:lnTo>
                    <a:pt x="160" y="112"/>
                  </a:lnTo>
                  <a:lnTo>
                    <a:pt x="128" y="190"/>
                  </a:lnTo>
                  <a:lnTo>
                    <a:pt x="89" y="217"/>
                  </a:lnTo>
                  <a:lnTo>
                    <a:pt x="27" y="236"/>
                  </a:lnTo>
                  <a:lnTo>
                    <a:pt x="0" y="268"/>
                  </a:lnTo>
                  <a:lnTo>
                    <a:pt x="14" y="282"/>
                  </a:lnTo>
                  <a:lnTo>
                    <a:pt x="74" y="265"/>
                  </a:lnTo>
                  <a:lnTo>
                    <a:pt x="107" y="263"/>
                  </a:lnTo>
                  <a:lnTo>
                    <a:pt x="101" y="335"/>
                  </a:lnTo>
                  <a:lnTo>
                    <a:pt x="113" y="410"/>
                  </a:lnTo>
                  <a:lnTo>
                    <a:pt x="137" y="453"/>
                  </a:lnTo>
                  <a:lnTo>
                    <a:pt x="171" y="481"/>
                  </a:lnTo>
                  <a:lnTo>
                    <a:pt x="253" y="457"/>
                  </a:lnTo>
                  <a:lnTo>
                    <a:pt x="329" y="410"/>
                  </a:lnTo>
                  <a:lnTo>
                    <a:pt x="373" y="348"/>
                  </a:lnTo>
                  <a:lnTo>
                    <a:pt x="397" y="273"/>
                  </a:lnTo>
                  <a:close/>
                </a:path>
              </a:pathLst>
            </a:custGeom>
            <a:solidFill>
              <a:schemeClr val="folHlink"/>
            </a:solidFill>
            <a:ln w="9525">
              <a:solidFill>
                <a:schemeClr val="folHlink"/>
              </a:solidFill>
              <a:round/>
              <a:headEnd/>
              <a:tailEnd/>
            </a:ln>
          </p:spPr>
          <p:txBody>
            <a:bodyPr/>
            <a:lstStyle/>
            <a:p>
              <a:endParaRPr lang="id-ID"/>
            </a:p>
          </p:txBody>
        </p:sp>
        <p:sp>
          <p:nvSpPr>
            <p:cNvPr id="132133" name="Freeform 48">
              <a:extLst>
                <a:ext uri="{FF2B5EF4-FFF2-40B4-BE49-F238E27FC236}">
                  <a16:creationId xmlns:a16="http://schemas.microsoft.com/office/drawing/2014/main" id="{E6584697-4800-4D04-BFC7-C23307660524}"/>
                </a:ext>
              </a:extLst>
            </p:cNvPr>
            <p:cNvSpPr>
              <a:spLocks/>
            </p:cNvSpPr>
            <p:nvPr/>
          </p:nvSpPr>
          <p:spPr bwMode="auto">
            <a:xfrm>
              <a:off x="4530" y="3243"/>
              <a:ext cx="82" cy="252"/>
            </a:xfrm>
            <a:custGeom>
              <a:avLst/>
              <a:gdLst>
                <a:gd name="T0" fmla="*/ 0 w 310"/>
                <a:gd name="T1" fmla="*/ 0 h 949"/>
                <a:gd name="T2" fmla="*/ 0 w 310"/>
                <a:gd name="T3" fmla="*/ 0 h 949"/>
                <a:gd name="T4" fmla="*/ 0 w 310"/>
                <a:gd name="T5" fmla="*/ 0 h 949"/>
                <a:gd name="T6" fmla="*/ 0 w 310"/>
                <a:gd name="T7" fmla="*/ 0 h 949"/>
                <a:gd name="T8" fmla="*/ 0 w 310"/>
                <a:gd name="T9" fmla="*/ 0 h 949"/>
                <a:gd name="T10" fmla="*/ 0 w 310"/>
                <a:gd name="T11" fmla="*/ 0 h 949"/>
                <a:gd name="T12" fmla="*/ 0 w 310"/>
                <a:gd name="T13" fmla="*/ 0 h 949"/>
                <a:gd name="T14" fmla="*/ 0 w 310"/>
                <a:gd name="T15" fmla="*/ 0 h 949"/>
                <a:gd name="T16" fmla="*/ 0 w 310"/>
                <a:gd name="T17" fmla="*/ 0 h 949"/>
                <a:gd name="T18" fmla="*/ 0 w 310"/>
                <a:gd name="T19" fmla="*/ 0 h 949"/>
                <a:gd name="T20" fmla="*/ 0 w 310"/>
                <a:gd name="T21" fmla="*/ 0 h 949"/>
                <a:gd name="T22" fmla="*/ 0 w 310"/>
                <a:gd name="T23" fmla="*/ 0 h 949"/>
                <a:gd name="T24" fmla="*/ 0 w 310"/>
                <a:gd name="T25" fmla="*/ 0 h 949"/>
                <a:gd name="T26" fmla="*/ 0 w 310"/>
                <a:gd name="T27" fmla="*/ 0 h 949"/>
                <a:gd name="T28" fmla="*/ 0 w 310"/>
                <a:gd name="T29" fmla="*/ 0 h 949"/>
                <a:gd name="T30" fmla="*/ 0 w 310"/>
                <a:gd name="T31" fmla="*/ 0 h 949"/>
                <a:gd name="T32" fmla="*/ 0 w 310"/>
                <a:gd name="T33" fmla="*/ 0 h 949"/>
                <a:gd name="T34" fmla="*/ 0 w 310"/>
                <a:gd name="T35" fmla="*/ 0 h 949"/>
                <a:gd name="T36" fmla="*/ 0 w 310"/>
                <a:gd name="T37" fmla="*/ 0 h 949"/>
                <a:gd name="T38" fmla="*/ 0 w 310"/>
                <a:gd name="T39" fmla="*/ 0 h 949"/>
                <a:gd name="T40" fmla="*/ 0 w 310"/>
                <a:gd name="T41" fmla="*/ 0 h 949"/>
                <a:gd name="T42" fmla="*/ 0 w 310"/>
                <a:gd name="T43" fmla="*/ 0 h 949"/>
                <a:gd name="T44" fmla="*/ 0 w 310"/>
                <a:gd name="T45" fmla="*/ 0 h 9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0"/>
                <a:gd name="T70" fmla="*/ 0 h 949"/>
                <a:gd name="T71" fmla="*/ 310 w 310"/>
                <a:gd name="T72" fmla="*/ 949 h 9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0" h="949">
                  <a:moveTo>
                    <a:pt x="51" y="72"/>
                  </a:moveTo>
                  <a:lnTo>
                    <a:pt x="75" y="26"/>
                  </a:lnTo>
                  <a:lnTo>
                    <a:pt x="117" y="0"/>
                  </a:lnTo>
                  <a:lnTo>
                    <a:pt x="162" y="0"/>
                  </a:lnTo>
                  <a:lnTo>
                    <a:pt x="241" y="17"/>
                  </a:lnTo>
                  <a:lnTo>
                    <a:pt x="260" y="91"/>
                  </a:lnTo>
                  <a:lnTo>
                    <a:pt x="292" y="247"/>
                  </a:lnTo>
                  <a:lnTo>
                    <a:pt x="302" y="374"/>
                  </a:lnTo>
                  <a:lnTo>
                    <a:pt x="310" y="500"/>
                  </a:lnTo>
                  <a:lnTo>
                    <a:pt x="310" y="682"/>
                  </a:lnTo>
                  <a:lnTo>
                    <a:pt x="292" y="848"/>
                  </a:lnTo>
                  <a:lnTo>
                    <a:pt x="257" y="940"/>
                  </a:lnTo>
                  <a:lnTo>
                    <a:pt x="200" y="949"/>
                  </a:lnTo>
                  <a:lnTo>
                    <a:pt x="78" y="949"/>
                  </a:lnTo>
                  <a:lnTo>
                    <a:pt x="19" y="899"/>
                  </a:lnTo>
                  <a:lnTo>
                    <a:pt x="0" y="783"/>
                  </a:lnTo>
                  <a:lnTo>
                    <a:pt x="9" y="630"/>
                  </a:lnTo>
                  <a:lnTo>
                    <a:pt x="19" y="507"/>
                  </a:lnTo>
                  <a:lnTo>
                    <a:pt x="54" y="432"/>
                  </a:lnTo>
                  <a:lnTo>
                    <a:pt x="54" y="325"/>
                  </a:lnTo>
                  <a:lnTo>
                    <a:pt x="54" y="208"/>
                  </a:lnTo>
                  <a:lnTo>
                    <a:pt x="45" y="123"/>
                  </a:lnTo>
                  <a:lnTo>
                    <a:pt x="51" y="72"/>
                  </a:lnTo>
                  <a:close/>
                </a:path>
              </a:pathLst>
            </a:custGeom>
            <a:solidFill>
              <a:schemeClr val="folHlink"/>
            </a:solidFill>
            <a:ln w="9525">
              <a:solidFill>
                <a:schemeClr val="folHlink"/>
              </a:solidFill>
              <a:round/>
              <a:headEnd/>
              <a:tailEnd/>
            </a:ln>
          </p:spPr>
          <p:txBody>
            <a:bodyPr/>
            <a:lstStyle/>
            <a:p>
              <a:endParaRPr lang="id-ID"/>
            </a:p>
          </p:txBody>
        </p:sp>
        <p:sp>
          <p:nvSpPr>
            <p:cNvPr id="132134" name="Freeform 49">
              <a:extLst>
                <a:ext uri="{FF2B5EF4-FFF2-40B4-BE49-F238E27FC236}">
                  <a16:creationId xmlns:a16="http://schemas.microsoft.com/office/drawing/2014/main" id="{4D122036-21FC-4085-AF5F-6217C52AB06B}"/>
                </a:ext>
              </a:extLst>
            </p:cNvPr>
            <p:cNvSpPr>
              <a:spLocks/>
            </p:cNvSpPr>
            <p:nvPr/>
          </p:nvSpPr>
          <p:spPr bwMode="auto">
            <a:xfrm>
              <a:off x="4524" y="3456"/>
              <a:ext cx="88" cy="232"/>
            </a:xfrm>
            <a:custGeom>
              <a:avLst/>
              <a:gdLst>
                <a:gd name="T0" fmla="*/ 0 w 332"/>
                <a:gd name="T1" fmla="*/ 0 h 872"/>
                <a:gd name="T2" fmla="*/ 0 w 332"/>
                <a:gd name="T3" fmla="*/ 0 h 872"/>
                <a:gd name="T4" fmla="*/ 0 w 332"/>
                <a:gd name="T5" fmla="*/ 0 h 872"/>
                <a:gd name="T6" fmla="*/ 0 w 332"/>
                <a:gd name="T7" fmla="*/ 0 h 872"/>
                <a:gd name="T8" fmla="*/ 0 w 332"/>
                <a:gd name="T9" fmla="*/ 0 h 872"/>
                <a:gd name="T10" fmla="*/ 0 w 332"/>
                <a:gd name="T11" fmla="*/ 0 h 872"/>
                <a:gd name="T12" fmla="*/ 0 w 332"/>
                <a:gd name="T13" fmla="*/ 0 h 872"/>
                <a:gd name="T14" fmla="*/ 0 w 332"/>
                <a:gd name="T15" fmla="*/ 0 h 872"/>
                <a:gd name="T16" fmla="*/ 0 w 332"/>
                <a:gd name="T17" fmla="*/ 0 h 872"/>
                <a:gd name="T18" fmla="*/ 0 w 332"/>
                <a:gd name="T19" fmla="*/ 0 h 872"/>
                <a:gd name="T20" fmla="*/ 0 w 332"/>
                <a:gd name="T21" fmla="*/ 0 h 872"/>
                <a:gd name="T22" fmla="*/ 0 w 332"/>
                <a:gd name="T23" fmla="*/ 0 h 872"/>
                <a:gd name="T24" fmla="*/ 0 w 332"/>
                <a:gd name="T25" fmla="*/ 0 h 872"/>
                <a:gd name="T26" fmla="*/ 0 w 332"/>
                <a:gd name="T27" fmla="*/ 0 h 872"/>
                <a:gd name="T28" fmla="*/ 0 w 332"/>
                <a:gd name="T29" fmla="*/ 0 h 872"/>
                <a:gd name="T30" fmla="*/ 0 w 332"/>
                <a:gd name="T31" fmla="*/ 0 h 872"/>
                <a:gd name="T32" fmla="*/ 0 w 332"/>
                <a:gd name="T33" fmla="*/ 0 h 872"/>
                <a:gd name="T34" fmla="*/ 0 w 332"/>
                <a:gd name="T35" fmla="*/ 0 h 872"/>
                <a:gd name="T36" fmla="*/ 0 w 332"/>
                <a:gd name="T37" fmla="*/ 0 h 872"/>
                <a:gd name="T38" fmla="*/ 0 w 332"/>
                <a:gd name="T39" fmla="*/ 0 h 872"/>
                <a:gd name="T40" fmla="*/ 0 w 332"/>
                <a:gd name="T41" fmla="*/ 0 h 872"/>
                <a:gd name="T42" fmla="*/ 0 w 332"/>
                <a:gd name="T43" fmla="*/ 0 h 872"/>
                <a:gd name="T44" fmla="*/ 0 w 332"/>
                <a:gd name="T45" fmla="*/ 0 h 872"/>
                <a:gd name="T46" fmla="*/ 0 w 332"/>
                <a:gd name="T47" fmla="*/ 0 h 872"/>
                <a:gd name="T48" fmla="*/ 0 w 332"/>
                <a:gd name="T49" fmla="*/ 0 h 872"/>
                <a:gd name="T50" fmla="*/ 0 w 332"/>
                <a:gd name="T51" fmla="*/ 0 h 872"/>
                <a:gd name="T52" fmla="*/ 0 w 332"/>
                <a:gd name="T53" fmla="*/ 0 h 872"/>
                <a:gd name="T54" fmla="*/ 0 w 332"/>
                <a:gd name="T55" fmla="*/ 0 h 872"/>
                <a:gd name="T56" fmla="*/ 0 w 332"/>
                <a:gd name="T57" fmla="*/ 0 h 872"/>
                <a:gd name="T58" fmla="*/ 0 w 332"/>
                <a:gd name="T59" fmla="*/ 0 h 8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2"/>
                <a:gd name="T91" fmla="*/ 0 h 872"/>
                <a:gd name="T92" fmla="*/ 332 w 332"/>
                <a:gd name="T93" fmla="*/ 872 h 8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2" h="872">
                  <a:moveTo>
                    <a:pt x="208" y="0"/>
                  </a:moveTo>
                  <a:lnTo>
                    <a:pt x="257" y="34"/>
                  </a:lnTo>
                  <a:lnTo>
                    <a:pt x="274" y="87"/>
                  </a:lnTo>
                  <a:lnTo>
                    <a:pt x="280" y="208"/>
                  </a:lnTo>
                  <a:lnTo>
                    <a:pt x="290" y="325"/>
                  </a:lnTo>
                  <a:lnTo>
                    <a:pt x="304" y="461"/>
                  </a:lnTo>
                  <a:lnTo>
                    <a:pt x="313" y="598"/>
                  </a:lnTo>
                  <a:lnTo>
                    <a:pt x="316" y="690"/>
                  </a:lnTo>
                  <a:lnTo>
                    <a:pt x="329" y="740"/>
                  </a:lnTo>
                  <a:lnTo>
                    <a:pt x="332" y="764"/>
                  </a:lnTo>
                  <a:lnTo>
                    <a:pt x="313" y="784"/>
                  </a:lnTo>
                  <a:lnTo>
                    <a:pt x="266" y="793"/>
                  </a:lnTo>
                  <a:lnTo>
                    <a:pt x="191" y="809"/>
                  </a:lnTo>
                  <a:lnTo>
                    <a:pt x="117" y="848"/>
                  </a:lnTo>
                  <a:lnTo>
                    <a:pt x="58" y="872"/>
                  </a:lnTo>
                  <a:lnTo>
                    <a:pt x="25" y="856"/>
                  </a:lnTo>
                  <a:lnTo>
                    <a:pt x="0" y="815"/>
                  </a:lnTo>
                  <a:lnTo>
                    <a:pt x="30" y="793"/>
                  </a:lnTo>
                  <a:lnTo>
                    <a:pt x="121" y="776"/>
                  </a:lnTo>
                  <a:lnTo>
                    <a:pt x="224" y="764"/>
                  </a:lnTo>
                  <a:lnTo>
                    <a:pt x="271" y="764"/>
                  </a:lnTo>
                  <a:lnTo>
                    <a:pt x="283" y="734"/>
                  </a:lnTo>
                  <a:lnTo>
                    <a:pt x="280" y="649"/>
                  </a:lnTo>
                  <a:lnTo>
                    <a:pt x="266" y="516"/>
                  </a:lnTo>
                  <a:lnTo>
                    <a:pt x="247" y="377"/>
                  </a:lnTo>
                  <a:lnTo>
                    <a:pt x="230" y="236"/>
                  </a:lnTo>
                  <a:lnTo>
                    <a:pt x="183" y="129"/>
                  </a:lnTo>
                  <a:lnTo>
                    <a:pt x="157" y="45"/>
                  </a:lnTo>
                  <a:lnTo>
                    <a:pt x="175" y="18"/>
                  </a:lnTo>
                  <a:lnTo>
                    <a:pt x="208" y="0"/>
                  </a:lnTo>
                  <a:close/>
                </a:path>
              </a:pathLst>
            </a:custGeom>
            <a:solidFill>
              <a:schemeClr val="folHlink"/>
            </a:solidFill>
            <a:ln w="9525">
              <a:solidFill>
                <a:schemeClr val="folHlink"/>
              </a:solidFill>
              <a:round/>
              <a:headEnd/>
              <a:tailEnd/>
            </a:ln>
          </p:spPr>
          <p:txBody>
            <a:bodyPr/>
            <a:lstStyle/>
            <a:p>
              <a:endParaRPr lang="id-ID"/>
            </a:p>
          </p:txBody>
        </p:sp>
        <p:sp>
          <p:nvSpPr>
            <p:cNvPr id="132135" name="Freeform 50">
              <a:extLst>
                <a:ext uri="{FF2B5EF4-FFF2-40B4-BE49-F238E27FC236}">
                  <a16:creationId xmlns:a16="http://schemas.microsoft.com/office/drawing/2014/main" id="{3B354BE7-D82E-4EA5-961F-26803A5FA257}"/>
                </a:ext>
              </a:extLst>
            </p:cNvPr>
            <p:cNvSpPr>
              <a:spLocks/>
            </p:cNvSpPr>
            <p:nvPr/>
          </p:nvSpPr>
          <p:spPr bwMode="auto">
            <a:xfrm>
              <a:off x="4473" y="3462"/>
              <a:ext cx="90" cy="205"/>
            </a:xfrm>
            <a:custGeom>
              <a:avLst/>
              <a:gdLst>
                <a:gd name="T0" fmla="*/ 0 w 341"/>
                <a:gd name="T1" fmla="*/ 0 h 772"/>
                <a:gd name="T2" fmla="*/ 0 w 341"/>
                <a:gd name="T3" fmla="*/ 0 h 772"/>
                <a:gd name="T4" fmla="*/ 0 w 341"/>
                <a:gd name="T5" fmla="*/ 0 h 772"/>
                <a:gd name="T6" fmla="*/ 0 w 341"/>
                <a:gd name="T7" fmla="*/ 0 h 772"/>
                <a:gd name="T8" fmla="*/ 0 w 341"/>
                <a:gd name="T9" fmla="*/ 0 h 772"/>
                <a:gd name="T10" fmla="*/ 0 w 341"/>
                <a:gd name="T11" fmla="*/ 0 h 772"/>
                <a:gd name="T12" fmla="*/ 0 w 341"/>
                <a:gd name="T13" fmla="*/ 0 h 772"/>
                <a:gd name="T14" fmla="*/ 0 w 341"/>
                <a:gd name="T15" fmla="*/ 0 h 772"/>
                <a:gd name="T16" fmla="*/ 0 w 341"/>
                <a:gd name="T17" fmla="*/ 0 h 772"/>
                <a:gd name="T18" fmla="*/ 0 w 341"/>
                <a:gd name="T19" fmla="*/ 0 h 772"/>
                <a:gd name="T20" fmla="*/ 0 w 341"/>
                <a:gd name="T21" fmla="*/ 0 h 772"/>
                <a:gd name="T22" fmla="*/ 0 w 341"/>
                <a:gd name="T23" fmla="*/ 0 h 772"/>
                <a:gd name="T24" fmla="*/ 0 w 341"/>
                <a:gd name="T25" fmla="*/ 0 h 772"/>
                <a:gd name="T26" fmla="*/ 0 w 341"/>
                <a:gd name="T27" fmla="*/ 0 h 772"/>
                <a:gd name="T28" fmla="*/ 0 w 341"/>
                <a:gd name="T29" fmla="*/ 0 h 772"/>
                <a:gd name="T30" fmla="*/ 0 w 341"/>
                <a:gd name="T31" fmla="*/ 0 h 772"/>
                <a:gd name="T32" fmla="*/ 0 w 341"/>
                <a:gd name="T33" fmla="*/ 0 h 772"/>
                <a:gd name="T34" fmla="*/ 0 w 341"/>
                <a:gd name="T35" fmla="*/ 0 h 772"/>
                <a:gd name="T36" fmla="*/ 0 w 341"/>
                <a:gd name="T37" fmla="*/ 0 h 772"/>
                <a:gd name="T38" fmla="*/ 0 w 341"/>
                <a:gd name="T39" fmla="*/ 0 h 772"/>
                <a:gd name="T40" fmla="*/ 0 w 341"/>
                <a:gd name="T41" fmla="*/ 0 h 772"/>
                <a:gd name="T42" fmla="*/ 0 w 341"/>
                <a:gd name="T43" fmla="*/ 0 h 772"/>
                <a:gd name="T44" fmla="*/ 0 w 341"/>
                <a:gd name="T45" fmla="*/ 0 h 772"/>
                <a:gd name="T46" fmla="*/ 0 w 341"/>
                <a:gd name="T47" fmla="*/ 0 h 772"/>
                <a:gd name="T48" fmla="*/ 0 w 341"/>
                <a:gd name="T49" fmla="*/ 0 h 772"/>
                <a:gd name="T50" fmla="*/ 0 w 341"/>
                <a:gd name="T51" fmla="*/ 0 h 772"/>
                <a:gd name="T52" fmla="*/ 0 w 341"/>
                <a:gd name="T53" fmla="*/ 0 h 772"/>
                <a:gd name="T54" fmla="*/ 0 w 341"/>
                <a:gd name="T55" fmla="*/ 0 h 772"/>
                <a:gd name="T56" fmla="*/ 0 w 341"/>
                <a:gd name="T57" fmla="*/ 0 h 772"/>
                <a:gd name="T58" fmla="*/ 0 w 341"/>
                <a:gd name="T59" fmla="*/ 0 h 77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1"/>
                <a:gd name="T91" fmla="*/ 0 h 772"/>
                <a:gd name="T92" fmla="*/ 341 w 341"/>
                <a:gd name="T93" fmla="*/ 772 h 77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1" h="772">
                  <a:moveTo>
                    <a:pt x="217" y="163"/>
                  </a:moveTo>
                  <a:lnTo>
                    <a:pt x="233" y="66"/>
                  </a:lnTo>
                  <a:lnTo>
                    <a:pt x="286" y="0"/>
                  </a:lnTo>
                  <a:lnTo>
                    <a:pt x="316" y="16"/>
                  </a:lnTo>
                  <a:lnTo>
                    <a:pt x="341" y="58"/>
                  </a:lnTo>
                  <a:lnTo>
                    <a:pt x="328" y="105"/>
                  </a:lnTo>
                  <a:lnTo>
                    <a:pt x="302" y="130"/>
                  </a:lnTo>
                  <a:lnTo>
                    <a:pt x="277" y="212"/>
                  </a:lnTo>
                  <a:lnTo>
                    <a:pt x="266" y="290"/>
                  </a:lnTo>
                  <a:lnTo>
                    <a:pt x="266" y="395"/>
                  </a:lnTo>
                  <a:lnTo>
                    <a:pt x="260" y="486"/>
                  </a:lnTo>
                  <a:lnTo>
                    <a:pt x="266" y="603"/>
                  </a:lnTo>
                  <a:lnTo>
                    <a:pt x="277" y="669"/>
                  </a:lnTo>
                  <a:lnTo>
                    <a:pt x="283" y="697"/>
                  </a:lnTo>
                  <a:lnTo>
                    <a:pt x="269" y="713"/>
                  </a:lnTo>
                  <a:lnTo>
                    <a:pt x="227" y="719"/>
                  </a:lnTo>
                  <a:lnTo>
                    <a:pt x="153" y="730"/>
                  </a:lnTo>
                  <a:lnTo>
                    <a:pt x="85" y="763"/>
                  </a:lnTo>
                  <a:lnTo>
                    <a:pt x="53" y="772"/>
                  </a:lnTo>
                  <a:lnTo>
                    <a:pt x="0" y="739"/>
                  </a:lnTo>
                  <a:lnTo>
                    <a:pt x="0" y="722"/>
                  </a:lnTo>
                  <a:lnTo>
                    <a:pt x="50" y="713"/>
                  </a:lnTo>
                  <a:lnTo>
                    <a:pt x="178" y="697"/>
                  </a:lnTo>
                  <a:lnTo>
                    <a:pt x="233" y="697"/>
                  </a:lnTo>
                  <a:lnTo>
                    <a:pt x="244" y="672"/>
                  </a:lnTo>
                  <a:lnTo>
                    <a:pt x="241" y="603"/>
                  </a:lnTo>
                  <a:lnTo>
                    <a:pt x="233" y="479"/>
                  </a:lnTo>
                  <a:lnTo>
                    <a:pt x="227" y="362"/>
                  </a:lnTo>
                  <a:lnTo>
                    <a:pt x="224" y="241"/>
                  </a:lnTo>
                  <a:lnTo>
                    <a:pt x="217" y="163"/>
                  </a:lnTo>
                  <a:close/>
                </a:path>
              </a:pathLst>
            </a:custGeom>
            <a:solidFill>
              <a:schemeClr val="folHlink"/>
            </a:solidFill>
            <a:ln w="9525">
              <a:solidFill>
                <a:schemeClr val="folHlink"/>
              </a:solidFill>
              <a:round/>
              <a:headEnd/>
              <a:tailEnd/>
            </a:ln>
          </p:spPr>
          <p:txBody>
            <a:bodyPr/>
            <a:lstStyle/>
            <a:p>
              <a:endParaRPr lang="id-ID"/>
            </a:p>
          </p:txBody>
        </p:sp>
        <p:sp>
          <p:nvSpPr>
            <p:cNvPr id="132136" name="Freeform 51">
              <a:extLst>
                <a:ext uri="{FF2B5EF4-FFF2-40B4-BE49-F238E27FC236}">
                  <a16:creationId xmlns:a16="http://schemas.microsoft.com/office/drawing/2014/main" id="{5E427E71-26EF-4105-A312-81160BAED479}"/>
                </a:ext>
              </a:extLst>
            </p:cNvPr>
            <p:cNvSpPr>
              <a:spLocks/>
            </p:cNvSpPr>
            <p:nvPr/>
          </p:nvSpPr>
          <p:spPr bwMode="auto">
            <a:xfrm>
              <a:off x="4495" y="3253"/>
              <a:ext cx="60" cy="226"/>
            </a:xfrm>
            <a:custGeom>
              <a:avLst/>
              <a:gdLst>
                <a:gd name="T0" fmla="*/ 0 w 228"/>
                <a:gd name="T1" fmla="*/ 0 h 853"/>
                <a:gd name="T2" fmla="*/ 0 w 228"/>
                <a:gd name="T3" fmla="*/ 0 h 853"/>
                <a:gd name="T4" fmla="*/ 0 w 228"/>
                <a:gd name="T5" fmla="*/ 0 h 853"/>
                <a:gd name="T6" fmla="*/ 0 w 228"/>
                <a:gd name="T7" fmla="*/ 0 h 853"/>
                <a:gd name="T8" fmla="*/ 0 w 228"/>
                <a:gd name="T9" fmla="*/ 0 h 853"/>
                <a:gd name="T10" fmla="*/ 0 w 228"/>
                <a:gd name="T11" fmla="*/ 0 h 853"/>
                <a:gd name="T12" fmla="*/ 0 w 228"/>
                <a:gd name="T13" fmla="*/ 0 h 853"/>
                <a:gd name="T14" fmla="*/ 0 w 228"/>
                <a:gd name="T15" fmla="*/ 0 h 853"/>
                <a:gd name="T16" fmla="*/ 0 w 228"/>
                <a:gd name="T17" fmla="*/ 0 h 853"/>
                <a:gd name="T18" fmla="*/ 0 w 228"/>
                <a:gd name="T19" fmla="*/ 0 h 853"/>
                <a:gd name="T20" fmla="*/ 0 w 228"/>
                <a:gd name="T21" fmla="*/ 0 h 853"/>
                <a:gd name="T22" fmla="*/ 0 w 228"/>
                <a:gd name="T23" fmla="*/ 0 h 853"/>
                <a:gd name="T24" fmla="*/ 0 w 228"/>
                <a:gd name="T25" fmla="*/ 0 h 853"/>
                <a:gd name="T26" fmla="*/ 0 w 228"/>
                <a:gd name="T27" fmla="*/ 0 h 853"/>
                <a:gd name="T28" fmla="*/ 0 w 228"/>
                <a:gd name="T29" fmla="*/ 0 h 853"/>
                <a:gd name="T30" fmla="*/ 0 w 228"/>
                <a:gd name="T31" fmla="*/ 0 h 853"/>
                <a:gd name="T32" fmla="*/ 0 w 228"/>
                <a:gd name="T33" fmla="*/ 0 h 853"/>
                <a:gd name="T34" fmla="*/ 0 w 228"/>
                <a:gd name="T35" fmla="*/ 0 h 853"/>
                <a:gd name="T36" fmla="*/ 0 w 228"/>
                <a:gd name="T37" fmla="*/ 0 h 853"/>
                <a:gd name="T38" fmla="*/ 0 w 228"/>
                <a:gd name="T39" fmla="*/ 0 h 853"/>
                <a:gd name="T40" fmla="*/ 0 w 228"/>
                <a:gd name="T41" fmla="*/ 0 h 853"/>
                <a:gd name="T42" fmla="*/ 0 w 228"/>
                <a:gd name="T43" fmla="*/ 0 h 853"/>
                <a:gd name="T44" fmla="*/ 0 w 228"/>
                <a:gd name="T45" fmla="*/ 0 h 853"/>
                <a:gd name="T46" fmla="*/ 0 w 228"/>
                <a:gd name="T47" fmla="*/ 0 h 853"/>
                <a:gd name="T48" fmla="*/ 0 w 228"/>
                <a:gd name="T49" fmla="*/ 0 h 853"/>
                <a:gd name="T50" fmla="*/ 0 w 228"/>
                <a:gd name="T51" fmla="*/ 0 h 8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853"/>
                <a:gd name="T80" fmla="*/ 228 w 228"/>
                <a:gd name="T81" fmla="*/ 853 h 8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853">
                  <a:moveTo>
                    <a:pt x="95" y="78"/>
                  </a:moveTo>
                  <a:lnTo>
                    <a:pt x="133" y="6"/>
                  </a:lnTo>
                  <a:lnTo>
                    <a:pt x="192" y="0"/>
                  </a:lnTo>
                  <a:lnTo>
                    <a:pt x="228" y="49"/>
                  </a:lnTo>
                  <a:lnTo>
                    <a:pt x="219" y="105"/>
                  </a:lnTo>
                  <a:lnTo>
                    <a:pt x="183" y="123"/>
                  </a:lnTo>
                  <a:lnTo>
                    <a:pt x="142" y="154"/>
                  </a:lnTo>
                  <a:lnTo>
                    <a:pt x="108" y="206"/>
                  </a:lnTo>
                  <a:lnTo>
                    <a:pt x="86" y="262"/>
                  </a:lnTo>
                  <a:lnTo>
                    <a:pt x="62" y="358"/>
                  </a:lnTo>
                  <a:lnTo>
                    <a:pt x="36" y="480"/>
                  </a:lnTo>
                  <a:lnTo>
                    <a:pt x="36" y="609"/>
                  </a:lnTo>
                  <a:lnTo>
                    <a:pt x="62" y="690"/>
                  </a:lnTo>
                  <a:lnTo>
                    <a:pt x="78" y="751"/>
                  </a:lnTo>
                  <a:lnTo>
                    <a:pt x="101" y="791"/>
                  </a:lnTo>
                  <a:lnTo>
                    <a:pt x="101" y="835"/>
                  </a:lnTo>
                  <a:lnTo>
                    <a:pt x="69" y="853"/>
                  </a:lnTo>
                  <a:lnTo>
                    <a:pt x="42" y="821"/>
                  </a:lnTo>
                  <a:lnTo>
                    <a:pt x="11" y="776"/>
                  </a:lnTo>
                  <a:lnTo>
                    <a:pt x="17" y="733"/>
                  </a:lnTo>
                  <a:lnTo>
                    <a:pt x="9" y="603"/>
                  </a:lnTo>
                  <a:lnTo>
                    <a:pt x="0" y="506"/>
                  </a:lnTo>
                  <a:lnTo>
                    <a:pt x="3" y="407"/>
                  </a:lnTo>
                  <a:lnTo>
                    <a:pt x="20" y="271"/>
                  </a:lnTo>
                  <a:lnTo>
                    <a:pt x="59" y="163"/>
                  </a:lnTo>
                  <a:lnTo>
                    <a:pt x="95" y="78"/>
                  </a:lnTo>
                  <a:close/>
                </a:path>
              </a:pathLst>
            </a:custGeom>
            <a:solidFill>
              <a:schemeClr val="folHlink"/>
            </a:solidFill>
            <a:ln w="9525">
              <a:solidFill>
                <a:schemeClr val="folHlink"/>
              </a:solidFill>
              <a:round/>
              <a:headEnd/>
              <a:tailEnd/>
            </a:ln>
          </p:spPr>
          <p:txBody>
            <a:bodyPr/>
            <a:lstStyle/>
            <a:p>
              <a:endParaRPr lang="id-ID"/>
            </a:p>
          </p:txBody>
        </p:sp>
        <p:sp>
          <p:nvSpPr>
            <p:cNvPr id="132137" name="Freeform 52">
              <a:extLst>
                <a:ext uri="{FF2B5EF4-FFF2-40B4-BE49-F238E27FC236}">
                  <a16:creationId xmlns:a16="http://schemas.microsoft.com/office/drawing/2014/main" id="{71041C51-06FF-4C54-9AAA-BA50A98166B5}"/>
                </a:ext>
              </a:extLst>
            </p:cNvPr>
            <p:cNvSpPr>
              <a:spLocks/>
            </p:cNvSpPr>
            <p:nvPr/>
          </p:nvSpPr>
          <p:spPr bwMode="auto">
            <a:xfrm>
              <a:off x="4478" y="3110"/>
              <a:ext cx="112" cy="124"/>
            </a:xfrm>
            <a:custGeom>
              <a:avLst/>
              <a:gdLst>
                <a:gd name="T0" fmla="*/ 0 w 424"/>
                <a:gd name="T1" fmla="*/ 0 h 468"/>
                <a:gd name="T2" fmla="*/ 0 w 424"/>
                <a:gd name="T3" fmla="*/ 0 h 468"/>
                <a:gd name="T4" fmla="*/ 0 w 424"/>
                <a:gd name="T5" fmla="*/ 0 h 468"/>
                <a:gd name="T6" fmla="*/ 0 w 424"/>
                <a:gd name="T7" fmla="*/ 0 h 468"/>
                <a:gd name="T8" fmla="*/ 0 w 424"/>
                <a:gd name="T9" fmla="*/ 0 h 468"/>
                <a:gd name="T10" fmla="*/ 0 w 424"/>
                <a:gd name="T11" fmla="*/ 0 h 468"/>
                <a:gd name="T12" fmla="*/ 0 w 424"/>
                <a:gd name="T13" fmla="*/ 0 h 468"/>
                <a:gd name="T14" fmla="*/ 0 w 424"/>
                <a:gd name="T15" fmla="*/ 0 h 468"/>
                <a:gd name="T16" fmla="*/ 0 w 424"/>
                <a:gd name="T17" fmla="*/ 0 h 468"/>
                <a:gd name="T18" fmla="*/ 0 w 424"/>
                <a:gd name="T19" fmla="*/ 0 h 468"/>
                <a:gd name="T20" fmla="*/ 0 w 424"/>
                <a:gd name="T21" fmla="*/ 0 h 468"/>
                <a:gd name="T22" fmla="*/ 0 w 424"/>
                <a:gd name="T23" fmla="*/ 0 h 468"/>
                <a:gd name="T24" fmla="*/ 0 w 424"/>
                <a:gd name="T25" fmla="*/ 0 h 468"/>
                <a:gd name="T26" fmla="*/ 0 w 424"/>
                <a:gd name="T27" fmla="*/ 0 h 468"/>
                <a:gd name="T28" fmla="*/ 0 w 424"/>
                <a:gd name="T29" fmla="*/ 0 h 468"/>
                <a:gd name="T30" fmla="*/ 0 w 424"/>
                <a:gd name="T31" fmla="*/ 0 h 468"/>
                <a:gd name="T32" fmla="*/ 0 w 424"/>
                <a:gd name="T33" fmla="*/ 0 h 468"/>
                <a:gd name="T34" fmla="*/ 0 w 424"/>
                <a:gd name="T35" fmla="*/ 0 h 468"/>
                <a:gd name="T36" fmla="*/ 0 w 424"/>
                <a:gd name="T37" fmla="*/ 0 h 468"/>
                <a:gd name="T38" fmla="*/ 0 w 424"/>
                <a:gd name="T39" fmla="*/ 0 h 468"/>
                <a:gd name="T40" fmla="*/ 0 w 424"/>
                <a:gd name="T41" fmla="*/ 0 h 468"/>
                <a:gd name="T42" fmla="*/ 0 w 424"/>
                <a:gd name="T43" fmla="*/ 0 h 468"/>
                <a:gd name="T44" fmla="*/ 0 w 424"/>
                <a:gd name="T45" fmla="*/ 0 h 468"/>
                <a:gd name="T46" fmla="*/ 0 w 424"/>
                <a:gd name="T47" fmla="*/ 0 h 468"/>
                <a:gd name="T48" fmla="*/ 0 w 424"/>
                <a:gd name="T49" fmla="*/ 0 h 468"/>
                <a:gd name="T50" fmla="*/ 0 w 424"/>
                <a:gd name="T51" fmla="*/ 0 h 4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
                <a:gd name="T79" fmla="*/ 0 h 468"/>
                <a:gd name="T80" fmla="*/ 424 w 424"/>
                <a:gd name="T81" fmla="*/ 468 h 4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 h="468">
                  <a:moveTo>
                    <a:pt x="107" y="227"/>
                  </a:moveTo>
                  <a:lnTo>
                    <a:pt x="100" y="162"/>
                  </a:lnTo>
                  <a:lnTo>
                    <a:pt x="100" y="94"/>
                  </a:lnTo>
                  <a:lnTo>
                    <a:pt x="116" y="45"/>
                  </a:lnTo>
                  <a:lnTo>
                    <a:pt x="149" y="18"/>
                  </a:lnTo>
                  <a:lnTo>
                    <a:pt x="216" y="0"/>
                  </a:lnTo>
                  <a:lnTo>
                    <a:pt x="266" y="3"/>
                  </a:lnTo>
                  <a:lnTo>
                    <a:pt x="318" y="25"/>
                  </a:lnTo>
                  <a:lnTo>
                    <a:pt x="360" y="78"/>
                  </a:lnTo>
                  <a:lnTo>
                    <a:pt x="391" y="136"/>
                  </a:lnTo>
                  <a:lnTo>
                    <a:pt x="411" y="217"/>
                  </a:lnTo>
                  <a:lnTo>
                    <a:pt x="424" y="295"/>
                  </a:lnTo>
                  <a:lnTo>
                    <a:pt x="424" y="353"/>
                  </a:lnTo>
                  <a:lnTo>
                    <a:pt x="408" y="416"/>
                  </a:lnTo>
                  <a:lnTo>
                    <a:pt x="369" y="452"/>
                  </a:lnTo>
                  <a:lnTo>
                    <a:pt x="311" y="468"/>
                  </a:lnTo>
                  <a:lnTo>
                    <a:pt x="275" y="467"/>
                  </a:lnTo>
                  <a:lnTo>
                    <a:pt x="233" y="441"/>
                  </a:lnTo>
                  <a:lnTo>
                    <a:pt x="191" y="386"/>
                  </a:lnTo>
                  <a:lnTo>
                    <a:pt x="158" y="334"/>
                  </a:lnTo>
                  <a:lnTo>
                    <a:pt x="52" y="367"/>
                  </a:lnTo>
                  <a:lnTo>
                    <a:pt x="19" y="377"/>
                  </a:lnTo>
                  <a:lnTo>
                    <a:pt x="0" y="370"/>
                  </a:lnTo>
                  <a:lnTo>
                    <a:pt x="3" y="350"/>
                  </a:lnTo>
                  <a:lnTo>
                    <a:pt x="127" y="295"/>
                  </a:lnTo>
                  <a:lnTo>
                    <a:pt x="107" y="227"/>
                  </a:lnTo>
                  <a:close/>
                </a:path>
              </a:pathLst>
            </a:custGeom>
            <a:solidFill>
              <a:schemeClr val="folHlink"/>
            </a:solidFill>
            <a:ln w="9525">
              <a:solidFill>
                <a:schemeClr val="folHlink"/>
              </a:solidFill>
              <a:round/>
              <a:headEnd/>
              <a:tailEnd/>
            </a:ln>
          </p:spPr>
          <p:txBody>
            <a:bodyPr/>
            <a:lstStyle/>
            <a:p>
              <a:endParaRPr lang="id-ID"/>
            </a:p>
          </p:txBody>
        </p:sp>
        <p:sp>
          <p:nvSpPr>
            <p:cNvPr id="132138" name="Freeform 53">
              <a:extLst>
                <a:ext uri="{FF2B5EF4-FFF2-40B4-BE49-F238E27FC236}">
                  <a16:creationId xmlns:a16="http://schemas.microsoft.com/office/drawing/2014/main" id="{402FC44F-9682-4850-93DF-DE87F59AB639}"/>
                </a:ext>
              </a:extLst>
            </p:cNvPr>
            <p:cNvSpPr>
              <a:spLocks/>
            </p:cNvSpPr>
            <p:nvPr/>
          </p:nvSpPr>
          <p:spPr bwMode="auto">
            <a:xfrm>
              <a:off x="5156" y="3268"/>
              <a:ext cx="315" cy="375"/>
            </a:xfrm>
            <a:custGeom>
              <a:avLst/>
              <a:gdLst>
                <a:gd name="T0" fmla="*/ 0 w 1189"/>
                <a:gd name="T1" fmla="*/ 0 h 1408"/>
                <a:gd name="T2" fmla="*/ 0 w 1189"/>
                <a:gd name="T3" fmla="*/ 0 h 1408"/>
                <a:gd name="T4" fmla="*/ 0 w 1189"/>
                <a:gd name="T5" fmla="*/ 0 h 1408"/>
                <a:gd name="T6" fmla="*/ 0 w 1189"/>
                <a:gd name="T7" fmla="*/ 0 h 1408"/>
                <a:gd name="T8" fmla="*/ 0 w 1189"/>
                <a:gd name="T9" fmla="*/ 0 h 1408"/>
                <a:gd name="T10" fmla="*/ 0 w 1189"/>
                <a:gd name="T11" fmla="*/ 0 h 1408"/>
                <a:gd name="T12" fmla="*/ 0 w 1189"/>
                <a:gd name="T13" fmla="*/ 0 h 1408"/>
                <a:gd name="T14" fmla="*/ 0 w 1189"/>
                <a:gd name="T15" fmla="*/ 0 h 1408"/>
                <a:gd name="T16" fmla="*/ 0 w 1189"/>
                <a:gd name="T17" fmla="*/ 0 h 1408"/>
                <a:gd name="T18" fmla="*/ 0 w 1189"/>
                <a:gd name="T19" fmla="*/ 0 h 1408"/>
                <a:gd name="T20" fmla="*/ 0 w 1189"/>
                <a:gd name="T21" fmla="*/ 0 h 1408"/>
                <a:gd name="T22" fmla="*/ 0 w 1189"/>
                <a:gd name="T23" fmla="*/ 0 h 1408"/>
                <a:gd name="T24" fmla="*/ 0 w 1189"/>
                <a:gd name="T25" fmla="*/ 0 h 1408"/>
                <a:gd name="T26" fmla="*/ 0 w 1189"/>
                <a:gd name="T27" fmla="*/ 0 h 1408"/>
                <a:gd name="T28" fmla="*/ 0 w 1189"/>
                <a:gd name="T29" fmla="*/ 0 h 1408"/>
                <a:gd name="T30" fmla="*/ 0 w 1189"/>
                <a:gd name="T31" fmla="*/ 0 h 1408"/>
                <a:gd name="T32" fmla="*/ 0 w 1189"/>
                <a:gd name="T33" fmla="*/ 0 h 1408"/>
                <a:gd name="T34" fmla="*/ 0 w 1189"/>
                <a:gd name="T35" fmla="*/ 0 h 1408"/>
                <a:gd name="T36" fmla="*/ 0 w 1189"/>
                <a:gd name="T37" fmla="*/ 0 h 1408"/>
                <a:gd name="T38" fmla="*/ 0 w 1189"/>
                <a:gd name="T39" fmla="*/ 0 h 1408"/>
                <a:gd name="T40" fmla="*/ 0 w 1189"/>
                <a:gd name="T41" fmla="*/ 0 h 1408"/>
                <a:gd name="T42" fmla="*/ 0 w 1189"/>
                <a:gd name="T43" fmla="*/ 0 h 1408"/>
                <a:gd name="T44" fmla="*/ 0 w 1189"/>
                <a:gd name="T45" fmla="*/ 0 h 1408"/>
                <a:gd name="T46" fmla="*/ 0 w 1189"/>
                <a:gd name="T47" fmla="*/ 0 h 1408"/>
                <a:gd name="T48" fmla="*/ 0 w 1189"/>
                <a:gd name="T49" fmla="*/ 0 h 1408"/>
                <a:gd name="T50" fmla="*/ 0 w 1189"/>
                <a:gd name="T51" fmla="*/ 0 h 1408"/>
                <a:gd name="T52" fmla="*/ 0 w 1189"/>
                <a:gd name="T53" fmla="*/ 0 h 1408"/>
                <a:gd name="T54" fmla="*/ 0 w 1189"/>
                <a:gd name="T55" fmla="*/ 0 h 1408"/>
                <a:gd name="T56" fmla="*/ 0 w 1189"/>
                <a:gd name="T57" fmla="*/ 0 h 1408"/>
                <a:gd name="T58" fmla="*/ 0 w 1189"/>
                <a:gd name="T59" fmla="*/ 0 h 1408"/>
                <a:gd name="T60" fmla="*/ 0 w 1189"/>
                <a:gd name="T61" fmla="*/ 0 h 1408"/>
                <a:gd name="T62" fmla="*/ 0 w 1189"/>
                <a:gd name="T63" fmla="*/ 0 h 1408"/>
                <a:gd name="T64" fmla="*/ 0 w 1189"/>
                <a:gd name="T65" fmla="*/ 0 h 1408"/>
                <a:gd name="T66" fmla="*/ 0 w 1189"/>
                <a:gd name="T67" fmla="*/ 0 h 1408"/>
                <a:gd name="T68" fmla="*/ 0 w 1189"/>
                <a:gd name="T69" fmla="*/ 0 h 1408"/>
                <a:gd name="T70" fmla="*/ 0 w 1189"/>
                <a:gd name="T71" fmla="*/ 0 h 1408"/>
                <a:gd name="T72" fmla="*/ 0 w 1189"/>
                <a:gd name="T73" fmla="*/ 0 h 1408"/>
                <a:gd name="T74" fmla="*/ 0 w 1189"/>
                <a:gd name="T75" fmla="*/ 0 h 1408"/>
                <a:gd name="T76" fmla="*/ 0 w 1189"/>
                <a:gd name="T77" fmla="*/ 0 h 1408"/>
                <a:gd name="T78" fmla="*/ 0 w 1189"/>
                <a:gd name="T79" fmla="*/ 0 h 1408"/>
                <a:gd name="T80" fmla="*/ 0 w 1189"/>
                <a:gd name="T81" fmla="*/ 0 h 1408"/>
                <a:gd name="T82" fmla="*/ 0 w 1189"/>
                <a:gd name="T83" fmla="*/ 0 h 1408"/>
                <a:gd name="T84" fmla="*/ 0 w 1189"/>
                <a:gd name="T85" fmla="*/ 0 h 1408"/>
                <a:gd name="T86" fmla="*/ 0 w 1189"/>
                <a:gd name="T87" fmla="*/ 0 h 1408"/>
                <a:gd name="T88" fmla="*/ 0 w 1189"/>
                <a:gd name="T89" fmla="*/ 0 h 1408"/>
                <a:gd name="T90" fmla="*/ 0 w 1189"/>
                <a:gd name="T91" fmla="*/ 0 h 1408"/>
                <a:gd name="T92" fmla="*/ 0 w 1189"/>
                <a:gd name="T93" fmla="*/ 0 h 1408"/>
                <a:gd name="T94" fmla="*/ 0 w 1189"/>
                <a:gd name="T95" fmla="*/ 0 h 1408"/>
                <a:gd name="T96" fmla="*/ 0 w 1189"/>
                <a:gd name="T97" fmla="*/ 0 h 14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89"/>
                <a:gd name="T148" fmla="*/ 0 h 1408"/>
                <a:gd name="T149" fmla="*/ 1189 w 1189"/>
                <a:gd name="T150" fmla="*/ 1408 h 140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89" h="1408">
                  <a:moveTo>
                    <a:pt x="117" y="712"/>
                  </a:moveTo>
                  <a:lnTo>
                    <a:pt x="67" y="784"/>
                  </a:lnTo>
                  <a:lnTo>
                    <a:pt x="20" y="908"/>
                  </a:lnTo>
                  <a:lnTo>
                    <a:pt x="0" y="1067"/>
                  </a:lnTo>
                  <a:lnTo>
                    <a:pt x="18" y="1185"/>
                  </a:lnTo>
                  <a:lnTo>
                    <a:pt x="78" y="1282"/>
                  </a:lnTo>
                  <a:lnTo>
                    <a:pt x="159" y="1366"/>
                  </a:lnTo>
                  <a:lnTo>
                    <a:pt x="245" y="1408"/>
                  </a:lnTo>
                  <a:lnTo>
                    <a:pt x="356" y="1390"/>
                  </a:lnTo>
                  <a:lnTo>
                    <a:pt x="447" y="1366"/>
                  </a:lnTo>
                  <a:lnTo>
                    <a:pt x="525" y="1324"/>
                  </a:lnTo>
                  <a:lnTo>
                    <a:pt x="591" y="1230"/>
                  </a:lnTo>
                  <a:lnTo>
                    <a:pt x="630" y="1145"/>
                  </a:lnTo>
                  <a:lnTo>
                    <a:pt x="636" y="1031"/>
                  </a:lnTo>
                  <a:lnTo>
                    <a:pt x="636" y="976"/>
                  </a:lnTo>
                  <a:lnTo>
                    <a:pt x="702" y="1067"/>
                  </a:lnTo>
                  <a:lnTo>
                    <a:pt x="827" y="1133"/>
                  </a:lnTo>
                  <a:lnTo>
                    <a:pt x="887" y="1145"/>
                  </a:lnTo>
                  <a:lnTo>
                    <a:pt x="990" y="1127"/>
                  </a:lnTo>
                  <a:lnTo>
                    <a:pt x="1062" y="1097"/>
                  </a:lnTo>
                  <a:lnTo>
                    <a:pt x="1117" y="1003"/>
                  </a:lnTo>
                  <a:lnTo>
                    <a:pt x="1182" y="914"/>
                  </a:lnTo>
                  <a:lnTo>
                    <a:pt x="1185" y="781"/>
                  </a:lnTo>
                  <a:lnTo>
                    <a:pt x="1189" y="684"/>
                  </a:lnTo>
                  <a:lnTo>
                    <a:pt x="1185" y="599"/>
                  </a:lnTo>
                  <a:lnTo>
                    <a:pt x="1104" y="479"/>
                  </a:lnTo>
                  <a:lnTo>
                    <a:pt x="1026" y="424"/>
                  </a:lnTo>
                  <a:lnTo>
                    <a:pt x="935" y="398"/>
                  </a:lnTo>
                  <a:lnTo>
                    <a:pt x="830" y="398"/>
                  </a:lnTo>
                  <a:lnTo>
                    <a:pt x="746" y="413"/>
                  </a:lnTo>
                  <a:lnTo>
                    <a:pt x="710" y="463"/>
                  </a:lnTo>
                  <a:lnTo>
                    <a:pt x="666" y="502"/>
                  </a:lnTo>
                  <a:lnTo>
                    <a:pt x="669" y="376"/>
                  </a:lnTo>
                  <a:lnTo>
                    <a:pt x="658" y="235"/>
                  </a:lnTo>
                  <a:lnTo>
                    <a:pt x="580" y="125"/>
                  </a:lnTo>
                  <a:lnTo>
                    <a:pt x="513" y="57"/>
                  </a:lnTo>
                  <a:lnTo>
                    <a:pt x="438" y="11"/>
                  </a:lnTo>
                  <a:lnTo>
                    <a:pt x="386" y="0"/>
                  </a:lnTo>
                  <a:lnTo>
                    <a:pt x="308" y="2"/>
                  </a:lnTo>
                  <a:lnTo>
                    <a:pt x="233" y="24"/>
                  </a:lnTo>
                  <a:lnTo>
                    <a:pt x="153" y="66"/>
                  </a:lnTo>
                  <a:lnTo>
                    <a:pt x="94" y="144"/>
                  </a:lnTo>
                  <a:lnTo>
                    <a:pt x="64" y="222"/>
                  </a:lnTo>
                  <a:lnTo>
                    <a:pt x="54" y="359"/>
                  </a:lnTo>
                  <a:lnTo>
                    <a:pt x="48" y="427"/>
                  </a:lnTo>
                  <a:lnTo>
                    <a:pt x="70" y="509"/>
                  </a:lnTo>
                  <a:lnTo>
                    <a:pt x="93" y="563"/>
                  </a:lnTo>
                  <a:lnTo>
                    <a:pt x="109" y="599"/>
                  </a:lnTo>
                  <a:lnTo>
                    <a:pt x="117" y="712"/>
                  </a:lnTo>
                  <a:close/>
                </a:path>
              </a:pathLst>
            </a:custGeom>
            <a:solidFill>
              <a:srgbClr val="CC9900"/>
            </a:solidFill>
            <a:ln w="9525">
              <a:solidFill>
                <a:schemeClr val="folHlink"/>
              </a:solidFill>
              <a:round/>
              <a:headEnd/>
              <a:tailEnd/>
            </a:ln>
          </p:spPr>
          <p:txBody>
            <a:bodyPr/>
            <a:lstStyle/>
            <a:p>
              <a:endParaRPr lang="id-ID"/>
            </a:p>
          </p:txBody>
        </p:sp>
        <p:sp>
          <p:nvSpPr>
            <p:cNvPr id="132139" name="Freeform 54">
              <a:extLst>
                <a:ext uri="{FF2B5EF4-FFF2-40B4-BE49-F238E27FC236}">
                  <a16:creationId xmlns:a16="http://schemas.microsoft.com/office/drawing/2014/main" id="{C1A76488-90D1-488E-863A-717728C4C5ED}"/>
                </a:ext>
              </a:extLst>
            </p:cNvPr>
            <p:cNvSpPr>
              <a:spLocks/>
            </p:cNvSpPr>
            <p:nvPr/>
          </p:nvSpPr>
          <p:spPr bwMode="auto">
            <a:xfrm>
              <a:off x="5149" y="3253"/>
              <a:ext cx="316" cy="373"/>
            </a:xfrm>
            <a:custGeom>
              <a:avLst/>
              <a:gdLst>
                <a:gd name="T0" fmla="*/ 0 w 1191"/>
                <a:gd name="T1" fmla="*/ 0 h 1403"/>
                <a:gd name="T2" fmla="*/ 0 w 1191"/>
                <a:gd name="T3" fmla="*/ 0 h 1403"/>
                <a:gd name="T4" fmla="*/ 0 w 1191"/>
                <a:gd name="T5" fmla="*/ 0 h 1403"/>
                <a:gd name="T6" fmla="*/ 0 w 1191"/>
                <a:gd name="T7" fmla="*/ 0 h 1403"/>
                <a:gd name="T8" fmla="*/ 0 w 1191"/>
                <a:gd name="T9" fmla="*/ 0 h 1403"/>
                <a:gd name="T10" fmla="*/ 0 w 1191"/>
                <a:gd name="T11" fmla="*/ 0 h 1403"/>
                <a:gd name="T12" fmla="*/ 0 w 1191"/>
                <a:gd name="T13" fmla="*/ 0 h 1403"/>
                <a:gd name="T14" fmla="*/ 0 w 1191"/>
                <a:gd name="T15" fmla="*/ 0 h 1403"/>
                <a:gd name="T16" fmla="*/ 0 w 1191"/>
                <a:gd name="T17" fmla="*/ 0 h 1403"/>
                <a:gd name="T18" fmla="*/ 0 w 1191"/>
                <a:gd name="T19" fmla="*/ 0 h 1403"/>
                <a:gd name="T20" fmla="*/ 0 w 1191"/>
                <a:gd name="T21" fmla="*/ 0 h 1403"/>
                <a:gd name="T22" fmla="*/ 0 w 1191"/>
                <a:gd name="T23" fmla="*/ 0 h 1403"/>
                <a:gd name="T24" fmla="*/ 0 w 1191"/>
                <a:gd name="T25" fmla="*/ 0 h 1403"/>
                <a:gd name="T26" fmla="*/ 0 w 1191"/>
                <a:gd name="T27" fmla="*/ 0 h 1403"/>
                <a:gd name="T28" fmla="*/ 0 w 1191"/>
                <a:gd name="T29" fmla="*/ 0 h 1403"/>
                <a:gd name="T30" fmla="*/ 0 w 1191"/>
                <a:gd name="T31" fmla="*/ 0 h 1403"/>
                <a:gd name="T32" fmla="*/ 0 w 1191"/>
                <a:gd name="T33" fmla="*/ 0 h 1403"/>
                <a:gd name="T34" fmla="*/ 0 w 1191"/>
                <a:gd name="T35" fmla="*/ 0 h 1403"/>
                <a:gd name="T36" fmla="*/ 0 w 1191"/>
                <a:gd name="T37" fmla="*/ 0 h 1403"/>
                <a:gd name="T38" fmla="*/ 0 w 1191"/>
                <a:gd name="T39" fmla="*/ 0 h 1403"/>
                <a:gd name="T40" fmla="*/ 0 w 1191"/>
                <a:gd name="T41" fmla="*/ 0 h 1403"/>
                <a:gd name="T42" fmla="*/ 0 w 1191"/>
                <a:gd name="T43" fmla="*/ 0 h 1403"/>
                <a:gd name="T44" fmla="*/ 0 w 1191"/>
                <a:gd name="T45" fmla="*/ 0 h 1403"/>
                <a:gd name="T46" fmla="*/ 0 w 1191"/>
                <a:gd name="T47" fmla="*/ 0 h 1403"/>
                <a:gd name="T48" fmla="*/ 0 w 1191"/>
                <a:gd name="T49" fmla="*/ 0 h 1403"/>
                <a:gd name="T50" fmla="*/ 0 w 1191"/>
                <a:gd name="T51" fmla="*/ 0 h 1403"/>
                <a:gd name="T52" fmla="*/ 0 w 1191"/>
                <a:gd name="T53" fmla="*/ 0 h 1403"/>
                <a:gd name="T54" fmla="*/ 0 w 1191"/>
                <a:gd name="T55" fmla="*/ 0 h 1403"/>
                <a:gd name="T56" fmla="*/ 0 w 1191"/>
                <a:gd name="T57" fmla="*/ 0 h 1403"/>
                <a:gd name="T58" fmla="*/ 0 w 1191"/>
                <a:gd name="T59" fmla="*/ 0 h 1403"/>
                <a:gd name="T60" fmla="*/ 0 w 1191"/>
                <a:gd name="T61" fmla="*/ 0 h 1403"/>
                <a:gd name="T62" fmla="*/ 0 w 1191"/>
                <a:gd name="T63" fmla="*/ 0 h 1403"/>
                <a:gd name="T64" fmla="*/ 0 w 1191"/>
                <a:gd name="T65" fmla="*/ 0 h 1403"/>
                <a:gd name="T66" fmla="*/ 0 w 1191"/>
                <a:gd name="T67" fmla="*/ 0 h 1403"/>
                <a:gd name="T68" fmla="*/ 0 w 1191"/>
                <a:gd name="T69" fmla="*/ 0 h 1403"/>
                <a:gd name="T70" fmla="*/ 0 w 1191"/>
                <a:gd name="T71" fmla="*/ 0 h 1403"/>
                <a:gd name="T72" fmla="*/ 0 w 1191"/>
                <a:gd name="T73" fmla="*/ 0 h 1403"/>
                <a:gd name="T74" fmla="*/ 0 w 1191"/>
                <a:gd name="T75" fmla="*/ 0 h 1403"/>
                <a:gd name="T76" fmla="*/ 0 w 1191"/>
                <a:gd name="T77" fmla="*/ 0 h 1403"/>
                <a:gd name="T78" fmla="*/ 0 w 1191"/>
                <a:gd name="T79" fmla="*/ 0 h 1403"/>
                <a:gd name="T80" fmla="*/ 0 w 1191"/>
                <a:gd name="T81" fmla="*/ 0 h 1403"/>
                <a:gd name="T82" fmla="*/ 0 w 1191"/>
                <a:gd name="T83" fmla="*/ 0 h 1403"/>
                <a:gd name="T84" fmla="*/ 0 w 1191"/>
                <a:gd name="T85" fmla="*/ 0 h 1403"/>
                <a:gd name="T86" fmla="*/ 0 w 1191"/>
                <a:gd name="T87" fmla="*/ 0 h 1403"/>
                <a:gd name="T88" fmla="*/ 0 w 1191"/>
                <a:gd name="T89" fmla="*/ 0 h 1403"/>
                <a:gd name="T90" fmla="*/ 0 w 1191"/>
                <a:gd name="T91" fmla="*/ 0 h 1403"/>
                <a:gd name="T92" fmla="*/ 0 w 1191"/>
                <a:gd name="T93" fmla="*/ 0 h 1403"/>
                <a:gd name="T94" fmla="*/ 0 w 1191"/>
                <a:gd name="T95" fmla="*/ 0 h 1403"/>
                <a:gd name="T96" fmla="*/ 0 w 1191"/>
                <a:gd name="T97" fmla="*/ 0 h 14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91"/>
                <a:gd name="T148" fmla="*/ 0 h 1403"/>
                <a:gd name="T149" fmla="*/ 1191 w 1191"/>
                <a:gd name="T150" fmla="*/ 1403 h 14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91" h="1403">
                  <a:moveTo>
                    <a:pt x="111" y="711"/>
                  </a:moveTo>
                  <a:lnTo>
                    <a:pt x="72" y="790"/>
                  </a:lnTo>
                  <a:lnTo>
                    <a:pt x="20" y="904"/>
                  </a:lnTo>
                  <a:lnTo>
                    <a:pt x="0" y="1059"/>
                  </a:lnTo>
                  <a:lnTo>
                    <a:pt x="26" y="1192"/>
                  </a:lnTo>
                  <a:lnTo>
                    <a:pt x="72" y="1279"/>
                  </a:lnTo>
                  <a:lnTo>
                    <a:pt x="166" y="1367"/>
                  </a:lnTo>
                  <a:lnTo>
                    <a:pt x="247" y="1403"/>
                  </a:lnTo>
                  <a:lnTo>
                    <a:pt x="349" y="1390"/>
                  </a:lnTo>
                  <a:lnTo>
                    <a:pt x="452" y="1373"/>
                  </a:lnTo>
                  <a:lnTo>
                    <a:pt x="530" y="1319"/>
                  </a:lnTo>
                  <a:lnTo>
                    <a:pt x="582" y="1228"/>
                  </a:lnTo>
                  <a:lnTo>
                    <a:pt x="631" y="1143"/>
                  </a:lnTo>
                  <a:lnTo>
                    <a:pt x="628" y="1026"/>
                  </a:lnTo>
                  <a:lnTo>
                    <a:pt x="640" y="977"/>
                  </a:lnTo>
                  <a:lnTo>
                    <a:pt x="697" y="1065"/>
                  </a:lnTo>
                  <a:lnTo>
                    <a:pt x="830" y="1140"/>
                  </a:lnTo>
                  <a:lnTo>
                    <a:pt x="884" y="1140"/>
                  </a:lnTo>
                  <a:lnTo>
                    <a:pt x="992" y="1124"/>
                  </a:lnTo>
                  <a:lnTo>
                    <a:pt x="1055" y="1095"/>
                  </a:lnTo>
                  <a:lnTo>
                    <a:pt x="1119" y="995"/>
                  </a:lnTo>
                  <a:lnTo>
                    <a:pt x="1177" y="913"/>
                  </a:lnTo>
                  <a:lnTo>
                    <a:pt x="1188" y="776"/>
                  </a:lnTo>
                  <a:lnTo>
                    <a:pt x="1191" y="691"/>
                  </a:lnTo>
                  <a:lnTo>
                    <a:pt x="1177" y="597"/>
                  </a:lnTo>
                  <a:lnTo>
                    <a:pt x="1096" y="477"/>
                  </a:lnTo>
                  <a:lnTo>
                    <a:pt x="1028" y="419"/>
                  </a:lnTo>
                  <a:lnTo>
                    <a:pt x="930" y="408"/>
                  </a:lnTo>
                  <a:lnTo>
                    <a:pt x="833" y="393"/>
                  </a:lnTo>
                  <a:lnTo>
                    <a:pt x="739" y="408"/>
                  </a:lnTo>
                  <a:lnTo>
                    <a:pt x="712" y="461"/>
                  </a:lnTo>
                  <a:lnTo>
                    <a:pt x="660" y="497"/>
                  </a:lnTo>
                  <a:lnTo>
                    <a:pt x="664" y="371"/>
                  </a:lnTo>
                  <a:lnTo>
                    <a:pt x="651" y="230"/>
                  </a:lnTo>
                  <a:lnTo>
                    <a:pt x="579" y="117"/>
                  </a:lnTo>
                  <a:lnTo>
                    <a:pt x="518" y="52"/>
                  </a:lnTo>
                  <a:lnTo>
                    <a:pt x="443" y="9"/>
                  </a:lnTo>
                  <a:lnTo>
                    <a:pt x="382" y="6"/>
                  </a:lnTo>
                  <a:lnTo>
                    <a:pt x="302" y="0"/>
                  </a:lnTo>
                  <a:lnTo>
                    <a:pt x="238" y="19"/>
                  </a:lnTo>
                  <a:lnTo>
                    <a:pt x="156" y="61"/>
                  </a:lnTo>
                  <a:lnTo>
                    <a:pt x="100" y="136"/>
                  </a:lnTo>
                  <a:lnTo>
                    <a:pt x="69" y="218"/>
                  </a:lnTo>
                  <a:lnTo>
                    <a:pt x="47" y="367"/>
                  </a:lnTo>
                  <a:lnTo>
                    <a:pt x="39" y="425"/>
                  </a:lnTo>
                  <a:lnTo>
                    <a:pt x="62" y="507"/>
                  </a:lnTo>
                  <a:lnTo>
                    <a:pt x="100" y="566"/>
                  </a:lnTo>
                  <a:lnTo>
                    <a:pt x="111" y="597"/>
                  </a:lnTo>
                  <a:lnTo>
                    <a:pt x="111" y="711"/>
                  </a:lnTo>
                  <a:close/>
                </a:path>
              </a:pathLst>
            </a:custGeom>
            <a:solidFill>
              <a:srgbClr val="FFCC66"/>
            </a:solidFill>
            <a:ln w="9525">
              <a:solidFill>
                <a:schemeClr val="folHlink"/>
              </a:solidFill>
              <a:round/>
              <a:headEnd/>
              <a:tailEnd/>
            </a:ln>
          </p:spPr>
          <p:txBody>
            <a:bodyPr/>
            <a:lstStyle/>
            <a:p>
              <a:endParaRPr lang="id-ID"/>
            </a:p>
          </p:txBody>
        </p:sp>
        <p:sp>
          <p:nvSpPr>
            <p:cNvPr id="132140" name="Freeform 55">
              <a:extLst>
                <a:ext uri="{FF2B5EF4-FFF2-40B4-BE49-F238E27FC236}">
                  <a16:creationId xmlns:a16="http://schemas.microsoft.com/office/drawing/2014/main" id="{0680F254-5A01-4A08-A3AA-617BD01AD661}"/>
                </a:ext>
              </a:extLst>
            </p:cNvPr>
            <p:cNvSpPr>
              <a:spLocks/>
            </p:cNvSpPr>
            <p:nvPr/>
          </p:nvSpPr>
          <p:spPr bwMode="auto">
            <a:xfrm>
              <a:off x="4109" y="3313"/>
              <a:ext cx="1138" cy="162"/>
            </a:xfrm>
            <a:custGeom>
              <a:avLst/>
              <a:gdLst>
                <a:gd name="T0" fmla="*/ 0 w 4290"/>
                <a:gd name="T1" fmla="*/ 0 h 607"/>
                <a:gd name="T2" fmla="*/ 0 w 4290"/>
                <a:gd name="T3" fmla="*/ 0 h 607"/>
                <a:gd name="T4" fmla="*/ 0 w 4290"/>
                <a:gd name="T5" fmla="*/ 0 h 607"/>
                <a:gd name="T6" fmla="*/ 0 w 4290"/>
                <a:gd name="T7" fmla="*/ 0 h 607"/>
                <a:gd name="T8" fmla="*/ 0 w 4290"/>
                <a:gd name="T9" fmla="*/ 0 h 607"/>
                <a:gd name="T10" fmla="*/ 0 w 4290"/>
                <a:gd name="T11" fmla="*/ 0 h 607"/>
                <a:gd name="T12" fmla="*/ 0 w 4290"/>
                <a:gd name="T13" fmla="*/ 0 h 607"/>
                <a:gd name="T14" fmla="*/ 0 w 4290"/>
                <a:gd name="T15" fmla="*/ 0 h 607"/>
                <a:gd name="T16" fmla="*/ 0 w 4290"/>
                <a:gd name="T17" fmla="*/ 0 h 607"/>
                <a:gd name="T18" fmla="*/ 0 w 4290"/>
                <a:gd name="T19" fmla="*/ 0 h 607"/>
                <a:gd name="T20" fmla="*/ 0 w 4290"/>
                <a:gd name="T21" fmla="*/ 0 h 607"/>
                <a:gd name="T22" fmla="*/ 0 w 4290"/>
                <a:gd name="T23" fmla="*/ 0 h 607"/>
                <a:gd name="T24" fmla="*/ 0 w 4290"/>
                <a:gd name="T25" fmla="*/ 0 h 607"/>
                <a:gd name="T26" fmla="*/ 0 w 4290"/>
                <a:gd name="T27" fmla="*/ 0 h 607"/>
                <a:gd name="T28" fmla="*/ 0 w 4290"/>
                <a:gd name="T29" fmla="*/ 0 h 607"/>
                <a:gd name="T30" fmla="*/ 0 w 4290"/>
                <a:gd name="T31" fmla="*/ 0 h 607"/>
                <a:gd name="T32" fmla="*/ 0 w 4290"/>
                <a:gd name="T33" fmla="*/ 0 h 607"/>
                <a:gd name="T34" fmla="*/ 0 w 4290"/>
                <a:gd name="T35" fmla="*/ 0 h 607"/>
                <a:gd name="T36" fmla="*/ 0 w 4290"/>
                <a:gd name="T37" fmla="*/ 0 h 607"/>
                <a:gd name="T38" fmla="*/ 0 w 4290"/>
                <a:gd name="T39" fmla="*/ 0 h 607"/>
                <a:gd name="T40" fmla="*/ 0 w 4290"/>
                <a:gd name="T41" fmla="*/ 0 h 607"/>
                <a:gd name="T42" fmla="*/ 0 w 4290"/>
                <a:gd name="T43" fmla="*/ 0 h 607"/>
                <a:gd name="T44" fmla="*/ 0 w 4290"/>
                <a:gd name="T45" fmla="*/ 0 h 607"/>
                <a:gd name="T46" fmla="*/ 0 w 4290"/>
                <a:gd name="T47" fmla="*/ 0 h 607"/>
                <a:gd name="T48" fmla="*/ 0 w 4290"/>
                <a:gd name="T49" fmla="*/ 0 h 607"/>
                <a:gd name="T50" fmla="*/ 0 w 4290"/>
                <a:gd name="T51" fmla="*/ 0 h 607"/>
                <a:gd name="T52" fmla="*/ 0 w 4290"/>
                <a:gd name="T53" fmla="*/ 0 h 607"/>
                <a:gd name="T54" fmla="*/ 0 w 4290"/>
                <a:gd name="T55" fmla="*/ 0 h 607"/>
                <a:gd name="T56" fmla="*/ 0 w 4290"/>
                <a:gd name="T57" fmla="*/ 0 h 607"/>
                <a:gd name="T58" fmla="*/ 0 w 4290"/>
                <a:gd name="T59" fmla="*/ 0 h 607"/>
                <a:gd name="T60" fmla="*/ 0 w 4290"/>
                <a:gd name="T61" fmla="*/ 0 h 607"/>
                <a:gd name="T62" fmla="*/ 0 w 4290"/>
                <a:gd name="T63" fmla="*/ 0 h 607"/>
                <a:gd name="T64" fmla="*/ 0 w 4290"/>
                <a:gd name="T65" fmla="*/ 0 h 607"/>
                <a:gd name="T66" fmla="*/ 0 w 4290"/>
                <a:gd name="T67" fmla="*/ 0 h 607"/>
                <a:gd name="T68" fmla="*/ 0 w 4290"/>
                <a:gd name="T69" fmla="*/ 0 h 607"/>
                <a:gd name="T70" fmla="*/ 0 w 4290"/>
                <a:gd name="T71" fmla="*/ 0 h 607"/>
                <a:gd name="T72" fmla="*/ 0 w 4290"/>
                <a:gd name="T73" fmla="*/ 0 h 607"/>
                <a:gd name="T74" fmla="*/ 0 w 4290"/>
                <a:gd name="T75" fmla="*/ 0 h 607"/>
                <a:gd name="T76" fmla="*/ 0 w 4290"/>
                <a:gd name="T77" fmla="*/ 0 h 607"/>
                <a:gd name="T78" fmla="*/ 0 w 4290"/>
                <a:gd name="T79" fmla="*/ 0 h 6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90"/>
                <a:gd name="T121" fmla="*/ 0 h 607"/>
                <a:gd name="T122" fmla="*/ 4290 w 4290"/>
                <a:gd name="T123" fmla="*/ 607 h 6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90" h="607">
                  <a:moveTo>
                    <a:pt x="4289" y="491"/>
                  </a:moveTo>
                  <a:lnTo>
                    <a:pt x="4290" y="468"/>
                  </a:lnTo>
                  <a:lnTo>
                    <a:pt x="4286" y="447"/>
                  </a:lnTo>
                  <a:lnTo>
                    <a:pt x="4278" y="428"/>
                  </a:lnTo>
                  <a:lnTo>
                    <a:pt x="4266" y="407"/>
                  </a:lnTo>
                  <a:lnTo>
                    <a:pt x="4253" y="390"/>
                  </a:lnTo>
                  <a:lnTo>
                    <a:pt x="4235" y="375"/>
                  </a:lnTo>
                  <a:lnTo>
                    <a:pt x="4217" y="365"/>
                  </a:lnTo>
                  <a:lnTo>
                    <a:pt x="4196" y="357"/>
                  </a:lnTo>
                  <a:lnTo>
                    <a:pt x="4173" y="353"/>
                  </a:lnTo>
                  <a:lnTo>
                    <a:pt x="139" y="0"/>
                  </a:lnTo>
                  <a:lnTo>
                    <a:pt x="117" y="0"/>
                  </a:lnTo>
                  <a:lnTo>
                    <a:pt x="94" y="4"/>
                  </a:lnTo>
                  <a:lnTo>
                    <a:pt x="75" y="12"/>
                  </a:lnTo>
                  <a:lnTo>
                    <a:pt x="54" y="22"/>
                  </a:lnTo>
                  <a:lnTo>
                    <a:pt x="37" y="36"/>
                  </a:lnTo>
                  <a:lnTo>
                    <a:pt x="22" y="55"/>
                  </a:lnTo>
                  <a:lnTo>
                    <a:pt x="12" y="73"/>
                  </a:lnTo>
                  <a:lnTo>
                    <a:pt x="4" y="94"/>
                  </a:lnTo>
                  <a:lnTo>
                    <a:pt x="1" y="117"/>
                  </a:lnTo>
                  <a:lnTo>
                    <a:pt x="0" y="139"/>
                  </a:lnTo>
                  <a:lnTo>
                    <a:pt x="4" y="160"/>
                  </a:lnTo>
                  <a:lnTo>
                    <a:pt x="12" y="179"/>
                  </a:lnTo>
                  <a:lnTo>
                    <a:pt x="24" y="200"/>
                  </a:lnTo>
                  <a:lnTo>
                    <a:pt x="37" y="217"/>
                  </a:lnTo>
                  <a:lnTo>
                    <a:pt x="55" y="232"/>
                  </a:lnTo>
                  <a:lnTo>
                    <a:pt x="73" y="242"/>
                  </a:lnTo>
                  <a:lnTo>
                    <a:pt x="94" y="250"/>
                  </a:lnTo>
                  <a:lnTo>
                    <a:pt x="117" y="254"/>
                  </a:lnTo>
                  <a:lnTo>
                    <a:pt x="4151" y="607"/>
                  </a:lnTo>
                  <a:lnTo>
                    <a:pt x="4173" y="607"/>
                  </a:lnTo>
                  <a:lnTo>
                    <a:pt x="4196" y="603"/>
                  </a:lnTo>
                  <a:lnTo>
                    <a:pt x="4215" y="595"/>
                  </a:lnTo>
                  <a:lnTo>
                    <a:pt x="4236" y="585"/>
                  </a:lnTo>
                  <a:lnTo>
                    <a:pt x="4253" y="570"/>
                  </a:lnTo>
                  <a:lnTo>
                    <a:pt x="4268" y="552"/>
                  </a:lnTo>
                  <a:lnTo>
                    <a:pt x="4278" y="534"/>
                  </a:lnTo>
                  <a:lnTo>
                    <a:pt x="4286" y="513"/>
                  </a:lnTo>
                  <a:lnTo>
                    <a:pt x="4289" y="491"/>
                  </a:lnTo>
                  <a:close/>
                </a:path>
              </a:pathLst>
            </a:custGeom>
            <a:solidFill>
              <a:schemeClr val="folHlink"/>
            </a:solidFill>
            <a:ln w="9525">
              <a:solidFill>
                <a:schemeClr val="folHlink"/>
              </a:solidFill>
              <a:round/>
              <a:headEnd/>
              <a:tailEnd/>
            </a:ln>
          </p:spPr>
          <p:txBody>
            <a:bodyPr/>
            <a:lstStyle/>
            <a:p>
              <a:endParaRPr lang="id-ID"/>
            </a:p>
          </p:txBody>
        </p:sp>
        <p:sp>
          <p:nvSpPr>
            <p:cNvPr id="132141" name="Freeform 56">
              <a:extLst>
                <a:ext uri="{FF2B5EF4-FFF2-40B4-BE49-F238E27FC236}">
                  <a16:creationId xmlns:a16="http://schemas.microsoft.com/office/drawing/2014/main" id="{B9B99F00-5DE4-4F37-95C9-EDD3804DEE8B}"/>
                </a:ext>
              </a:extLst>
            </p:cNvPr>
            <p:cNvSpPr>
              <a:spLocks/>
            </p:cNvSpPr>
            <p:nvPr/>
          </p:nvSpPr>
          <p:spPr bwMode="auto">
            <a:xfrm>
              <a:off x="5347" y="3413"/>
              <a:ext cx="70" cy="84"/>
            </a:xfrm>
            <a:custGeom>
              <a:avLst/>
              <a:gdLst>
                <a:gd name="T0" fmla="*/ 0 w 263"/>
                <a:gd name="T1" fmla="*/ 0 h 315"/>
                <a:gd name="T2" fmla="*/ 0 w 263"/>
                <a:gd name="T3" fmla="*/ 0 h 315"/>
                <a:gd name="T4" fmla="*/ 0 w 263"/>
                <a:gd name="T5" fmla="*/ 0 h 315"/>
                <a:gd name="T6" fmla="*/ 0 w 263"/>
                <a:gd name="T7" fmla="*/ 0 h 315"/>
                <a:gd name="T8" fmla="*/ 0 w 263"/>
                <a:gd name="T9" fmla="*/ 0 h 315"/>
                <a:gd name="T10" fmla="*/ 0 w 263"/>
                <a:gd name="T11" fmla="*/ 0 h 315"/>
                <a:gd name="T12" fmla="*/ 0 w 263"/>
                <a:gd name="T13" fmla="*/ 0 h 315"/>
                <a:gd name="T14" fmla="*/ 0 w 263"/>
                <a:gd name="T15" fmla="*/ 0 h 315"/>
                <a:gd name="T16" fmla="*/ 0 w 263"/>
                <a:gd name="T17" fmla="*/ 0 h 315"/>
                <a:gd name="T18" fmla="*/ 0 w 263"/>
                <a:gd name="T19" fmla="*/ 0 h 315"/>
                <a:gd name="T20" fmla="*/ 0 w 263"/>
                <a:gd name="T21" fmla="*/ 0 h 315"/>
                <a:gd name="T22" fmla="*/ 0 w 263"/>
                <a:gd name="T23" fmla="*/ 0 h 315"/>
                <a:gd name="T24" fmla="*/ 0 w 263"/>
                <a:gd name="T25" fmla="*/ 0 h 315"/>
                <a:gd name="T26" fmla="*/ 0 w 263"/>
                <a:gd name="T27" fmla="*/ 0 h 315"/>
                <a:gd name="T28" fmla="*/ 0 w 263"/>
                <a:gd name="T29" fmla="*/ 0 h 315"/>
                <a:gd name="T30" fmla="*/ 0 w 263"/>
                <a:gd name="T31" fmla="*/ 0 h 315"/>
                <a:gd name="T32" fmla="*/ 0 w 263"/>
                <a:gd name="T33" fmla="*/ 0 h 315"/>
                <a:gd name="T34" fmla="*/ 0 w 263"/>
                <a:gd name="T35" fmla="*/ 0 h 315"/>
                <a:gd name="T36" fmla="*/ 0 w 263"/>
                <a:gd name="T37" fmla="*/ 0 h 315"/>
                <a:gd name="T38" fmla="*/ 0 w 263"/>
                <a:gd name="T39" fmla="*/ 0 h 315"/>
                <a:gd name="T40" fmla="*/ 0 w 263"/>
                <a:gd name="T41" fmla="*/ 0 h 315"/>
                <a:gd name="T42" fmla="*/ 0 w 263"/>
                <a:gd name="T43" fmla="*/ 0 h 315"/>
                <a:gd name="T44" fmla="*/ 0 w 263"/>
                <a:gd name="T45" fmla="*/ 0 h 315"/>
                <a:gd name="T46" fmla="*/ 0 w 263"/>
                <a:gd name="T47" fmla="*/ 0 h 315"/>
                <a:gd name="T48" fmla="*/ 0 w 263"/>
                <a:gd name="T49" fmla="*/ 0 h 315"/>
                <a:gd name="T50" fmla="*/ 0 w 263"/>
                <a:gd name="T51" fmla="*/ 0 h 315"/>
                <a:gd name="T52" fmla="*/ 0 w 263"/>
                <a:gd name="T53" fmla="*/ 0 h 315"/>
                <a:gd name="T54" fmla="*/ 0 w 263"/>
                <a:gd name="T55" fmla="*/ 0 h 315"/>
                <a:gd name="T56" fmla="*/ 0 w 263"/>
                <a:gd name="T57" fmla="*/ 0 h 315"/>
                <a:gd name="T58" fmla="*/ 0 w 263"/>
                <a:gd name="T59" fmla="*/ 0 h 315"/>
                <a:gd name="T60" fmla="*/ 0 w 263"/>
                <a:gd name="T61" fmla="*/ 0 h 315"/>
                <a:gd name="T62" fmla="*/ 0 w 263"/>
                <a:gd name="T63" fmla="*/ 0 h 315"/>
                <a:gd name="T64" fmla="*/ 0 w 263"/>
                <a:gd name="T65" fmla="*/ 0 h 315"/>
                <a:gd name="T66" fmla="*/ 0 w 263"/>
                <a:gd name="T67" fmla="*/ 0 h 315"/>
                <a:gd name="T68" fmla="*/ 0 w 263"/>
                <a:gd name="T69" fmla="*/ 0 h 315"/>
                <a:gd name="T70" fmla="*/ 0 w 263"/>
                <a:gd name="T71" fmla="*/ 0 h 315"/>
                <a:gd name="T72" fmla="*/ 0 w 263"/>
                <a:gd name="T73" fmla="*/ 0 h 3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315"/>
                <a:gd name="T113" fmla="*/ 263 w 263"/>
                <a:gd name="T114" fmla="*/ 315 h 3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315">
                  <a:moveTo>
                    <a:pt x="118" y="315"/>
                  </a:moveTo>
                  <a:lnTo>
                    <a:pt x="141" y="313"/>
                  </a:lnTo>
                  <a:lnTo>
                    <a:pt x="163" y="309"/>
                  </a:lnTo>
                  <a:lnTo>
                    <a:pt x="185" y="298"/>
                  </a:lnTo>
                  <a:lnTo>
                    <a:pt x="206" y="285"/>
                  </a:lnTo>
                  <a:lnTo>
                    <a:pt x="223" y="267"/>
                  </a:lnTo>
                  <a:lnTo>
                    <a:pt x="238" y="244"/>
                  </a:lnTo>
                  <a:lnTo>
                    <a:pt x="251" y="222"/>
                  </a:lnTo>
                  <a:lnTo>
                    <a:pt x="259" y="196"/>
                  </a:lnTo>
                  <a:lnTo>
                    <a:pt x="263" y="169"/>
                  </a:lnTo>
                  <a:lnTo>
                    <a:pt x="263" y="143"/>
                  </a:lnTo>
                  <a:lnTo>
                    <a:pt x="260" y="114"/>
                  </a:lnTo>
                  <a:lnTo>
                    <a:pt x="251" y="90"/>
                  </a:lnTo>
                  <a:lnTo>
                    <a:pt x="241" y="66"/>
                  </a:lnTo>
                  <a:lnTo>
                    <a:pt x="227" y="45"/>
                  </a:lnTo>
                  <a:lnTo>
                    <a:pt x="209" y="27"/>
                  </a:lnTo>
                  <a:lnTo>
                    <a:pt x="190" y="14"/>
                  </a:lnTo>
                  <a:lnTo>
                    <a:pt x="167" y="6"/>
                  </a:lnTo>
                  <a:lnTo>
                    <a:pt x="145" y="0"/>
                  </a:lnTo>
                  <a:lnTo>
                    <a:pt x="123" y="2"/>
                  </a:lnTo>
                  <a:lnTo>
                    <a:pt x="100" y="6"/>
                  </a:lnTo>
                  <a:lnTo>
                    <a:pt x="78" y="17"/>
                  </a:lnTo>
                  <a:lnTo>
                    <a:pt x="57" y="30"/>
                  </a:lnTo>
                  <a:lnTo>
                    <a:pt x="40" y="48"/>
                  </a:lnTo>
                  <a:lnTo>
                    <a:pt x="25" y="71"/>
                  </a:lnTo>
                  <a:lnTo>
                    <a:pt x="12" y="93"/>
                  </a:lnTo>
                  <a:lnTo>
                    <a:pt x="4" y="119"/>
                  </a:lnTo>
                  <a:lnTo>
                    <a:pt x="0" y="146"/>
                  </a:lnTo>
                  <a:lnTo>
                    <a:pt x="0" y="172"/>
                  </a:lnTo>
                  <a:lnTo>
                    <a:pt x="3" y="201"/>
                  </a:lnTo>
                  <a:lnTo>
                    <a:pt x="12" y="225"/>
                  </a:lnTo>
                  <a:lnTo>
                    <a:pt x="22" y="249"/>
                  </a:lnTo>
                  <a:lnTo>
                    <a:pt x="36" y="270"/>
                  </a:lnTo>
                  <a:lnTo>
                    <a:pt x="54" y="288"/>
                  </a:lnTo>
                  <a:lnTo>
                    <a:pt x="73" y="301"/>
                  </a:lnTo>
                  <a:lnTo>
                    <a:pt x="96" y="309"/>
                  </a:lnTo>
                  <a:lnTo>
                    <a:pt x="118" y="315"/>
                  </a:lnTo>
                  <a:close/>
                </a:path>
              </a:pathLst>
            </a:custGeom>
            <a:solidFill>
              <a:srgbClr val="FFFFFF"/>
            </a:solidFill>
            <a:ln w="9525">
              <a:solidFill>
                <a:schemeClr val="folHlink"/>
              </a:solidFill>
              <a:round/>
              <a:headEnd/>
              <a:tailEnd/>
            </a:ln>
          </p:spPr>
          <p:txBody>
            <a:bodyPr/>
            <a:lstStyle/>
            <a:p>
              <a:endParaRPr lang="id-ID"/>
            </a:p>
          </p:txBody>
        </p:sp>
        <p:sp>
          <p:nvSpPr>
            <p:cNvPr id="132142" name="Freeform 57">
              <a:extLst>
                <a:ext uri="{FF2B5EF4-FFF2-40B4-BE49-F238E27FC236}">
                  <a16:creationId xmlns:a16="http://schemas.microsoft.com/office/drawing/2014/main" id="{4614374E-FE26-46F9-AC9A-16EABFFA3390}"/>
                </a:ext>
              </a:extLst>
            </p:cNvPr>
            <p:cNvSpPr>
              <a:spLocks/>
            </p:cNvSpPr>
            <p:nvPr/>
          </p:nvSpPr>
          <p:spPr bwMode="auto">
            <a:xfrm>
              <a:off x="4187" y="3364"/>
              <a:ext cx="72" cy="123"/>
            </a:xfrm>
            <a:custGeom>
              <a:avLst/>
              <a:gdLst>
                <a:gd name="T0" fmla="*/ 0 w 272"/>
                <a:gd name="T1" fmla="*/ 0 h 467"/>
                <a:gd name="T2" fmla="*/ 0 w 272"/>
                <a:gd name="T3" fmla="*/ 0 h 467"/>
                <a:gd name="T4" fmla="*/ 0 w 272"/>
                <a:gd name="T5" fmla="*/ 0 h 467"/>
                <a:gd name="T6" fmla="*/ 0 w 272"/>
                <a:gd name="T7" fmla="*/ 0 h 467"/>
                <a:gd name="T8" fmla="*/ 0 w 272"/>
                <a:gd name="T9" fmla="*/ 0 h 467"/>
                <a:gd name="T10" fmla="*/ 0 60000 65536"/>
                <a:gd name="T11" fmla="*/ 0 60000 65536"/>
                <a:gd name="T12" fmla="*/ 0 60000 65536"/>
                <a:gd name="T13" fmla="*/ 0 60000 65536"/>
                <a:gd name="T14" fmla="*/ 0 60000 65536"/>
                <a:gd name="T15" fmla="*/ 0 w 272"/>
                <a:gd name="T16" fmla="*/ 0 h 467"/>
                <a:gd name="T17" fmla="*/ 272 w 272"/>
                <a:gd name="T18" fmla="*/ 467 h 467"/>
              </a:gdLst>
              <a:ahLst/>
              <a:cxnLst>
                <a:cxn ang="T10">
                  <a:pos x="T0" y="T1"/>
                </a:cxn>
                <a:cxn ang="T11">
                  <a:pos x="T2" y="T3"/>
                </a:cxn>
                <a:cxn ang="T12">
                  <a:pos x="T4" y="T5"/>
                </a:cxn>
                <a:cxn ang="T13">
                  <a:pos x="T6" y="T7"/>
                </a:cxn>
                <a:cxn ang="T14">
                  <a:pos x="T8" y="T9"/>
                </a:cxn>
              </a:cxnLst>
              <a:rect l="T15" t="T16" r="T17" b="T18"/>
              <a:pathLst>
                <a:path w="272" h="467">
                  <a:moveTo>
                    <a:pt x="272" y="19"/>
                  </a:moveTo>
                  <a:lnTo>
                    <a:pt x="38" y="0"/>
                  </a:lnTo>
                  <a:lnTo>
                    <a:pt x="0" y="447"/>
                  </a:lnTo>
                  <a:lnTo>
                    <a:pt x="233" y="467"/>
                  </a:lnTo>
                  <a:lnTo>
                    <a:pt x="272" y="19"/>
                  </a:lnTo>
                  <a:close/>
                </a:path>
              </a:pathLst>
            </a:custGeom>
            <a:solidFill>
              <a:schemeClr val="folHlink"/>
            </a:solidFill>
            <a:ln w="9525">
              <a:solidFill>
                <a:schemeClr val="folHlink"/>
              </a:solidFill>
              <a:round/>
              <a:headEnd/>
              <a:tailEnd/>
            </a:ln>
          </p:spPr>
          <p:txBody>
            <a:bodyPr/>
            <a:lstStyle/>
            <a:p>
              <a:endParaRPr lang="id-ID"/>
            </a:p>
          </p:txBody>
        </p:sp>
        <p:sp>
          <p:nvSpPr>
            <p:cNvPr id="132143" name="Freeform 58">
              <a:extLst>
                <a:ext uri="{FF2B5EF4-FFF2-40B4-BE49-F238E27FC236}">
                  <a16:creationId xmlns:a16="http://schemas.microsoft.com/office/drawing/2014/main" id="{59F54DE9-9F0F-409D-8B95-78EA6746D9F2}"/>
                </a:ext>
              </a:extLst>
            </p:cNvPr>
            <p:cNvSpPr>
              <a:spLocks/>
            </p:cNvSpPr>
            <p:nvPr/>
          </p:nvSpPr>
          <p:spPr bwMode="auto">
            <a:xfrm>
              <a:off x="4310" y="3379"/>
              <a:ext cx="78" cy="91"/>
            </a:xfrm>
            <a:custGeom>
              <a:avLst/>
              <a:gdLst>
                <a:gd name="T0" fmla="*/ 0 w 290"/>
                <a:gd name="T1" fmla="*/ 0 h 343"/>
                <a:gd name="T2" fmla="*/ 0 w 290"/>
                <a:gd name="T3" fmla="*/ 0 h 343"/>
                <a:gd name="T4" fmla="*/ 0 w 290"/>
                <a:gd name="T5" fmla="*/ 0 h 343"/>
                <a:gd name="T6" fmla="*/ 0 w 290"/>
                <a:gd name="T7" fmla="*/ 0 h 343"/>
                <a:gd name="T8" fmla="*/ 0 w 290"/>
                <a:gd name="T9" fmla="*/ 0 h 343"/>
                <a:gd name="T10" fmla="*/ 0 60000 65536"/>
                <a:gd name="T11" fmla="*/ 0 60000 65536"/>
                <a:gd name="T12" fmla="*/ 0 60000 65536"/>
                <a:gd name="T13" fmla="*/ 0 60000 65536"/>
                <a:gd name="T14" fmla="*/ 0 60000 65536"/>
                <a:gd name="T15" fmla="*/ 0 w 290"/>
                <a:gd name="T16" fmla="*/ 0 h 343"/>
                <a:gd name="T17" fmla="*/ 290 w 290"/>
                <a:gd name="T18" fmla="*/ 343 h 343"/>
              </a:gdLst>
              <a:ahLst/>
              <a:cxnLst>
                <a:cxn ang="T10">
                  <a:pos x="T0" y="T1"/>
                </a:cxn>
                <a:cxn ang="T11">
                  <a:pos x="T2" y="T3"/>
                </a:cxn>
                <a:cxn ang="T12">
                  <a:pos x="T4" y="T5"/>
                </a:cxn>
                <a:cxn ang="T13">
                  <a:pos x="T6" y="T7"/>
                </a:cxn>
                <a:cxn ang="T14">
                  <a:pos x="T8" y="T9"/>
                </a:cxn>
              </a:cxnLst>
              <a:rect l="T15" t="T16" r="T17" b="T18"/>
              <a:pathLst>
                <a:path w="290" h="343">
                  <a:moveTo>
                    <a:pt x="290" y="23"/>
                  </a:moveTo>
                  <a:lnTo>
                    <a:pt x="28" y="0"/>
                  </a:lnTo>
                  <a:lnTo>
                    <a:pt x="0" y="320"/>
                  </a:lnTo>
                  <a:lnTo>
                    <a:pt x="262" y="343"/>
                  </a:lnTo>
                  <a:lnTo>
                    <a:pt x="290" y="23"/>
                  </a:lnTo>
                  <a:close/>
                </a:path>
              </a:pathLst>
            </a:custGeom>
            <a:solidFill>
              <a:srgbClr val="CC9900"/>
            </a:solidFill>
            <a:ln w="9525">
              <a:solidFill>
                <a:schemeClr val="folHlink"/>
              </a:solidFill>
              <a:round/>
              <a:headEnd/>
              <a:tailEnd/>
            </a:ln>
          </p:spPr>
          <p:txBody>
            <a:bodyPr/>
            <a:lstStyle/>
            <a:p>
              <a:endParaRPr lang="id-ID"/>
            </a:p>
          </p:txBody>
        </p:sp>
        <p:sp>
          <p:nvSpPr>
            <p:cNvPr id="132144" name="Freeform 59">
              <a:extLst>
                <a:ext uri="{FF2B5EF4-FFF2-40B4-BE49-F238E27FC236}">
                  <a16:creationId xmlns:a16="http://schemas.microsoft.com/office/drawing/2014/main" id="{5B25D1E6-0722-4257-B521-A15DC72E2AC5}"/>
                </a:ext>
              </a:extLst>
            </p:cNvPr>
            <p:cNvSpPr>
              <a:spLocks/>
            </p:cNvSpPr>
            <p:nvPr/>
          </p:nvSpPr>
          <p:spPr bwMode="auto">
            <a:xfrm>
              <a:off x="4430" y="3392"/>
              <a:ext cx="78" cy="140"/>
            </a:xfrm>
            <a:custGeom>
              <a:avLst/>
              <a:gdLst>
                <a:gd name="T0" fmla="*/ 0 w 295"/>
                <a:gd name="T1" fmla="*/ 0 h 528"/>
                <a:gd name="T2" fmla="*/ 0 w 295"/>
                <a:gd name="T3" fmla="*/ 0 h 528"/>
                <a:gd name="T4" fmla="*/ 0 w 295"/>
                <a:gd name="T5" fmla="*/ 0 h 528"/>
                <a:gd name="T6" fmla="*/ 0 w 295"/>
                <a:gd name="T7" fmla="*/ 0 h 528"/>
                <a:gd name="T8" fmla="*/ 0 w 295"/>
                <a:gd name="T9" fmla="*/ 0 h 528"/>
                <a:gd name="T10" fmla="*/ 0 60000 65536"/>
                <a:gd name="T11" fmla="*/ 0 60000 65536"/>
                <a:gd name="T12" fmla="*/ 0 60000 65536"/>
                <a:gd name="T13" fmla="*/ 0 60000 65536"/>
                <a:gd name="T14" fmla="*/ 0 60000 65536"/>
                <a:gd name="T15" fmla="*/ 0 w 295"/>
                <a:gd name="T16" fmla="*/ 0 h 528"/>
                <a:gd name="T17" fmla="*/ 295 w 295"/>
                <a:gd name="T18" fmla="*/ 528 h 528"/>
              </a:gdLst>
              <a:ahLst/>
              <a:cxnLst>
                <a:cxn ang="T10">
                  <a:pos x="T0" y="T1"/>
                </a:cxn>
                <a:cxn ang="T11">
                  <a:pos x="T2" y="T3"/>
                </a:cxn>
                <a:cxn ang="T12">
                  <a:pos x="T4" y="T5"/>
                </a:cxn>
                <a:cxn ang="T13">
                  <a:pos x="T6" y="T7"/>
                </a:cxn>
                <a:cxn ang="T14">
                  <a:pos x="T8" y="T9"/>
                </a:cxn>
              </a:cxnLst>
              <a:rect l="T15" t="T16" r="T17" b="T18"/>
              <a:pathLst>
                <a:path w="295" h="528">
                  <a:moveTo>
                    <a:pt x="295" y="23"/>
                  </a:moveTo>
                  <a:lnTo>
                    <a:pt x="44" y="0"/>
                  </a:lnTo>
                  <a:lnTo>
                    <a:pt x="0" y="506"/>
                  </a:lnTo>
                  <a:lnTo>
                    <a:pt x="251" y="528"/>
                  </a:lnTo>
                  <a:lnTo>
                    <a:pt x="295" y="23"/>
                  </a:lnTo>
                  <a:close/>
                </a:path>
              </a:pathLst>
            </a:custGeom>
            <a:solidFill>
              <a:srgbClr val="CC9900"/>
            </a:solidFill>
            <a:ln w="9525">
              <a:solidFill>
                <a:schemeClr val="folHlink"/>
              </a:solidFill>
              <a:round/>
              <a:headEnd/>
              <a:tailEnd/>
            </a:ln>
          </p:spPr>
          <p:txBody>
            <a:bodyPr/>
            <a:lstStyle/>
            <a:p>
              <a:endParaRPr lang="id-ID"/>
            </a:p>
          </p:txBody>
        </p:sp>
        <p:sp>
          <p:nvSpPr>
            <p:cNvPr id="132145" name="Freeform 60">
              <a:extLst>
                <a:ext uri="{FF2B5EF4-FFF2-40B4-BE49-F238E27FC236}">
                  <a16:creationId xmlns:a16="http://schemas.microsoft.com/office/drawing/2014/main" id="{894064A6-C173-4515-8D0A-307A1748B8BD}"/>
                </a:ext>
              </a:extLst>
            </p:cNvPr>
            <p:cNvSpPr>
              <a:spLocks/>
            </p:cNvSpPr>
            <p:nvPr/>
          </p:nvSpPr>
          <p:spPr bwMode="auto">
            <a:xfrm>
              <a:off x="4497" y="3400"/>
              <a:ext cx="74" cy="83"/>
            </a:xfrm>
            <a:custGeom>
              <a:avLst/>
              <a:gdLst>
                <a:gd name="T0" fmla="*/ 0 w 280"/>
                <a:gd name="T1" fmla="*/ 0 h 317"/>
                <a:gd name="T2" fmla="*/ 0 w 280"/>
                <a:gd name="T3" fmla="*/ 0 h 317"/>
                <a:gd name="T4" fmla="*/ 0 w 280"/>
                <a:gd name="T5" fmla="*/ 0 h 317"/>
                <a:gd name="T6" fmla="*/ 0 w 280"/>
                <a:gd name="T7" fmla="*/ 0 h 317"/>
                <a:gd name="T8" fmla="*/ 0 w 280"/>
                <a:gd name="T9" fmla="*/ 0 h 317"/>
                <a:gd name="T10" fmla="*/ 0 60000 65536"/>
                <a:gd name="T11" fmla="*/ 0 60000 65536"/>
                <a:gd name="T12" fmla="*/ 0 60000 65536"/>
                <a:gd name="T13" fmla="*/ 0 60000 65536"/>
                <a:gd name="T14" fmla="*/ 0 60000 65536"/>
                <a:gd name="T15" fmla="*/ 0 w 280"/>
                <a:gd name="T16" fmla="*/ 0 h 317"/>
                <a:gd name="T17" fmla="*/ 280 w 280"/>
                <a:gd name="T18" fmla="*/ 317 h 317"/>
              </a:gdLst>
              <a:ahLst/>
              <a:cxnLst>
                <a:cxn ang="T10">
                  <a:pos x="T0" y="T1"/>
                </a:cxn>
                <a:cxn ang="T11">
                  <a:pos x="T2" y="T3"/>
                </a:cxn>
                <a:cxn ang="T12">
                  <a:pos x="T4" y="T5"/>
                </a:cxn>
                <a:cxn ang="T13">
                  <a:pos x="T6" y="T7"/>
                </a:cxn>
                <a:cxn ang="T14">
                  <a:pos x="T8" y="T9"/>
                </a:cxn>
              </a:cxnLst>
              <a:rect l="T15" t="T16" r="T17" b="T18"/>
              <a:pathLst>
                <a:path w="280" h="317">
                  <a:moveTo>
                    <a:pt x="280" y="22"/>
                  </a:moveTo>
                  <a:lnTo>
                    <a:pt x="25" y="0"/>
                  </a:lnTo>
                  <a:lnTo>
                    <a:pt x="0" y="294"/>
                  </a:lnTo>
                  <a:lnTo>
                    <a:pt x="254" y="317"/>
                  </a:lnTo>
                  <a:lnTo>
                    <a:pt x="280" y="22"/>
                  </a:lnTo>
                  <a:close/>
                </a:path>
              </a:pathLst>
            </a:custGeom>
            <a:solidFill>
              <a:srgbClr val="CC9900"/>
            </a:solidFill>
            <a:ln w="9525">
              <a:solidFill>
                <a:schemeClr val="folHlink"/>
              </a:solidFill>
              <a:round/>
              <a:headEnd/>
              <a:tailEnd/>
            </a:ln>
          </p:spPr>
          <p:txBody>
            <a:bodyPr/>
            <a:lstStyle/>
            <a:p>
              <a:endParaRPr lang="id-ID"/>
            </a:p>
          </p:txBody>
        </p:sp>
        <p:sp>
          <p:nvSpPr>
            <p:cNvPr id="132146" name="Freeform 61">
              <a:extLst>
                <a:ext uri="{FF2B5EF4-FFF2-40B4-BE49-F238E27FC236}">
                  <a16:creationId xmlns:a16="http://schemas.microsoft.com/office/drawing/2014/main" id="{D4BA61CC-F392-4EAF-BEFB-FFCB5E74F6F8}"/>
                </a:ext>
              </a:extLst>
            </p:cNvPr>
            <p:cNvSpPr>
              <a:spLocks/>
            </p:cNvSpPr>
            <p:nvPr/>
          </p:nvSpPr>
          <p:spPr bwMode="auto">
            <a:xfrm>
              <a:off x="4171" y="3345"/>
              <a:ext cx="77" cy="127"/>
            </a:xfrm>
            <a:custGeom>
              <a:avLst/>
              <a:gdLst>
                <a:gd name="T0" fmla="*/ 0 w 289"/>
                <a:gd name="T1" fmla="*/ 0 h 482"/>
                <a:gd name="T2" fmla="*/ 0 w 289"/>
                <a:gd name="T3" fmla="*/ 0 h 482"/>
                <a:gd name="T4" fmla="*/ 0 w 289"/>
                <a:gd name="T5" fmla="*/ 0 h 482"/>
                <a:gd name="T6" fmla="*/ 0 w 289"/>
                <a:gd name="T7" fmla="*/ 0 h 482"/>
                <a:gd name="T8" fmla="*/ 0 w 289"/>
                <a:gd name="T9" fmla="*/ 0 h 482"/>
                <a:gd name="T10" fmla="*/ 0 60000 65536"/>
                <a:gd name="T11" fmla="*/ 0 60000 65536"/>
                <a:gd name="T12" fmla="*/ 0 60000 65536"/>
                <a:gd name="T13" fmla="*/ 0 60000 65536"/>
                <a:gd name="T14" fmla="*/ 0 60000 65536"/>
                <a:gd name="T15" fmla="*/ 0 w 289"/>
                <a:gd name="T16" fmla="*/ 0 h 482"/>
                <a:gd name="T17" fmla="*/ 289 w 289"/>
                <a:gd name="T18" fmla="*/ 482 h 482"/>
              </a:gdLst>
              <a:ahLst/>
              <a:cxnLst>
                <a:cxn ang="T10">
                  <a:pos x="T0" y="T1"/>
                </a:cxn>
                <a:cxn ang="T11">
                  <a:pos x="T2" y="T3"/>
                </a:cxn>
                <a:cxn ang="T12">
                  <a:pos x="T4" y="T5"/>
                </a:cxn>
                <a:cxn ang="T13">
                  <a:pos x="T6" y="T7"/>
                </a:cxn>
                <a:cxn ang="T14">
                  <a:pos x="T8" y="T9"/>
                </a:cxn>
              </a:cxnLst>
              <a:rect l="T15" t="T16" r="T17" b="T18"/>
              <a:pathLst>
                <a:path w="289" h="482">
                  <a:moveTo>
                    <a:pt x="289" y="23"/>
                  </a:moveTo>
                  <a:lnTo>
                    <a:pt x="41" y="0"/>
                  </a:lnTo>
                  <a:lnTo>
                    <a:pt x="0" y="459"/>
                  </a:lnTo>
                  <a:lnTo>
                    <a:pt x="248" y="482"/>
                  </a:lnTo>
                  <a:lnTo>
                    <a:pt x="289" y="23"/>
                  </a:lnTo>
                  <a:close/>
                </a:path>
              </a:pathLst>
            </a:custGeom>
            <a:solidFill>
              <a:srgbClr val="FFCC66"/>
            </a:solidFill>
            <a:ln w="9525">
              <a:solidFill>
                <a:schemeClr val="folHlink"/>
              </a:solidFill>
              <a:round/>
              <a:headEnd/>
              <a:tailEnd/>
            </a:ln>
          </p:spPr>
          <p:txBody>
            <a:bodyPr/>
            <a:lstStyle/>
            <a:p>
              <a:endParaRPr lang="id-ID"/>
            </a:p>
          </p:txBody>
        </p:sp>
        <p:sp>
          <p:nvSpPr>
            <p:cNvPr id="132147" name="Freeform 62">
              <a:extLst>
                <a:ext uri="{FF2B5EF4-FFF2-40B4-BE49-F238E27FC236}">
                  <a16:creationId xmlns:a16="http://schemas.microsoft.com/office/drawing/2014/main" id="{9A449291-DD0B-41DD-A685-DD24B5695C6F}"/>
                </a:ext>
              </a:extLst>
            </p:cNvPr>
            <p:cNvSpPr>
              <a:spLocks/>
            </p:cNvSpPr>
            <p:nvPr/>
          </p:nvSpPr>
          <p:spPr bwMode="auto">
            <a:xfrm>
              <a:off x="4301" y="3363"/>
              <a:ext cx="74" cy="91"/>
            </a:xfrm>
            <a:custGeom>
              <a:avLst/>
              <a:gdLst>
                <a:gd name="T0" fmla="*/ 0 w 280"/>
                <a:gd name="T1" fmla="*/ 0 h 343"/>
                <a:gd name="T2" fmla="*/ 0 w 280"/>
                <a:gd name="T3" fmla="*/ 0 h 343"/>
                <a:gd name="T4" fmla="*/ 0 w 280"/>
                <a:gd name="T5" fmla="*/ 0 h 343"/>
                <a:gd name="T6" fmla="*/ 0 w 280"/>
                <a:gd name="T7" fmla="*/ 0 h 343"/>
                <a:gd name="T8" fmla="*/ 0 w 280"/>
                <a:gd name="T9" fmla="*/ 0 h 343"/>
                <a:gd name="T10" fmla="*/ 0 60000 65536"/>
                <a:gd name="T11" fmla="*/ 0 60000 65536"/>
                <a:gd name="T12" fmla="*/ 0 60000 65536"/>
                <a:gd name="T13" fmla="*/ 0 60000 65536"/>
                <a:gd name="T14" fmla="*/ 0 60000 65536"/>
                <a:gd name="T15" fmla="*/ 0 w 280"/>
                <a:gd name="T16" fmla="*/ 0 h 343"/>
                <a:gd name="T17" fmla="*/ 280 w 280"/>
                <a:gd name="T18" fmla="*/ 343 h 343"/>
              </a:gdLst>
              <a:ahLst/>
              <a:cxnLst>
                <a:cxn ang="T10">
                  <a:pos x="T0" y="T1"/>
                </a:cxn>
                <a:cxn ang="T11">
                  <a:pos x="T2" y="T3"/>
                </a:cxn>
                <a:cxn ang="T12">
                  <a:pos x="T4" y="T5"/>
                </a:cxn>
                <a:cxn ang="T13">
                  <a:pos x="T6" y="T7"/>
                </a:cxn>
                <a:cxn ang="T14">
                  <a:pos x="T8" y="T9"/>
                </a:cxn>
              </a:cxnLst>
              <a:rect l="T15" t="T16" r="T17" b="T18"/>
              <a:pathLst>
                <a:path w="280" h="343">
                  <a:moveTo>
                    <a:pt x="280" y="22"/>
                  </a:moveTo>
                  <a:lnTo>
                    <a:pt x="29" y="0"/>
                  </a:lnTo>
                  <a:lnTo>
                    <a:pt x="0" y="320"/>
                  </a:lnTo>
                  <a:lnTo>
                    <a:pt x="251" y="343"/>
                  </a:lnTo>
                  <a:lnTo>
                    <a:pt x="280" y="22"/>
                  </a:lnTo>
                  <a:close/>
                </a:path>
              </a:pathLst>
            </a:custGeom>
            <a:solidFill>
              <a:srgbClr val="FFCC66"/>
            </a:solidFill>
            <a:ln w="9525">
              <a:solidFill>
                <a:schemeClr val="folHlink"/>
              </a:solidFill>
              <a:round/>
              <a:headEnd/>
              <a:tailEnd/>
            </a:ln>
          </p:spPr>
          <p:txBody>
            <a:bodyPr/>
            <a:lstStyle/>
            <a:p>
              <a:endParaRPr lang="id-ID"/>
            </a:p>
          </p:txBody>
        </p:sp>
        <p:sp>
          <p:nvSpPr>
            <p:cNvPr id="132148" name="Freeform 63">
              <a:extLst>
                <a:ext uri="{FF2B5EF4-FFF2-40B4-BE49-F238E27FC236}">
                  <a16:creationId xmlns:a16="http://schemas.microsoft.com/office/drawing/2014/main" id="{1B07A079-9090-4D5B-ACA9-C5769DA63E5A}"/>
                </a:ext>
              </a:extLst>
            </p:cNvPr>
            <p:cNvSpPr>
              <a:spLocks/>
            </p:cNvSpPr>
            <p:nvPr/>
          </p:nvSpPr>
          <p:spPr bwMode="auto">
            <a:xfrm>
              <a:off x="4420" y="3378"/>
              <a:ext cx="73" cy="137"/>
            </a:xfrm>
            <a:custGeom>
              <a:avLst/>
              <a:gdLst>
                <a:gd name="T0" fmla="*/ 0 w 276"/>
                <a:gd name="T1" fmla="*/ 0 h 519"/>
                <a:gd name="T2" fmla="*/ 0 w 276"/>
                <a:gd name="T3" fmla="*/ 0 h 519"/>
                <a:gd name="T4" fmla="*/ 0 w 276"/>
                <a:gd name="T5" fmla="*/ 0 h 519"/>
                <a:gd name="T6" fmla="*/ 0 w 276"/>
                <a:gd name="T7" fmla="*/ 0 h 519"/>
                <a:gd name="T8" fmla="*/ 0 w 276"/>
                <a:gd name="T9" fmla="*/ 0 h 519"/>
                <a:gd name="T10" fmla="*/ 0 60000 65536"/>
                <a:gd name="T11" fmla="*/ 0 60000 65536"/>
                <a:gd name="T12" fmla="*/ 0 60000 65536"/>
                <a:gd name="T13" fmla="*/ 0 60000 65536"/>
                <a:gd name="T14" fmla="*/ 0 60000 65536"/>
                <a:gd name="T15" fmla="*/ 0 w 276"/>
                <a:gd name="T16" fmla="*/ 0 h 519"/>
                <a:gd name="T17" fmla="*/ 276 w 276"/>
                <a:gd name="T18" fmla="*/ 519 h 519"/>
              </a:gdLst>
              <a:ahLst/>
              <a:cxnLst>
                <a:cxn ang="T10">
                  <a:pos x="T0" y="T1"/>
                </a:cxn>
                <a:cxn ang="T11">
                  <a:pos x="T2" y="T3"/>
                </a:cxn>
                <a:cxn ang="T12">
                  <a:pos x="T4" y="T5"/>
                </a:cxn>
                <a:cxn ang="T13">
                  <a:pos x="T6" y="T7"/>
                </a:cxn>
                <a:cxn ang="T14">
                  <a:pos x="T8" y="T9"/>
                </a:cxn>
              </a:cxnLst>
              <a:rect l="T15" t="T16" r="T17" b="T18"/>
              <a:pathLst>
                <a:path w="276" h="519">
                  <a:moveTo>
                    <a:pt x="276" y="20"/>
                  </a:moveTo>
                  <a:lnTo>
                    <a:pt x="43" y="0"/>
                  </a:lnTo>
                  <a:lnTo>
                    <a:pt x="0" y="498"/>
                  </a:lnTo>
                  <a:lnTo>
                    <a:pt x="233" y="519"/>
                  </a:lnTo>
                  <a:lnTo>
                    <a:pt x="276" y="20"/>
                  </a:lnTo>
                  <a:close/>
                </a:path>
              </a:pathLst>
            </a:custGeom>
            <a:solidFill>
              <a:srgbClr val="FFCC66"/>
            </a:solidFill>
            <a:ln w="9525">
              <a:solidFill>
                <a:schemeClr val="folHlink"/>
              </a:solidFill>
              <a:round/>
              <a:headEnd/>
              <a:tailEnd/>
            </a:ln>
          </p:spPr>
          <p:txBody>
            <a:bodyPr/>
            <a:lstStyle/>
            <a:p>
              <a:endParaRPr lang="id-ID"/>
            </a:p>
          </p:txBody>
        </p:sp>
        <p:sp>
          <p:nvSpPr>
            <p:cNvPr id="132149" name="Freeform 64">
              <a:extLst>
                <a:ext uri="{FF2B5EF4-FFF2-40B4-BE49-F238E27FC236}">
                  <a16:creationId xmlns:a16="http://schemas.microsoft.com/office/drawing/2014/main" id="{C948FE12-98D6-403A-AB24-05F9DAB410C5}"/>
                </a:ext>
              </a:extLst>
            </p:cNvPr>
            <p:cNvSpPr>
              <a:spLocks/>
            </p:cNvSpPr>
            <p:nvPr/>
          </p:nvSpPr>
          <p:spPr bwMode="auto">
            <a:xfrm>
              <a:off x="4484" y="3381"/>
              <a:ext cx="71" cy="88"/>
            </a:xfrm>
            <a:custGeom>
              <a:avLst/>
              <a:gdLst>
                <a:gd name="T0" fmla="*/ 0 w 268"/>
                <a:gd name="T1" fmla="*/ 0 h 334"/>
                <a:gd name="T2" fmla="*/ 0 w 268"/>
                <a:gd name="T3" fmla="*/ 0 h 334"/>
                <a:gd name="T4" fmla="*/ 0 w 268"/>
                <a:gd name="T5" fmla="*/ 0 h 334"/>
                <a:gd name="T6" fmla="*/ 0 w 268"/>
                <a:gd name="T7" fmla="*/ 0 h 334"/>
                <a:gd name="T8" fmla="*/ 0 w 268"/>
                <a:gd name="T9" fmla="*/ 0 h 334"/>
                <a:gd name="T10" fmla="*/ 0 60000 65536"/>
                <a:gd name="T11" fmla="*/ 0 60000 65536"/>
                <a:gd name="T12" fmla="*/ 0 60000 65536"/>
                <a:gd name="T13" fmla="*/ 0 60000 65536"/>
                <a:gd name="T14" fmla="*/ 0 60000 65536"/>
                <a:gd name="T15" fmla="*/ 0 w 268"/>
                <a:gd name="T16" fmla="*/ 0 h 334"/>
                <a:gd name="T17" fmla="*/ 268 w 268"/>
                <a:gd name="T18" fmla="*/ 334 h 334"/>
              </a:gdLst>
              <a:ahLst/>
              <a:cxnLst>
                <a:cxn ang="T10">
                  <a:pos x="T0" y="T1"/>
                </a:cxn>
                <a:cxn ang="T11">
                  <a:pos x="T2" y="T3"/>
                </a:cxn>
                <a:cxn ang="T12">
                  <a:pos x="T4" y="T5"/>
                </a:cxn>
                <a:cxn ang="T13">
                  <a:pos x="T6" y="T7"/>
                </a:cxn>
                <a:cxn ang="T14">
                  <a:pos x="T8" y="T9"/>
                </a:cxn>
              </a:cxnLst>
              <a:rect l="T15" t="T16" r="T17" b="T18"/>
              <a:pathLst>
                <a:path w="268" h="334">
                  <a:moveTo>
                    <a:pt x="268" y="21"/>
                  </a:moveTo>
                  <a:lnTo>
                    <a:pt x="27" y="0"/>
                  </a:lnTo>
                  <a:lnTo>
                    <a:pt x="0" y="313"/>
                  </a:lnTo>
                  <a:lnTo>
                    <a:pt x="241" y="334"/>
                  </a:lnTo>
                  <a:lnTo>
                    <a:pt x="268" y="21"/>
                  </a:lnTo>
                  <a:close/>
                </a:path>
              </a:pathLst>
            </a:custGeom>
            <a:solidFill>
              <a:srgbClr val="FFCC66"/>
            </a:solidFill>
            <a:ln w="9525">
              <a:solidFill>
                <a:schemeClr val="folHlink"/>
              </a:solidFill>
              <a:round/>
              <a:headEnd/>
              <a:tailEnd/>
            </a:ln>
          </p:spPr>
          <p:txBody>
            <a:bodyPr/>
            <a:lstStyle/>
            <a:p>
              <a:endParaRPr lang="id-ID"/>
            </a:p>
          </p:txBody>
        </p:sp>
        <p:sp>
          <p:nvSpPr>
            <p:cNvPr id="132150" name="Freeform 65">
              <a:extLst>
                <a:ext uri="{FF2B5EF4-FFF2-40B4-BE49-F238E27FC236}">
                  <a16:creationId xmlns:a16="http://schemas.microsoft.com/office/drawing/2014/main" id="{A9A01127-ECFD-4F3D-815C-29AD79C59D0D}"/>
                </a:ext>
              </a:extLst>
            </p:cNvPr>
            <p:cNvSpPr>
              <a:spLocks/>
            </p:cNvSpPr>
            <p:nvPr/>
          </p:nvSpPr>
          <p:spPr bwMode="auto">
            <a:xfrm>
              <a:off x="4583" y="3241"/>
              <a:ext cx="58" cy="195"/>
            </a:xfrm>
            <a:custGeom>
              <a:avLst/>
              <a:gdLst>
                <a:gd name="T0" fmla="*/ 0 w 218"/>
                <a:gd name="T1" fmla="*/ 0 h 737"/>
                <a:gd name="T2" fmla="*/ 0 w 218"/>
                <a:gd name="T3" fmla="*/ 0 h 737"/>
                <a:gd name="T4" fmla="*/ 0 w 218"/>
                <a:gd name="T5" fmla="*/ 0 h 737"/>
                <a:gd name="T6" fmla="*/ 0 w 218"/>
                <a:gd name="T7" fmla="*/ 0 h 737"/>
                <a:gd name="T8" fmla="*/ 0 w 218"/>
                <a:gd name="T9" fmla="*/ 0 h 737"/>
                <a:gd name="T10" fmla="*/ 0 w 218"/>
                <a:gd name="T11" fmla="*/ 0 h 737"/>
                <a:gd name="T12" fmla="*/ 0 w 218"/>
                <a:gd name="T13" fmla="*/ 0 h 737"/>
                <a:gd name="T14" fmla="*/ 0 w 218"/>
                <a:gd name="T15" fmla="*/ 0 h 737"/>
                <a:gd name="T16" fmla="*/ 0 w 218"/>
                <a:gd name="T17" fmla="*/ 0 h 737"/>
                <a:gd name="T18" fmla="*/ 0 w 218"/>
                <a:gd name="T19" fmla="*/ 0 h 737"/>
                <a:gd name="T20" fmla="*/ 0 w 218"/>
                <a:gd name="T21" fmla="*/ 0 h 737"/>
                <a:gd name="T22" fmla="*/ 0 w 218"/>
                <a:gd name="T23" fmla="*/ 0 h 737"/>
                <a:gd name="T24" fmla="*/ 0 w 218"/>
                <a:gd name="T25" fmla="*/ 0 h 737"/>
                <a:gd name="T26" fmla="*/ 0 w 218"/>
                <a:gd name="T27" fmla="*/ 0 h 737"/>
                <a:gd name="T28" fmla="*/ 0 w 218"/>
                <a:gd name="T29" fmla="*/ 0 h 737"/>
                <a:gd name="T30" fmla="*/ 0 w 218"/>
                <a:gd name="T31" fmla="*/ 0 h 737"/>
                <a:gd name="T32" fmla="*/ 0 w 218"/>
                <a:gd name="T33" fmla="*/ 0 h 737"/>
                <a:gd name="T34" fmla="*/ 0 w 218"/>
                <a:gd name="T35" fmla="*/ 0 h 737"/>
                <a:gd name="T36" fmla="*/ 0 w 218"/>
                <a:gd name="T37" fmla="*/ 0 h 737"/>
                <a:gd name="T38" fmla="*/ 0 w 218"/>
                <a:gd name="T39" fmla="*/ 0 h 737"/>
                <a:gd name="T40" fmla="*/ 0 w 218"/>
                <a:gd name="T41" fmla="*/ 0 h 737"/>
                <a:gd name="T42" fmla="*/ 0 w 218"/>
                <a:gd name="T43" fmla="*/ 0 h 737"/>
                <a:gd name="T44" fmla="*/ 0 w 218"/>
                <a:gd name="T45" fmla="*/ 0 h 737"/>
                <a:gd name="T46" fmla="*/ 0 w 218"/>
                <a:gd name="T47" fmla="*/ 0 h 737"/>
                <a:gd name="T48" fmla="*/ 0 w 218"/>
                <a:gd name="T49" fmla="*/ 0 h 7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8"/>
                <a:gd name="T76" fmla="*/ 0 h 737"/>
                <a:gd name="T77" fmla="*/ 218 w 218"/>
                <a:gd name="T78" fmla="*/ 737 h 7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8" h="737">
                  <a:moveTo>
                    <a:pt x="0" y="30"/>
                  </a:moveTo>
                  <a:lnTo>
                    <a:pt x="19" y="4"/>
                  </a:lnTo>
                  <a:lnTo>
                    <a:pt x="49" y="0"/>
                  </a:lnTo>
                  <a:lnTo>
                    <a:pt x="82" y="24"/>
                  </a:lnTo>
                  <a:lnTo>
                    <a:pt x="127" y="91"/>
                  </a:lnTo>
                  <a:lnTo>
                    <a:pt x="160" y="188"/>
                  </a:lnTo>
                  <a:lnTo>
                    <a:pt x="190" y="303"/>
                  </a:lnTo>
                  <a:lnTo>
                    <a:pt x="209" y="432"/>
                  </a:lnTo>
                  <a:lnTo>
                    <a:pt x="218" y="540"/>
                  </a:lnTo>
                  <a:lnTo>
                    <a:pt x="209" y="640"/>
                  </a:lnTo>
                  <a:lnTo>
                    <a:pt x="182" y="698"/>
                  </a:lnTo>
                  <a:lnTo>
                    <a:pt x="134" y="737"/>
                  </a:lnTo>
                  <a:lnTo>
                    <a:pt x="82" y="737"/>
                  </a:lnTo>
                  <a:lnTo>
                    <a:pt x="58" y="719"/>
                  </a:lnTo>
                  <a:lnTo>
                    <a:pt x="58" y="680"/>
                  </a:lnTo>
                  <a:lnTo>
                    <a:pt x="82" y="644"/>
                  </a:lnTo>
                  <a:lnTo>
                    <a:pt x="143" y="680"/>
                  </a:lnTo>
                  <a:lnTo>
                    <a:pt x="169" y="656"/>
                  </a:lnTo>
                  <a:lnTo>
                    <a:pt x="185" y="565"/>
                  </a:lnTo>
                  <a:lnTo>
                    <a:pt x="173" y="465"/>
                  </a:lnTo>
                  <a:lnTo>
                    <a:pt x="143" y="374"/>
                  </a:lnTo>
                  <a:lnTo>
                    <a:pt x="99" y="245"/>
                  </a:lnTo>
                  <a:lnTo>
                    <a:pt x="43" y="173"/>
                  </a:lnTo>
                  <a:lnTo>
                    <a:pt x="3" y="95"/>
                  </a:lnTo>
                  <a:lnTo>
                    <a:pt x="0" y="30"/>
                  </a:lnTo>
                  <a:close/>
                </a:path>
              </a:pathLst>
            </a:custGeom>
            <a:solidFill>
              <a:schemeClr val="folHlink"/>
            </a:solidFill>
            <a:ln w="9525">
              <a:solidFill>
                <a:schemeClr val="folHlink"/>
              </a:solidFill>
              <a:round/>
              <a:headEnd/>
              <a:tailEnd/>
            </a:ln>
          </p:spPr>
          <p:txBody>
            <a:bodyPr/>
            <a:lstStyle/>
            <a:p>
              <a:endParaRPr lang="id-ID"/>
            </a:p>
          </p:txBody>
        </p:sp>
        <p:sp>
          <p:nvSpPr>
            <p:cNvPr id="132151" name="Freeform 66">
              <a:extLst>
                <a:ext uri="{FF2B5EF4-FFF2-40B4-BE49-F238E27FC236}">
                  <a16:creationId xmlns:a16="http://schemas.microsoft.com/office/drawing/2014/main" id="{31BFB561-0001-416F-8EE1-ADD2B4D6F739}"/>
                </a:ext>
              </a:extLst>
            </p:cNvPr>
            <p:cNvSpPr>
              <a:spLocks/>
            </p:cNvSpPr>
            <p:nvPr/>
          </p:nvSpPr>
          <p:spPr bwMode="auto">
            <a:xfrm>
              <a:off x="4769" y="3278"/>
              <a:ext cx="107" cy="174"/>
            </a:xfrm>
            <a:custGeom>
              <a:avLst/>
              <a:gdLst>
                <a:gd name="T0" fmla="*/ 0 w 407"/>
                <a:gd name="T1" fmla="*/ 0 h 654"/>
                <a:gd name="T2" fmla="*/ 0 w 407"/>
                <a:gd name="T3" fmla="*/ 0 h 654"/>
                <a:gd name="T4" fmla="*/ 0 w 407"/>
                <a:gd name="T5" fmla="*/ 0 h 654"/>
                <a:gd name="T6" fmla="*/ 0 w 407"/>
                <a:gd name="T7" fmla="*/ 0 h 654"/>
                <a:gd name="T8" fmla="*/ 0 w 407"/>
                <a:gd name="T9" fmla="*/ 0 h 654"/>
                <a:gd name="T10" fmla="*/ 0 w 407"/>
                <a:gd name="T11" fmla="*/ 0 h 654"/>
                <a:gd name="T12" fmla="*/ 0 w 407"/>
                <a:gd name="T13" fmla="*/ 0 h 654"/>
                <a:gd name="T14" fmla="*/ 0 w 407"/>
                <a:gd name="T15" fmla="*/ 0 h 654"/>
                <a:gd name="T16" fmla="*/ 0 w 407"/>
                <a:gd name="T17" fmla="*/ 0 h 654"/>
                <a:gd name="T18" fmla="*/ 0 w 407"/>
                <a:gd name="T19" fmla="*/ 0 h 654"/>
                <a:gd name="T20" fmla="*/ 0 w 407"/>
                <a:gd name="T21" fmla="*/ 0 h 654"/>
                <a:gd name="T22" fmla="*/ 0 w 407"/>
                <a:gd name="T23" fmla="*/ 0 h 654"/>
                <a:gd name="T24" fmla="*/ 0 w 407"/>
                <a:gd name="T25" fmla="*/ 0 h 654"/>
                <a:gd name="T26" fmla="*/ 0 w 407"/>
                <a:gd name="T27" fmla="*/ 0 h 654"/>
                <a:gd name="T28" fmla="*/ 0 w 407"/>
                <a:gd name="T29" fmla="*/ 0 h 654"/>
                <a:gd name="T30" fmla="*/ 0 w 407"/>
                <a:gd name="T31" fmla="*/ 0 h 654"/>
                <a:gd name="T32" fmla="*/ 0 w 407"/>
                <a:gd name="T33" fmla="*/ 0 h 654"/>
                <a:gd name="T34" fmla="*/ 0 w 407"/>
                <a:gd name="T35" fmla="*/ 0 h 654"/>
                <a:gd name="T36" fmla="*/ 0 w 407"/>
                <a:gd name="T37" fmla="*/ 0 h 654"/>
                <a:gd name="T38" fmla="*/ 0 w 407"/>
                <a:gd name="T39" fmla="*/ 0 h 654"/>
                <a:gd name="T40" fmla="*/ 0 w 407"/>
                <a:gd name="T41" fmla="*/ 0 h 654"/>
                <a:gd name="T42" fmla="*/ 0 w 407"/>
                <a:gd name="T43" fmla="*/ 0 h 654"/>
                <a:gd name="T44" fmla="*/ 0 w 407"/>
                <a:gd name="T45" fmla="*/ 0 h 654"/>
                <a:gd name="T46" fmla="*/ 0 w 407"/>
                <a:gd name="T47" fmla="*/ 0 h 654"/>
                <a:gd name="T48" fmla="*/ 0 w 407"/>
                <a:gd name="T49" fmla="*/ 0 h 654"/>
                <a:gd name="T50" fmla="*/ 0 w 407"/>
                <a:gd name="T51" fmla="*/ 0 h 654"/>
                <a:gd name="T52" fmla="*/ 0 w 407"/>
                <a:gd name="T53" fmla="*/ 0 h 654"/>
                <a:gd name="T54" fmla="*/ 0 w 407"/>
                <a:gd name="T55" fmla="*/ 0 h 654"/>
                <a:gd name="T56" fmla="*/ 0 w 407"/>
                <a:gd name="T57" fmla="*/ 0 h 654"/>
                <a:gd name="T58" fmla="*/ 0 w 407"/>
                <a:gd name="T59" fmla="*/ 0 h 654"/>
                <a:gd name="T60" fmla="*/ 0 w 407"/>
                <a:gd name="T61" fmla="*/ 0 h 6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7"/>
                <a:gd name="T94" fmla="*/ 0 h 654"/>
                <a:gd name="T95" fmla="*/ 407 w 407"/>
                <a:gd name="T96" fmla="*/ 654 h 6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7" h="654">
                  <a:moveTo>
                    <a:pt x="144" y="21"/>
                  </a:moveTo>
                  <a:lnTo>
                    <a:pt x="183" y="0"/>
                  </a:lnTo>
                  <a:lnTo>
                    <a:pt x="211" y="0"/>
                  </a:lnTo>
                  <a:lnTo>
                    <a:pt x="277" y="72"/>
                  </a:lnTo>
                  <a:lnTo>
                    <a:pt x="316" y="141"/>
                  </a:lnTo>
                  <a:lnTo>
                    <a:pt x="368" y="229"/>
                  </a:lnTo>
                  <a:lnTo>
                    <a:pt x="401" y="320"/>
                  </a:lnTo>
                  <a:lnTo>
                    <a:pt x="407" y="421"/>
                  </a:lnTo>
                  <a:lnTo>
                    <a:pt x="393" y="446"/>
                  </a:lnTo>
                  <a:lnTo>
                    <a:pt x="293" y="489"/>
                  </a:lnTo>
                  <a:lnTo>
                    <a:pt x="193" y="548"/>
                  </a:lnTo>
                  <a:lnTo>
                    <a:pt x="124" y="603"/>
                  </a:lnTo>
                  <a:lnTo>
                    <a:pt x="111" y="623"/>
                  </a:lnTo>
                  <a:lnTo>
                    <a:pt x="66" y="654"/>
                  </a:lnTo>
                  <a:lnTo>
                    <a:pt x="27" y="639"/>
                  </a:lnTo>
                  <a:lnTo>
                    <a:pt x="3" y="597"/>
                  </a:lnTo>
                  <a:lnTo>
                    <a:pt x="0" y="573"/>
                  </a:lnTo>
                  <a:lnTo>
                    <a:pt x="11" y="557"/>
                  </a:lnTo>
                  <a:lnTo>
                    <a:pt x="50" y="554"/>
                  </a:lnTo>
                  <a:lnTo>
                    <a:pt x="85" y="548"/>
                  </a:lnTo>
                  <a:lnTo>
                    <a:pt x="183" y="515"/>
                  </a:lnTo>
                  <a:lnTo>
                    <a:pt x="268" y="470"/>
                  </a:lnTo>
                  <a:lnTo>
                    <a:pt x="341" y="421"/>
                  </a:lnTo>
                  <a:lnTo>
                    <a:pt x="365" y="388"/>
                  </a:lnTo>
                  <a:lnTo>
                    <a:pt x="352" y="316"/>
                  </a:lnTo>
                  <a:lnTo>
                    <a:pt x="302" y="232"/>
                  </a:lnTo>
                  <a:lnTo>
                    <a:pt x="244" y="171"/>
                  </a:lnTo>
                  <a:lnTo>
                    <a:pt x="183" y="141"/>
                  </a:lnTo>
                  <a:lnTo>
                    <a:pt x="133" y="92"/>
                  </a:lnTo>
                  <a:lnTo>
                    <a:pt x="136" y="47"/>
                  </a:lnTo>
                  <a:lnTo>
                    <a:pt x="144" y="21"/>
                  </a:lnTo>
                  <a:close/>
                </a:path>
              </a:pathLst>
            </a:custGeom>
            <a:solidFill>
              <a:schemeClr val="folHlink"/>
            </a:solidFill>
            <a:ln w="9525">
              <a:solidFill>
                <a:schemeClr val="folHlink"/>
              </a:solidFill>
              <a:round/>
              <a:headEnd/>
              <a:tailEnd/>
            </a:ln>
          </p:spPr>
          <p:txBody>
            <a:bodyPr/>
            <a:lstStyle/>
            <a:p>
              <a:endParaRPr lang="id-ID"/>
            </a:p>
          </p:txBody>
        </p:sp>
        <p:sp>
          <p:nvSpPr>
            <p:cNvPr id="132152" name="Freeform 67">
              <a:extLst>
                <a:ext uri="{FF2B5EF4-FFF2-40B4-BE49-F238E27FC236}">
                  <a16:creationId xmlns:a16="http://schemas.microsoft.com/office/drawing/2014/main" id="{EA77B522-FF61-4B86-8905-1EC0371834EC}"/>
                </a:ext>
              </a:extLst>
            </p:cNvPr>
            <p:cNvSpPr>
              <a:spLocks/>
            </p:cNvSpPr>
            <p:nvPr/>
          </p:nvSpPr>
          <p:spPr bwMode="auto">
            <a:xfrm>
              <a:off x="5030" y="3303"/>
              <a:ext cx="109" cy="179"/>
            </a:xfrm>
            <a:custGeom>
              <a:avLst/>
              <a:gdLst>
                <a:gd name="T0" fmla="*/ 0 w 411"/>
                <a:gd name="T1" fmla="*/ 0 h 674"/>
                <a:gd name="T2" fmla="*/ 0 w 411"/>
                <a:gd name="T3" fmla="*/ 0 h 674"/>
                <a:gd name="T4" fmla="*/ 0 w 411"/>
                <a:gd name="T5" fmla="*/ 0 h 674"/>
                <a:gd name="T6" fmla="*/ 0 w 411"/>
                <a:gd name="T7" fmla="*/ 0 h 674"/>
                <a:gd name="T8" fmla="*/ 0 w 411"/>
                <a:gd name="T9" fmla="*/ 0 h 674"/>
                <a:gd name="T10" fmla="*/ 0 w 411"/>
                <a:gd name="T11" fmla="*/ 0 h 674"/>
                <a:gd name="T12" fmla="*/ 0 w 411"/>
                <a:gd name="T13" fmla="*/ 0 h 674"/>
                <a:gd name="T14" fmla="*/ 0 w 411"/>
                <a:gd name="T15" fmla="*/ 0 h 674"/>
                <a:gd name="T16" fmla="*/ 0 w 411"/>
                <a:gd name="T17" fmla="*/ 0 h 674"/>
                <a:gd name="T18" fmla="*/ 0 w 411"/>
                <a:gd name="T19" fmla="*/ 0 h 674"/>
                <a:gd name="T20" fmla="*/ 0 w 411"/>
                <a:gd name="T21" fmla="*/ 0 h 674"/>
                <a:gd name="T22" fmla="*/ 0 w 411"/>
                <a:gd name="T23" fmla="*/ 0 h 674"/>
                <a:gd name="T24" fmla="*/ 0 w 411"/>
                <a:gd name="T25" fmla="*/ 0 h 674"/>
                <a:gd name="T26" fmla="*/ 0 w 411"/>
                <a:gd name="T27" fmla="*/ 0 h 674"/>
                <a:gd name="T28" fmla="*/ 0 w 411"/>
                <a:gd name="T29" fmla="*/ 0 h 674"/>
                <a:gd name="T30" fmla="*/ 0 w 411"/>
                <a:gd name="T31" fmla="*/ 0 h 674"/>
                <a:gd name="T32" fmla="*/ 0 w 411"/>
                <a:gd name="T33" fmla="*/ 0 h 674"/>
                <a:gd name="T34" fmla="*/ 0 w 411"/>
                <a:gd name="T35" fmla="*/ 0 h 674"/>
                <a:gd name="T36" fmla="*/ 0 w 411"/>
                <a:gd name="T37" fmla="*/ 0 h 674"/>
                <a:gd name="T38" fmla="*/ 0 w 411"/>
                <a:gd name="T39" fmla="*/ 0 h 674"/>
                <a:gd name="T40" fmla="*/ 0 w 411"/>
                <a:gd name="T41" fmla="*/ 0 h 674"/>
                <a:gd name="T42" fmla="*/ 0 w 411"/>
                <a:gd name="T43" fmla="*/ 0 h 674"/>
                <a:gd name="T44" fmla="*/ 0 w 411"/>
                <a:gd name="T45" fmla="*/ 0 h 674"/>
                <a:gd name="T46" fmla="*/ 0 w 411"/>
                <a:gd name="T47" fmla="*/ 0 h 674"/>
                <a:gd name="T48" fmla="*/ 0 w 411"/>
                <a:gd name="T49" fmla="*/ 0 h 674"/>
                <a:gd name="T50" fmla="*/ 0 w 411"/>
                <a:gd name="T51" fmla="*/ 0 h 674"/>
                <a:gd name="T52" fmla="*/ 0 w 411"/>
                <a:gd name="T53" fmla="*/ 0 h 674"/>
                <a:gd name="T54" fmla="*/ 0 w 411"/>
                <a:gd name="T55" fmla="*/ 0 h 674"/>
                <a:gd name="T56" fmla="*/ 0 w 411"/>
                <a:gd name="T57" fmla="*/ 0 h 674"/>
                <a:gd name="T58" fmla="*/ 0 w 411"/>
                <a:gd name="T59" fmla="*/ 0 h 674"/>
                <a:gd name="T60" fmla="*/ 0 w 411"/>
                <a:gd name="T61" fmla="*/ 0 h 674"/>
                <a:gd name="T62" fmla="*/ 0 w 411"/>
                <a:gd name="T63" fmla="*/ 0 h 6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1"/>
                <a:gd name="T97" fmla="*/ 0 h 674"/>
                <a:gd name="T98" fmla="*/ 411 w 411"/>
                <a:gd name="T99" fmla="*/ 674 h 67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1" h="674">
                  <a:moveTo>
                    <a:pt x="117" y="25"/>
                  </a:moveTo>
                  <a:lnTo>
                    <a:pt x="153" y="0"/>
                  </a:lnTo>
                  <a:lnTo>
                    <a:pt x="244" y="25"/>
                  </a:lnTo>
                  <a:lnTo>
                    <a:pt x="299" y="89"/>
                  </a:lnTo>
                  <a:lnTo>
                    <a:pt x="332" y="172"/>
                  </a:lnTo>
                  <a:lnTo>
                    <a:pt x="374" y="255"/>
                  </a:lnTo>
                  <a:lnTo>
                    <a:pt x="411" y="347"/>
                  </a:lnTo>
                  <a:lnTo>
                    <a:pt x="408" y="388"/>
                  </a:lnTo>
                  <a:lnTo>
                    <a:pt x="377" y="442"/>
                  </a:lnTo>
                  <a:lnTo>
                    <a:pt x="269" y="531"/>
                  </a:lnTo>
                  <a:lnTo>
                    <a:pt x="169" y="592"/>
                  </a:lnTo>
                  <a:lnTo>
                    <a:pt x="166" y="622"/>
                  </a:lnTo>
                  <a:lnTo>
                    <a:pt x="157" y="638"/>
                  </a:lnTo>
                  <a:lnTo>
                    <a:pt x="117" y="667"/>
                  </a:lnTo>
                  <a:lnTo>
                    <a:pt x="69" y="674"/>
                  </a:lnTo>
                  <a:lnTo>
                    <a:pt x="33" y="655"/>
                  </a:lnTo>
                  <a:lnTo>
                    <a:pt x="2" y="622"/>
                  </a:lnTo>
                  <a:lnTo>
                    <a:pt x="0" y="596"/>
                  </a:lnTo>
                  <a:lnTo>
                    <a:pt x="20" y="583"/>
                  </a:lnTo>
                  <a:lnTo>
                    <a:pt x="75" y="592"/>
                  </a:lnTo>
                  <a:lnTo>
                    <a:pt x="124" y="580"/>
                  </a:lnTo>
                  <a:lnTo>
                    <a:pt x="136" y="564"/>
                  </a:lnTo>
                  <a:lnTo>
                    <a:pt x="186" y="541"/>
                  </a:lnTo>
                  <a:lnTo>
                    <a:pt x="269" y="483"/>
                  </a:lnTo>
                  <a:lnTo>
                    <a:pt x="332" y="433"/>
                  </a:lnTo>
                  <a:lnTo>
                    <a:pt x="352" y="375"/>
                  </a:lnTo>
                  <a:lnTo>
                    <a:pt x="332" y="281"/>
                  </a:lnTo>
                  <a:lnTo>
                    <a:pt x="269" y="181"/>
                  </a:lnTo>
                  <a:lnTo>
                    <a:pt x="192" y="134"/>
                  </a:lnTo>
                  <a:lnTo>
                    <a:pt x="136" y="122"/>
                  </a:lnTo>
                  <a:lnTo>
                    <a:pt x="117" y="76"/>
                  </a:lnTo>
                  <a:lnTo>
                    <a:pt x="117" y="25"/>
                  </a:lnTo>
                  <a:close/>
                </a:path>
              </a:pathLst>
            </a:custGeom>
            <a:solidFill>
              <a:schemeClr val="folHlink"/>
            </a:solidFill>
            <a:ln w="9525">
              <a:solidFill>
                <a:schemeClr val="folHlink"/>
              </a:solidFill>
              <a:round/>
              <a:headEnd/>
              <a:tailEnd/>
            </a:ln>
          </p:spPr>
          <p:txBody>
            <a:bodyPr/>
            <a:lstStyle/>
            <a:p>
              <a:endParaRPr lang="id-ID"/>
            </a:p>
          </p:txBody>
        </p:sp>
        <p:sp>
          <p:nvSpPr>
            <p:cNvPr id="132153" name="Freeform 68">
              <a:extLst>
                <a:ext uri="{FF2B5EF4-FFF2-40B4-BE49-F238E27FC236}">
                  <a16:creationId xmlns:a16="http://schemas.microsoft.com/office/drawing/2014/main" id="{EE0616D1-FAA4-498A-9145-7D091EAA9F39}"/>
                </a:ext>
              </a:extLst>
            </p:cNvPr>
            <p:cNvSpPr>
              <a:spLocks/>
            </p:cNvSpPr>
            <p:nvPr/>
          </p:nvSpPr>
          <p:spPr bwMode="auto">
            <a:xfrm>
              <a:off x="4286" y="3249"/>
              <a:ext cx="89" cy="177"/>
            </a:xfrm>
            <a:custGeom>
              <a:avLst/>
              <a:gdLst>
                <a:gd name="T0" fmla="*/ 0 w 338"/>
                <a:gd name="T1" fmla="*/ 0 h 665"/>
                <a:gd name="T2" fmla="*/ 0 w 338"/>
                <a:gd name="T3" fmla="*/ 0 h 665"/>
                <a:gd name="T4" fmla="*/ 0 w 338"/>
                <a:gd name="T5" fmla="*/ 0 h 665"/>
                <a:gd name="T6" fmla="*/ 0 w 338"/>
                <a:gd name="T7" fmla="*/ 0 h 665"/>
                <a:gd name="T8" fmla="*/ 0 w 338"/>
                <a:gd name="T9" fmla="*/ 0 h 665"/>
                <a:gd name="T10" fmla="*/ 0 w 338"/>
                <a:gd name="T11" fmla="*/ 0 h 665"/>
                <a:gd name="T12" fmla="*/ 0 w 338"/>
                <a:gd name="T13" fmla="*/ 0 h 665"/>
                <a:gd name="T14" fmla="*/ 0 w 338"/>
                <a:gd name="T15" fmla="*/ 0 h 665"/>
                <a:gd name="T16" fmla="*/ 0 w 338"/>
                <a:gd name="T17" fmla="*/ 0 h 665"/>
                <a:gd name="T18" fmla="*/ 0 w 338"/>
                <a:gd name="T19" fmla="*/ 0 h 665"/>
                <a:gd name="T20" fmla="*/ 0 w 338"/>
                <a:gd name="T21" fmla="*/ 0 h 665"/>
                <a:gd name="T22" fmla="*/ 0 w 338"/>
                <a:gd name="T23" fmla="*/ 0 h 665"/>
                <a:gd name="T24" fmla="*/ 0 w 338"/>
                <a:gd name="T25" fmla="*/ 0 h 665"/>
                <a:gd name="T26" fmla="*/ 0 w 338"/>
                <a:gd name="T27" fmla="*/ 0 h 665"/>
                <a:gd name="T28" fmla="*/ 0 w 338"/>
                <a:gd name="T29" fmla="*/ 0 h 665"/>
                <a:gd name="T30" fmla="*/ 0 w 338"/>
                <a:gd name="T31" fmla="*/ 0 h 665"/>
                <a:gd name="T32" fmla="*/ 0 w 338"/>
                <a:gd name="T33" fmla="*/ 0 h 665"/>
                <a:gd name="T34" fmla="*/ 0 w 338"/>
                <a:gd name="T35" fmla="*/ 0 h 665"/>
                <a:gd name="T36" fmla="*/ 0 w 338"/>
                <a:gd name="T37" fmla="*/ 0 h 665"/>
                <a:gd name="T38" fmla="*/ 0 w 338"/>
                <a:gd name="T39" fmla="*/ 0 h 665"/>
                <a:gd name="T40" fmla="*/ 0 w 338"/>
                <a:gd name="T41" fmla="*/ 0 h 665"/>
                <a:gd name="T42" fmla="*/ 0 w 338"/>
                <a:gd name="T43" fmla="*/ 0 h 665"/>
                <a:gd name="T44" fmla="*/ 0 w 338"/>
                <a:gd name="T45" fmla="*/ 0 h 665"/>
                <a:gd name="T46" fmla="*/ 0 w 338"/>
                <a:gd name="T47" fmla="*/ 0 h 665"/>
                <a:gd name="T48" fmla="*/ 0 w 338"/>
                <a:gd name="T49" fmla="*/ 0 h 665"/>
                <a:gd name="T50" fmla="*/ 0 w 338"/>
                <a:gd name="T51" fmla="*/ 0 h 665"/>
                <a:gd name="T52" fmla="*/ 0 w 338"/>
                <a:gd name="T53" fmla="*/ 0 h 665"/>
                <a:gd name="T54" fmla="*/ 0 w 338"/>
                <a:gd name="T55" fmla="*/ 0 h 665"/>
                <a:gd name="T56" fmla="*/ 0 w 338"/>
                <a:gd name="T57" fmla="*/ 0 h 665"/>
                <a:gd name="T58" fmla="*/ 0 w 338"/>
                <a:gd name="T59" fmla="*/ 0 h 665"/>
                <a:gd name="T60" fmla="*/ 0 w 338"/>
                <a:gd name="T61" fmla="*/ 0 h 665"/>
                <a:gd name="T62" fmla="*/ 0 w 338"/>
                <a:gd name="T63" fmla="*/ 0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665"/>
                <a:gd name="T98" fmla="*/ 338 w 338"/>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665">
                  <a:moveTo>
                    <a:pt x="30" y="122"/>
                  </a:moveTo>
                  <a:lnTo>
                    <a:pt x="0" y="65"/>
                  </a:lnTo>
                  <a:lnTo>
                    <a:pt x="9" y="14"/>
                  </a:lnTo>
                  <a:lnTo>
                    <a:pt x="42" y="0"/>
                  </a:lnTo>
                  <a:lnTo>
                    <a:pt x="75" y="9"/>
                  </a:lnTo>
                  <a:lnTo>
                    <a:pt x="130" y="50"/>
                  </a:lnTo>
                  <a:lnTo>
                    <a:pt x="175" y="122"/>
                  </a:lnTo>
                  <a:lnTo>
                    <a:pt x="241" y="247"/>
                  </a:lnTo>
                  <a:lnTo>
                    <a:pt x="291" y="324"/>
                  </a:lnTo>
                  <a:lnTo>
                    <a:pt x="324" y="398"/>
                  </a:lnTo>
                  <a:lnTo>
                    <a:pt x="338" y="437"/>
                  </a:lnTo>
                  <a:lnTo>
                    <a:pt x="312" y="466"/>
                  </a:lnTo>
                  <a:lnTo>
                    <a:pt x="238" y="473"/>
                  </a:lnTo>
                  <a:lnTo>
                    <a:pt x="146" y="496"/>
                  </a:lnTo>
                  <a:lnTo>
                    <a:pt x="108" y="515"/>
                  </a:lnTo>
                  <a:lnTo>
                    <a:pt x="91" y="573"/>
                  </a:lnTo>
                  <a:lnTo>
                    <a:pt x="108" y="599"/>
                  </a:lnTo>
                  <a:lnTo>
                    <a:pt x="97" y="638"/>
                  </a:lnTo>
                  <a:lnTo>
                    <a:pt x="46" y="665"/>
                  </a:lnTo>
                  <a:lnTo>
                    <a:pt x="39" y="645"/>
                  </a:lnTo>
                  <a:lnTo>
                    <a:pt x="13" y="612"/>
                  </a:lnTo>
                  <a:lnTo>
                    <a:pt x="9" y="564"/>
                  </a:lnTo>
                  <a:lnTo>
                    <a:pt x="30" y="541"/>
                  </a:lnTo>
                  <a:lnTo>
                    <a:pt x="72" y="505"/>
                  </a:lnTo>
                  <a:lnTo>
                    <a:pt x="130" y="454"/>
                  </a:lnTo>
                  <a:lnTo>
                    <a:pt x="215" y="437"/>
                  </a:lnTo>
                  <a:lnTo>
                    <a:pt x="272" y="416"/>
                  </a:lnTo>
                  <a:lnTo>
                    <a:pt x="257" y="374"/>
                  </a:lnTo>
                  <a:lnTo>
                    <a:pt x="199" y="307"/>
                  </a:lnTo>
                  <a:lnTo>
                    <a:pt x="105" y="241"/>
                  </a:lnTo>
                  <a:lnTo>
                    <a:pt x="42" y="164"/>
                  </a:lnTo>
                  <a:lnTo>
                    <a:pt x="30" y="122"/>
                  </a:lnTo>
                  <a:close/>
                </a:path>
              </a:pathLst>
            </a:custGeom>
            <a:solidFill>
              <a:schemeClr val="folHlink"/>
            </a:solidFill>
            <a:ln w="9525">
              <a:solidFill>
                <a:schemeClr val="folHlink"/>
              </a:solidFill>
              <a:round/>
              <a:headEnd/>
              <a:tailEnd/>
            </a:ln>
          </p:spPr>
          <p:txBody>
            <a:bodyPr/>
            <a:lstStyle/>
            <a:p>
              <a:endParaRPr lang="id-ID"/>
            </a:p>
          </p:txBody>
        </p:sp>
      </p:grpSp>
      <p:grpSp>
        <p:nvGrpSpPr>
          <p:cNvPr id="132111" name="Group 69">
            <a:extLst>
              <a:ext uri="{FF2B5EF4-FFF2-40B4-BE49-F238E27FC236}">
                <a16:creationId xmlns:a16="http://schemas.microsoft.com/office/drawing/2014/main" id="{0B12A4C7-1669-4D2F-932D-CF053379D8B6}"/>
              </a:ext>
            </a:extLst>
          </p:cNvPr>
          <p:cNvGrpSpPr>
            <a:grpSpLocks/>
          </p:cNvGrpSpPr>
          <p:nvPr/>
        </p:nvGrpSpPr>
        <p:grpSpPr bwMode="auto">
          <a:xfrm>
            <a:off x="2209801" y="600076"/>
            <a:ext cx="5902325" cy="314325"/>
            <a:chOff x="4201" y="618"/>
            <a:chExt cx="2039" cy="0"/>
          </a:xfrm>
        </p:grpSpPr>
        <p:sp>
          <p:nvSpPr>
            <p:cNvPr id="132115" name="Line 70">
              <a:extLst>
                <a:ext uri="{FF2B5EF4-FFF2-40B4-BE49-F238E27FC236}">
                  <a16:creationId xmlns:a16="http://schemas.microsoft.com/office/drawing/2014/main" id="{9E4BFDE1-CE51-4654-8851-F9DC9E188BF4}"/>
                </a:ext>
              </a:extLst>
            </p:cNvPr>
            <p:cNvSpPr>
              <a:spLocks noChangeShapeType="1"/>
            </p:cNvSpPr>
            <p:nvPr/>
          </p:nvSpPr>
          <p:spPr bwMode="auto">
            <a:xfrm>
              <a:off x="4201" y="618"/>
              <a:ext cx="203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2116" name="Line 71">
              <a:extLst>
                <a:ext uri="{FF2B5EF4-FFF2-40B4-BE49-F238E27FC236}">
                  <a16:creationId xmlns:a16="http://schemas.microsoft.com/office/drawing/2014/main" id="{D21D61C6-4894-42F6-97F2-499B9B69842B}"/>
                </a:ext>
              </a:extLst>
            </p:cNvPr>
            <p:cNvSpPr>
              <a:spLocks noChangeShapeType="1"/>
            </p:cNvSpPr>
            <p:nvPr/>
          </p:nvSpPr>
          <p:spPr bwMode="auto">
            <a:xfrm>
              <a:off x="5233" y="618"/>
              <a:ext cx="1007"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32113" name="Line 12">
            <a:extLst>
              <a:ext uri="{FF2B5EF4-FFF2-40B4-BE49-F238E27FC236}">
                <a16:creationId xmlns:a16="http://schemas.microsoft.com/office/drawing/2014/main" id="{ECD13528-E69E-40D8-85FE-36939B363853}"/>
              </a:ext>
            </a:extLst>
          </p:cNvPr>
          <p:cNvSpPr>
            <a:spLocks noChangeShapeType="1"/>
          </p:cNvSpPr>
          <p:nvPr/>
        </p:nvSpPr>
        <p:spPr bwMode="auto">
          <a:xfrm flipV="1">
            <a:off x="6625961" y="2350691"/>
            <a:ext cx="358775" cy="865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32114" name="Text Box 10">
            <a:extLst>
              <a:ext uri="{FF2B5EF4-FFF2-40B4-BE49-F238E27FC236}">
                <a16:creationId xmlns:a16="http://schemas.microsoft.com/office/drawing/2014/main" id="{3BCC8D01-1139-46B0-8736-95AAD384B4A1}"/>
              </a:ext>
            </a:extLst>
          </p:cNvPr>
          <p:cNvSpPr txBox="1">
            <a:spLocks noChangeArrowheads="1"/>
          </p:cNvSpPr>
          <p:nvPr/>
        </p:nvSpPr>
        <p:spPr bwMode="auto">
          <a:xfrm>
            <a:off x="5765536" y="3184129"/>
            <a:ext cx="1470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200"/>
              <a:t>U harus dihitung</a:t>
            </a:r>
          </a:p>
          <a:p>
            <a:pPr eaLnBrk="1" hangingPunct="1"/>
            <a:r>
              <a:rPr lang="id-ID" altLang="en-US" sz="1200"/>
              <a:t>setiap aktifitas</a:t>
            </a:r>
          </a:p>
          <a:p>
            <a:pPr eaLnBrk="1" hangingPunct="1"/>
            <a:r>
              <a:rPr lang="id-ID" altLang="en-US" sz="1200"/>
              <a:t>kalibrasi</a:t>
            </a:r>
            <a:r>
              <a:rPr lang="en-US" altLang="en-US" sz="1200"/>
              <a:t> </a:t>
            </a:r>
            <a:r>
              <a:rPr lang="id-ID" altLang="en-US" sz="1200"/>
              <a:t> peralatan</a:t>
            </a:r>
          </a:p>
          <a:p>
            <a:pPr eaLnBrk="1" hangingPunct="1"/>
            <a:r>
              <a:rPr lang="en-US" altLang="en-US" sz="1200"/>
              <a:t>(</a:t>
            </a:r>
            <a:r>
              <a:rPr lang="id-ID" altLang="en-US" sz="1200"/>
              <a:t>7.6.2</a:t>
            </a:r>
            <a:r>
              <a:rPr lang="en-US" altLang="en-US" sz="1200"/>
              <a:t>) </a:t>
            </a:r>
          </a:p>
        </p:txBody>
      </p:sp>
      <p:sp>
        <p:nvSpPr>
          <p:cNvPr id="2" name="Footer Placeholder 1">
            <a:extLst>
              <a:ext uri="{FF2B5EF4-FFF2-40B4-BE49-F238E27FC236}">
                <a16:creationId xmlns:a16="http://schemas.microsoft.com/office/drawing/2014/main" id="{3D6645D9-C8FD-4E08-87ED-401A12CE4CC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C2E43D6D-077A-45A1-925B-C19635EBA97A}"/>
              </a:ext>
            </a:extLst>
          </p:cNvPr>
          <p:cNvSpPr>
            <a:spLocks noGrp="1"/>
          </p:cNvSpPr>
          <p:nvPr>
            <p:ph type="sldNum" sz="quarter" idx="12"/>
          </p:nvPr>
        </p:nvSpPr>
        <p:spPr/>
        <p:txBody>
          <a:bodyPr/>
          <a:lstStyle/>
          <a:p>
            <a:fld id="{D613E84E-F90B-4997-BEAD-0068A8707C75}" type="slidenum">
              <a:rPr lang="en-US" smtClean="0"/>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2">
            <a:extLst>
              <a:ext uri="{FF2B5EF4-FFF2-40B4-BE49-F238E27FC236}">
                <a16:creationId xmlns:a16="http://schemas.microsoft.com/office/drawing/2014/main" id="{57BA9310-D9B8-4828-9490-FD23E7F09A6C}"/>
              </a:ext>
            </a:extLst>
          </p:cNvPr>
          <p:cNvSpPr>
            <a:spLocks noGrp="1" noChangeArrowheads="1"/>
          </p:cNvSpPr>
          <p:nvPr>
            <p:ph idx="1"/>
          </p:nvPr>
        </p:nvSpPr>
        <p:spPr>
          <a:xfrm>
            <a:off x="900752" y="939008"/>
            <a:ext cx="8458200" cy="5562600"/>
          </a:xfrm>
        </p:spPr>
        <p:txBody>
          <a:bodyPr/>
          <a:lstStyle/>
          <a:p>
            <a:pPr marL="0" indent="0" algn="ctr">
              <a:buNone/>
            </a:pPr>
            <a:r>
              <a:rPr lang="id-ID" altLang="en-US" b="1" u="sng" dirty="0">
                <a:solidFill>
                  <a:srgbClr val="00B050"/>
                </a:solidFill>
              </a:rPr>
              <a:t>7.7 Jaminan mutu hasil pengujian</a:t>
            </a:r>
            <a:br>
              <a:rPr lang="id-ID" altLang="en-US" b="1" dirty="0"/>
            </a:br>
            <a:endParaRPr lang="id-ID" altLang="en-US" sz="1000" dirty="0"/>
          </a:p>
          <a:p>
            <a:pPr marL="0" indent="0">
              <a:buNone/>
            </a:pPr>
            <a:r>
              <a:rPr lang="id-ID" altLang="en-US" sz="2200" dirty="0"/>
              <a:t>7.7.1 Laboratorium harus memiliki </a:t>
            </a:r>
            <a:r>
              <a:rPr lang="id-ID" altLang="en-US" sz="2200" dirty="0">
                <a:solidFill>
                  <a:srgbClr val="00B050"/>
                </a:solidFill>
              </a:rPr>
              <a:t>prosedur</a:t>
            </a:r>
            <a:r>
              <a:rPr lang="id-ID" altLang="en-US" sz="2200" dirty="0"/>
              <a:t> untuk memantau keabsahan </a:t>
            </a:r>
            <a:r>
              <a:rPr lang="en-US" altLang="en-US" sz="2200" dirty="0" err="1"/>
              <a:t>hasil</a:t>
            </a:r>
            <a:r>
              <a:rPr lang="en-US" altLang="en-US" sz="2200" dirty="0"/>
              <a:t> uji.</a:t>
            </a:r>
            <a:r>
              <a:rPr lang="id-ID" altLang="en-US" sz="2200" dirty="0"/>
              <a:t> Data yang dihasilkan harus direkam sedemikian rupa bahwa kecendrungan dapat dideteksi dan, bila memungkinkan, teknik statistik harus diterapkan pada peninjauan hasil. Pemantauan ini harus direncanakan dan dikaji dan harus mencakup, bila sesuai, tetapi tidak terbatas pada:</a:t>
            </a:r>
            <a:br>
              <a:rPr lang="id-ID" altLang="en-US" sz="2000" dirty="0"/>
            </a:br>
            <a:endParaRPr lang="id-ID" altLang="en-US" sz="1000" dirty="0"/>
          </a:p>
          <a:p>
            <a:pPr marL="0" indent="0">
              <a:lnSpc>
                <a:spcPct val="150000"/>
              </a:lnSpc>
              <a:buSzPct val="100000"/>
              <a:buFont typeface="Arial" panose="020B0604020202020204" pitchFamily="34" charset="0"/>
              <a:buAutoNum type="alphaLcParenR"/>
            </a:pPr>
            <a:r>
              <a:rPr lang="id-ID" altLang="en-US" sz="2000" dirty="0">
                <a:solidFill>
                  <a:srgbClr val="00B050"/>
                </a:solidFill>
              </a:rPr>
              <a:t>teratur menggunakan bahan acuan atau bahan kendali mutu (QC);</a:t>
            </a:r>
          </a:p>
          <a:p>
            <a:pPr marL="0" indent="0">
              <a:buSzPct val="100000"/>
              <a:buFont typeface="Arial" panose="020B0604020202020204" pitchFamily="34" charset="0"/>
              <a:buAutoNum type="alphaLcParenR"/>
            </a:pPr>
            <a:r>
              <a:rPr lang="id-ID" altLang="en-US" sz="2000" dirty="0"/>
              <a:t>teratur menggunakan instrumentasi yang tertelusur secara metrologis;</a:t>
            </a:r>
          </a:p>
          <a:p>
            <a:pPr marL="0" indent="0">
              <a:lnSpc>
                <a:spcPct val="150000"/>
              </a:lnSpc>
              <a:buSzPct val="100000"/>
              <a:buFont typeface="Arial" panose="020B0604020202020204" pitchFamily="34" charset="0"/>
              <a:buAutoNum type="alphaLcParenR"/>
            </a:pPr>
            <a:r>
              <a:rPr lang="id-ID" altLang="en-US" sz="2000" dirty="0"/>
              <a:t>cek fungsional pengukuran dan pengujian peralatan;</a:t>
            </a:r>
          </a:p>
          <a:p>
            <a:pPr marL="0" indent="0">
              <a:buSzPct val="100000"/>
              <a:buFont typeface="Arial" panose="020B0604020202020204" pitchFamily="34" charset="0"/>
              <a:buAutoNum type="alphaLcParenR"/>
            </a:pPr>
            <a:r>
              <a:rPr lang="id-ID" altLang="en-US" sz="2000" dirty="0">
                <a:solidFill>
                  <a:srgbClr val="00B050"/>
                </a:solidFill>
              </a:rPr>
              <a:t>menggunakan standard cek atau standar kerja dengan </a:t>
            </a:r>
            <a:r>
              <a:rPr lang="id-ID" altLang="en-US" sz="2000" i="1" dirty="0">
                <a:solidFill>
                  <a:srgbClr val="00B050"/>
                </a:solidFill>
              </a:rPr>
              <a:t>control chart</a:t>
            </a:r>
            <a:r>
              <a:rPr lang="id-ID" altLang="en-US" sz="2000" dirty="0">
                <a:solidFill>
                  <a:srgbClr val="00B050"/>
                </a:solidFill>
              </a:rPr>
              <a:t>, bila diterapkan</a:t>
            </a:r>
            <a:r>
              <a:rPr lang="id-ID" altLang="en-US" sz="2000" dirty="0"/>
              <a:t>;</a:t>
            </a:r>
            <a:br>
              <a:rPr lang="id-ID" altLang="en-US" sz="2000" dirty="0"/>
            </a:br>
            <a:endParaRPr lang="id-ID" altLang="en-US" sz="1400" dirty="0"/>
          </a:p>
        </p:txBody>
      </p:sp>
      <p:grpSp>
        <p:nvGrpSpPr>
          <p:cNvPr id="133125" name="Group 6">
            <a:extLst>
              <a:ext uri="{FF2B5EF4-FFF2-40B4-BE49-F238E27FC236}">
                <a16:creationId xmlns:a16="http://schemas.microsoft.com/office/drawing/2014/main" id="{6D357EE7-9C13-4C1C-ACE0-E708100925A5}"/>
              </a:ext>
            </a:extLst>
          </p:cNvPr>
          <p:cNvGrpSpPr>
            <a:grpSpLocks/>
          </p:cNvGrpSpPr>
          <p:nvPr/>
        </p:nvGrpSpPr>
        <p:grpSpPr bwMode="auto">
          <a:xfrm>
            <a:off x="2362200" y="838200"/>
            <a:ext cx="4876800" cy="228600"/>
            <a:chOff x="904875" y="914400"/>
            <a:chExt cx="4184650" cy="0"/>
          </a:xfrm>
        </p:grpSpPr>
        <p:sp>
          <p:nvSpPr>
            <p:cNvPr id="133126" name="Line 8">
              <a:extLst>
                <a:ext uri="{FF2B5EF4-FFF2-40B4-BE49-F238E27FC236}">
                  <a16:creationId xmlns:a16="http://schemas.microsoft.com/office/drawing/2014/main" id="{0BC63945-40E2-4A6A-96EF-7BDAF9E21933}"/>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3127" name="Line 9">
              <a:extLst>
                <a:ext uri="{FF2B5EF4-FFF2-40B4-BE49-F238E27FC236}">
                  <a16:creationId xmlns:a16="http://schemas.microsoft.com/office/drawing/2014/main" id="{637AB477-3677-47A8-AEFB-3A72BEA1BAC4}"/>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D3447BB9-0A66-45EA-8FCA-B3A34237263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1D60EDE6-39D3-418E-BBF3-34E8B23E465D}"/>
              </a:ext>
            </a:extLst>
          </p:cNvPr>
          <p:cNvSpPr>
            <a:spLocks noGrp="1"/>
          </p:cNvSpPr>
          <p:nvPr>
            <p:ph type="sldNum" sz="quarter" idx="12"/>
          </p:nvPr>
        </p:nvSpPr>
        <p:spPr/>
        <p:txBody>
          <a:bodyPr/>
          <a:lstStyle/>
          <a:p>
            <a:fld id="{D613E84E-F90B-4997-BEAD-0068A8707C75}" type="slidenum">
              <a:rPr lang="en-US" smtClean="0"/>
              <a:t>94</a:t>
            </a:fld>
            <a:endParaRPr lang="en-US" dirty="0"/>
          </a:p>
        </p:txBody>
      </p:sp>
      <p:sp>
        <p:nvSpPr>
          <p:cNvPr id="5" name="Title 4">
            <a:extLst>
              <a:ext uri="{FF2B5EF4-FFF2-40B4-BE49-F238E27FC236}">
                <a16:creationId xmlns:a16="http://schemas.microsoft.com/office/drawing/2014/main" id="{3908847F-171A-40FB-A3B8-55F2ACE640AE}"/>
              </a:ext>
            </a:extLst>
          </p:cNvPr>
          <p:cNvSpPr>
            <a:spLocks noGrp="1"/>
          </p:cNvSpPr>
          <p:nvPr>
            <p:ph type="title"/>
          </p:nvPr>
        </p:nvSpPr>
        <p:spPr>
          <a:xfrm>
            <a:off x="2492279" y="37031"/>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a:extLst>
              <a:ext uri="{FF2B5EF4-FFF2-40B4-BE49-F238E27FC236}">
                <a16:creationId xmlns:a16="http://schemas.microsoft.com/office/drawing/2014/main" id="{45F553A9-67F2-4694-915B-D099AF307799}"/>
              </a:ext>
            </a:extLst>
          </p:cNvPr>
          <p:cNvSpPr>
            <a:spLocks noGrp="1"/>
          </p:cNvSpPr>
          <p:nvPr>
            <p:ph idx="1"/>
          </p:nvPr>
        </p:nvSpPr>
        <p:spPr>
          <a:xfrm>
            <a:off x="772570" y="792562"/>
            <a:ext cx="8253412" cy="5562600"/>
          </a:xfrm>
        </p:spPr>
        <p:txBody>
          <a:bodyPr>
            <a:normAutofit fontScale="92500"/>
          </a:bodyPr>
          <a:lstStyle/>
          <a:p>
            <a:pPr marL="0" indent="0" algn="ctr">
              <a:buNone/>
              <a:defRPr/>
            </a:pPr>
            <a:r>
              <a:rPr lang="id-ID" b="1" u="sng" dirty="0">
                <a:solidFill>
                  <a:srgbClr val="00B050"/>
                </a:solidFill>
              </a:rPr>
              <a:t>7.7 Jaminan mutu hasil pengujian</a:t>
            </a:r>
            <a:br>
              <a:rPr lang="id-ID" b="1" dirty="0"/>
            </a:br>
            <a:endParaRPr lang="id-ID" sz="1000" b="1" dirty="0"/>
          </a:p>
          <a:p>
            <a:pPr marL="0" indent="0">
              <a:buNone/>
              <a:defRPr/>
            </a:pPr>
            <a:r>
              <a:rPr lang="id-ID" sz="2200" b="1" dirty="0"/>
              <a:t>7.7.1</a:t>
            </a:r>
            <a:r>
              <a:rPr lang="id-ID" sz="2200" dirty="0"/>
              <a:t> ..., Pemantauan ini harus direncanakan dan dikaji dan harus mencakup, bila sesuai, tetapi tidak terbatas pada:</a:t>
            </a:r>
            <a:br>
              <a:rPr lang="id-ID" sz="2000" dirty="0"/>
            </a:br>
            <a:endParaRPr lang="id-ID" sz="1000" dirty="0"/>
          </a:p>
          <a:p>
            <a:pPr marL="457200" indent="-457200">
              <a:buSzPct val="100000"/>
              <a:buFont typeface="+mj-lt"/>
              <a:buAutoNum type="alphaLcParenR" startAt="5"/>
              <a:defRPr/>
            </a:pPr>
            <a:r>
              <a:rPr lang="id-ID" sz="2000" dirty="0"/>
              <a:t> </a:t>
            </a:r>
            <a:r>
              <a:rPr lang="id-ID" sz="2200" dirty="0"/>
              <a:t>pemeriksaan antara secara periodik pada peralatan ukur;</a:t>
            </a:r>
            <a:br>
              <a:rPr lang="id-ID" sz="2200" dirty="0"/>
            </a:br>
            <a:endParaRPr lang="id-ID" sz="800" dirty="0"/>
          </a:p>
          <a:p>
            <a:pPr marL="457200" indent="-457200">
              <a:buSzPct val="100000"/>
              <a:buFont typeface="+mj-lt"/>
              <a:buAutoNum type="alphaLcParenR" startAt="5"/>
              <a:defRPr/>
            </a:pPr>
            <a:r>
              <a:rPr lang="id-ID" sz="2200" dirty="0">
                <a:solidFill>
                  <a:srgbClr val="00B050"/>
                </a:solidFill>
              </a:rPr>
              <a:t>replikat pengujian atau kalibrasi menggunakan metode yang sama atau berbeda;</a:t>
            </a:r>
            <a:br>
              <a:rPr lang="id-ID" sz="2200" dirty="0">
                <a:solidFill>
                  <a:srgbClr val="00B050"/>
                </a:solidFill>
              </a:rPr>
            </a:br>
            <a:endParaRPr lang="id-ID" sz="800" dirty="0">
              <a:solidFill>
                <a:srgbClr val="00B050"/>
              </a:solidFill>
            </a:endParaRPr>
          </a:p>
          <a:p>
            <a:pPr marL="457200" indent="-457200">
              <a:buSzPct val="100000"/>
              <a:buFont typeface="+mj-lt"/>
              <a:buAutoNum type="alphaLcParenR" startAt="5"/>
              <a:defRPr/>
            </a:pPr>
            <a:r>
              <a:rPr lang="id-ID" sz="2200" dirty="0">
                <a:solidFill>
                  <a:srgbClr val="00B050"/>
                </a:solidFill>
              </a:rPr>
              <a:t>pengujian ulang atau kalibrasi ulang sample arsip (retain item);</a:t>
            </a:r>
            <a:br>
              <a:rPr lang="id-ID" sz="2200" dirty="0">
                <a:solidFill>
                  <a:srgbClr val="00B050"/>
                </a:solidFill>
              </a:rPr>
            </a:br>
            <a:endParaRPr lang="id-ID" sz="800" dirty="0">
              <a:solidFill>
                <a:srgbClr val="00B050"/>
              </a:solidFill>
            </a:endParaRPr>
          </a:p>
          <a:p>
            <a:pPr marL="457200" indent="-457200">
              <a:buSzPct val="100000"/>
              <a:buFont typeface="+mj-lt"/>
              <a:buAutoNum type="alphaLcParenR" startAt="5"/>
              <a:defRPr/>
            </a:pPr>
            <a:r>
              <a:rPr lang="id-ID" sz="2200" dirty="0">
                <a:solidFill>
                  <a:srgbClr val="00B050"/>
                </a:solidFill>
              </a:rPr>
              <a:t>korelasi hasil untuk karakteristik yang berbeda dari item;</a:t>
            </a:r>
            <a:br>
              <a:rPr lang="id-ID" sz="2200" dirty="0">
                <a:solidFill>
                  <a:srgbClr val="00B050"/>
                </a:solidFill>
              </a:rPr>
            </a:br>
            <a:endParaRPr lang="id-ID" sz="800" dirty="0">
              <a:solidFill>
                <a:srgbClr val="00B050"/>
              </a:solidFill>
            </a:endParaRPr>
          </a:p>
          <a:p>
            <a:pPr marL="457200" indent="-457200">
              <a:buSzPct val="100000"/>
              <a:buFont typeface="+mj-lt"/>
              <a:buAutoNum type="alphaLcParenR" startAt="5"/>
              <a:defRPr/>
            </a:pPr>
            <a:r>
              <a:rPr lang="en-US" sz="2200" dirty="0" err="1"/>
              <a:t>kajiulang</a:t>
            </a:r>
            <a:r>
              <a:rPr lang="id-ID" sz="2200" dirty="0"/>
              <a:t> hasil yang dilaporkan;</a:t>
            </a:r>
            <a:br>
              <a:rPr lang="id-ID" sz="2200" dirty="0"/>
            </a:br>
            <a:endParaRPr lang="id-ID" sz="800" dirty="0"/>
          </a:p>
          <a:p>
            <a:pPr marL="457200" indent="-457200">
              <a:buSzPct val="100000"/>
              <a:buFont typeface="+mj-lt"/>
              <a:buAutoNum type="alphaLcParenR" startAt="5"/>
              <a:defRPr/>
            </a:pPr>
            <a:r>
              <a:rPr lang="id-ID" sz="2200" dirty="0"/>
              <a:t>perbandingan intralaboratorium (di dalam lab);</a:t>
            </a:r>
            <a:br>
              <a:rPr lang="id-ID" sz="2200" dirty="0"/>
            </a:br>
            <a:endParaRPr lang="id-ID" sz="800" dirty="0"/>
          </a:p>
          <a:p>
            <a:pPr marL="457200" indent="-457200">
              <a:buSzPct val="100000"/>
              <a:buFont typeface="+mj-lt"/>
              <a:buAutoNum type="alphaLcParenR" startAt="5"/>
              <a:defRPr/>
            </a:pPr>
            <a:r>
              <a:rPr lang="id-ID" sz="2200" dirty="0"/>
              <a:t>Uji sample buta (testing of blind samples)</a:t>
            </a:r>
          </a:p>
        </p:txBody>
      </p:sp>
      <p:grpSp>
        <p:nvGrpSpPr>
          <p:cNvPr id="134149" name="Group 6">
            <a:extLst>
              <a:ext uri="{FF2B5EF4-FFF2-40B4-BE49-F238E27FC236}">
                <a16:creationId xmlns:a16="http://schemas.microsoft.com/office/drawing/2014/main" id="{86CA1561-57C7-4FF3-A7D3-E3EABF3EA5DA}"/>
              </a:ext>
            </a:extLst>
          </p:cNvPr>
          <p:cNvGrpSpPr>
            <a:grpSpLocks/>
          </p:cNvGrpSpPr>
          <p:nvPr/>
        </p:nvGrpSpPr>
        <p:grpSpPr bwMode="auto">
          <a:xfrm>
            <a:off x="2362200" y="838200"/>
            <a:ext cx="4876800" cy="228600"/>
            <a:chOff x="904875" y="914400"/>
            <a:chExt cx="4184650" cy="0"/>
          </a:xfrm>
        </p:grpSpPr>
        <p:sp>
          <p:nvSpPr>
            <p:cNvPr id="134150" name="Line 8">
              <a:extLst>
                <a:ext uri="{FF2B5EF4-FFF2-40B4-BE49-F238E27FC236}">
                  <a16:creationId xmlns:a16="http://schemas.microsoft.com/office/drawing/2014/main" id="{0BB7D40E-F135-45EE-87F4-86C405497875}"/>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4151" name="Line 9">
              <a:extLst>
                <a:ext uri="{FF2B5EF4-FFF2-40B4-BE49-F238E27FC236}">
                  <a16:creationId xmlns:a16="http://schemas.microsoft.com/office/drawing/2014/main" id="{AC31C6F6-A657-46A4-A354-F7D529588E8E}"/>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F63AE9DB-AF9D-48EC-9121-640BF209E91F}"/>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3610911C-B91A-41DF-9647-23911563E8B4}"/>
              </a:ext>
            </a:extLst>
          </p:cNvPr>
          <p:cNvSpPr>
            <a:spLocks noGrp="1"/>
          </p:cNvSpPr>
          <p:nvPr>
            <p:ph type="sldNum" sz="quarter" idx="12"/>
          </p:nvPr>
        </p:nvSpPr>
        <p:spPr/>
        <p:txBody>
          <a:bodyPr/>
          <a:lstStyle/>
          <a:p>
            <a:fld id="{D613E84E-F90B-4997-BEAD-0068A8707C75}" type="slidenum">
              <a:rPr lang="en-US" smtClean="0"/>
              <a:t>95</a:t>
            </a:fld>
            <a:endParaRPr lang="en-US" dirty="0"/>
          </a:p>
        </p:txBody>
      </p:sp>
      <p:sp>
        <p:nvSpPr>
          <p:cNvPr id="5" name="Title 4">
            <a:extLst>
              <a:ext uri="{FF2B5EF4-FFF2-40B4-BE49-F238E27FC236}">
                <a16:creationId xmlns:a16="http://schemas.microsoft.com/office/drawing/2014/main" id="{E35554D4-FF3B-4FB8-B590-4B36518B8457}"/>
              </a:ext>
            </a:extLst>
          </p:cNvPr>
          <p:cNvSpPr>
            <a:spLocks noGrp="1"/>
          </p:cNvSpPr>
          <p:nvPr>
            <p:ph type="title"/>
          </p:nvPr>
        </p:nvSpPr>
        <p:spPr>
          <a:xfrm>
            <a:off x="2414589" y="21501"/>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Content Placeholder 2">
            <a:extLst>
              <a:ext uri="{FF2B5EF4-FFF2-40B4-BE49-F238E27FC236}">
                <a16:creationId xmlns:a16="http://schemas.microsoft.com/office/drawing/2014/main" id="{5EF2B18C-50B7-4346-9216-BB84CFB87F53}"/>
              </a:ext>
            </a:extLst>
          </p:cNvPr>
          <p:cNvSpPr>
            <a:spLocks noGrp="1" noChangeArrowheads="1"/>
          </p:cNvSpPr>
          <p:nvPr>
            <p:ph idx="1"/>
          </p:nvPr>
        </p:nvSpPr>
        <p:spPr>
          <a:xfrm>
            <a:off x="846161" y="906862"/>
            <a:ext cx="8458200" cy="5410200"/>
          </a:xfrm>
        </p:spPr>
        <p:txBody>
          <a:bodyPr>
            <a:normAutofit lnSpcReduction="10000"/>
          </a:bodyPr>
          <a:lstStyle/>
          <a:p>
            <a:pPr marL="0" indent="0" algn="ctr">
              <a:buNone/>
            </a:pPr>
            <a:r>
              <a:rPr lang="id-ID" altLang="en-US" b="1" u="sng" dirty="0">
                <a:solidFill>
                  <a:srgbClr val="00B050"/>
                </a:solidFill>
              </a:rPr>
              <a:t>7.7 Jaminan mutu hasil pengujian</a:t>
            </a:r>
            <a:endParaRPr lang="id-ID" altLang="en-US" sz="1600" dirty="0">
              <a:solidFill>
                <a:srgbClr val="00B050"/>
              </a:solidFill>
            </a:endParaRPr>
          </a:p>
          <a:p>
            <a:pPr marL="0" indent="0">
              <a:buNone/>
            </a:pPr>
            <a:endParaRPr lang="id-ID" altLang="en-US" sz="1000" dirty="0"/>
          </a:p>
          <a:p>
            <a:pPr marL="0" indent="0">
              <a:buNone/>
            </a:pPr>
            <a:r>
              <a:rPr lang="id-ID" altLang="en-US" sz="1600" dirty="0"/>
              <a:t>CATATAN Disarankan untuk menggunakan bahan referensi dari produsen yang memenuhi ISO 17034. ISO Guide 33 menyediakan panduan dalam pemilihan dan penggunaan bahan referensi.</a:t>
            </a:r>
            <a:br>
              <a:rPr lang="id-ID" altLang="en-US" sz="1600" dirty="0"/>
            </a:br>
            <a:br>
              <a:rPr lang="id-ID" altLang="en-US" sz="1400" dirty="0"/>
            </a:br>
            <a:r>
              <a:rPr lang="id-ID" altLang="en-US" sz="2200" b="1" dirty="0"/>
              <a:t>7.7.2</a:t>
            </a:r>
            <a:r>
              <a:rPr lang="id-ID" altLang="en-US" sz="2200" dirty="0"/>
              <a:t> Laboratorium harus memantau </a:t>
            </a:r>
            <a:r>
              <a:rPr lang="en-US" altLang="en-US" sz="2200" dirty="0" err="1"/>
              <a:t>kineja</a:t>
            </a:r>
            <a:r>
              <a:rPr lang="en-US" altLang="en-US" sz="2200" dirty="0"/>
              <a:t> </a:t>
            </a:r>
            <a:r>
              <a:rPr lang="en-US" altLang="en-US" sz="2200" dirty="0" err="1"/>
              <a:t>pengujian</a:t>
            </a:r>
            <a:r>
              <a:rPr lang="id-ID" altLang="en-US" sz="2200" dirty="0"/>
              <a:t> laboratorium dengan membandingkan </a:t>
            </a:r>
            <a:r>
              <a:rPr lang="en-US" altLang="en-US" sz="2200" dirty="0" err="1"/>
              <a:t>hasil</a:t>
            </a:r>
            <a:r>
              <a:rPr lang="id-ID" altLang="en-US" sz="2200" dirty="0"/>
              <a:t> laboratorium lain, bila tersedia dan sesuai. Pemantauan ini harus direncanakan dan dikaji dan harus mencakup, bila sesuai, tetapi tidak terbatas pada:</a:t>
            </a:r>
            <a:br>
              <a:rPr lang="id-ID" altLang="en-US" sz="2200" dirty="0"/>
            </a:br>
            <a:br>
              <a:rPr lang="id-ID" altLang="en-US" sz="1000" dirty="0"/>
            </a:br>
            <a:r>
              <a:rPr lang="id-ID" altLang="en-US" sz="2200" dirty="0">
                <a:solidFill>
                  <a:srgbClr val="00B050"/>
                </a:solidFill>
              </a:rPr>
              <a:t>a) partisipasi dalam uji profisiensi;</a:t>
            </a:r>
            <a:br>
              <a:rPr lang="id-ID" altLang="en-US" sz="2200" dirty="0">
                <a:solidFill>
                  <a:srgbClr val="00B050"/>
                </a:solidFill>
              </a:rPr>
            </a:br>
            <a:br>
              <a:rPr lang="id-ID" altLang="en-US" sz="1400" dirty="0"/>
            </a:br>
            <a:r>
              <a:rPr lang="id-ID" altLang="en-US" sz="1600" dirty="0"/>
              <a:t>CATATAN ISO / IEC 17043 berisi informasi tambahan tentang uji profisiensi dan uji profisiensi penyelenggara (provider)</a:t>
            </a:r>
          </a:p>
          <a:p>
            <a:pPr marL="0" indent="0">
              <a:buNone/>
            </a:pPr>
            <a:endParaRPr lang="id-ID" altLang="en-US" sz="1000" dirty="0"/>
          </a:p>
          <a:p>
            <a:pPr marL="0" indent="0">
              <a:buNone/>
            </a:pPr>
            <a:r>
              <a:rPr lang="id-ID" altLang="en-US" sz="2200" dirty="0">
                <a:solidFill>
                  <a:srgbClr val="00B050"/>
                </a:solidFill>
              </a:rPr>
              <a:t>b) partisipasi dalam uji banding antar laboratorium selain uji profisiensi</a:t>
            </a:r>
            <a:r>
              <a:rPr lang="id-ID" altLang="en-US" sz="2000" dirty="0">
                <a:solidFill>
                  <a:srgbClr val="00B050"/>
                </a:solidFill>
              </a:rPr>
              <a:t>.</a:t>
            </a:r>
            <a:endParaRPr lang="id-ID" altLang="en-US" sz="1400" dirty="0">
              <a:solidFill>
                <a:srgbClr val="00B050"/>
              </a:solidFill>
            </a:endParaRPr>
          </a:p>
        </p:txBody>
      </p:sp>
      <p:grpSp>
        <p:nvGrpSpPr>
          <p:cNvPr id="135173" name="Group 6">
            <a:extLst>
              <a:ext uri="{FF2B5EF4-FFF2-40B4-BE49-F238E27FC236}">
                <a16:creationId xmlns:a16="http://schemas.microsoft.com/office/drawing/2014/main" id="{1A9A9F2B-A911-45DB-A928-B9F420031514}"/>
              </a:ext>
            </a:extLst>
          </p:cNvPr>
          <p:cNvGrpSpPr>
            <a:grpSpLocks/>
          </p:cNvGrpSpPr>
          <p:nvPr/>
        </p:nvGrpSpPr>
        <p:grpSpPr bwMode="auto">
          <a:xfrm>
            <a:off x="2362200" y="838200"/>
            <a:ext cx="4876800" cy="228600"/>
            <a:chOff x="904875" y="914400"/>
            <a:chExt cx="4184650" cy="0"/>
          </a:xfrm>
        </p:grpSpPr>
        <p:sp>
          <p:nvSpPr>
            <p:cNvPr id="135174" name="Line 8">
              <a:extLst>
                <a:ext uri="{FF2B5EF4-FFF2-40B4-BE49-F238E27FC236}">
                  <a16:creationId xmlns:a16="http://schemas.microsoft.com/office/drawing/2014/main" id="{C69D6C3E-854A-402E-9E8D-BDDFB9CCF67C}"/>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5175" name="Line 9">
              <a:extLst>
                <a:ext uri="{FF2B5EF4-FFF2-40B4-BE49-F238E27FC236}">
                  <a16:creationId xmlns:a16="http://schemas.microsoft.com/office/drawing/2014/main" id="{374D4A42-1DC0-4345-AA70-8EF278E0B255}"/>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2" name="Footer Placeholder 1">
            <a:extLst>
              <a:ext uri="{FF2B5EF4-FFF2-40B4-BE49-F238E27FC236}">
                <a16:creationId xmlns:a16="http://schemas.microsoft.com/office/drawing/2014/main" id="{24941750-DD7C-4673-AC9F-8D3787BC27D5}"/>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282FDAC2-B01B-4868-B31B-77A291448184}"/>
              </a:ext>
            </a:extLst>
          </p:cNvPr>
          <p:cNvSpPr>
            <a:spLocks noGrp="1"/>
          </p:cNvSpPr>
          <p:nvPr>
            <p:ph type="sldNum" sz="quarter" idx="12"/>
          </p:nvPr>
        </p:nvSpPr>
        <p:spPr/>
        <p:txBody>
          <a:bodyPr/>
          <a:lstStyle/>
          <a:p>
            <a:fld id="{D613E84E-F90B-4997-BEAD-0068A8707C75}" type="slidenum">
              <a:rPr lang="en-US" smtClean="0"/>
              <a:t>96</a:t>
            </a:fld>
            <a:endParaRPr lang="en-US" dirty="0"/>
          </a:p>
        </p:txBody>
      </p:sp>
      <p:sp>
        <p:nvSpPr>
          <p:cNvPr id="5" name="Title 4">
            <a:extLst>
              <a:ext uri="{FF2B5EF4-FFF2-40B4-BE49-F238E27FC236}">
                <a16:creationId xmlns:a16="http://schemas.microsoft.com/office/drawing/2014/main" id="{E1008409-C20D-4208-AF86-26DED9564E3A}"/>
              </a:ext>
            </a:extLst>
          </p:cNvPr>
          <p:cNvSpPr>
            <a:spLocks noGrp="1"/>
          </p:cNvSpPr>
          <p:nvPr>
            <p:ph type="title"/>
          </p:nvPr>
        </p:nvSpPr>
        <p:spPr>
          <a:xfrm>
            <a:off x="2362200" y="26862"/>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Content Placeholder 2">
            <a:extLst>
              <a:ext uri="{FF2B5EF4-FFF2-40B4-BE49-F238E27FC236}">
                <a16:creationId xmlns:a16="http://schemas.microsoft.com/office/drawing/2014/main" id="{16D40A63-00A1-47E3-8C13-451DC22627AF}"/>
              </a:ext>
            </a:extLst>
          </p:cNvPr>
          <p:cNvSpPr>
            <a:spLocks noGrp="1" noChangeArrowheads="1"/>
          </p:cNvSpPr>
          <p:nvPr>
            <p:ph idx="1"/>
          </p:nvPr>
        </p:nvSpPr>
        <p:spPr>
          <a:xfrm>
            <a:off x="898525" y="977107"/>
            <a:ext cx="8458200" cy="5562600"/>
          </a:xfrm>
        </p:spPr>
        <p:txBody>
          <a:bodyPr/>
          <a:lstStyle/>
          <a:p>
            <a:pPr marL="0" indent="0">
              <a:buNone/>
            </a:pPr>
            <a:r>
              <a:rPr lang="id-ID" altLang="en-US" sz="2200" dirty="0"/>
              <a:t>7.7.3 Data dari kegiatan pemantauan harus dianalisis dan digunakan untuk kendali dan peningkatan proses kegiatan laboratorium. Jika hasil analisis ditemukan berada di luar </a:t>
            </a:r>
            <a:r>
              <a:rPr lang="id-ID" altLang="en-US" sz="2200" dirty="0">
                <a:solidFill>
                  <a:srgbClr val="FF0000"/>
                </a:solidFill>
              </a:rPr>
              <a:t>kriteria</a:t>
            </a:r>
            <a:r>
              <a:rPr lang="id-ID" altLang="en-US" sz="2200" dirty="0"/>
              <a:t> yang telah ditentukan, tindakan yang tepat harus diambil untuk mencegah hasil yang salah yang dilaporkan.</a:t>
            </a:r>
          </a:p>
          <a:p>
            <a:pPr marL="0" indent="0">
              <a:buNone/>
            </a:pPr>
            <a:endParaRPr lang="id-ID" altLang="en-US" sz="2200" dirty="0"/>
          </a:p>
          <a:p>
            <a:pPr marL="0" indent="0">
              <a:buNone/>
            </a:pPr>
            <a:endParaRPr lang="id-ID" altLang="en-US" sz="2200" dirty="0"/>
          </a:p>
        </p:txBody>
      </p:sp>
      <p:grpSp>
        <p:nvGrpSpPr>
          <p:cNvPr id="136197" name="Group 6">
            <a:extLst>
              <a:ext uri="{FF2B5EF4-FFF2-40B4-BE49-F238E27FC236}">
                <a16:creationId xmlns:a16="http://schemas.microsoft.com/office/drawing/2014/main" id="{A55E1FD7-F8AD-4199-91AF-EC3FC2632F01}"/>
              </a:ext>
            </a:extLst>
          </p:cNvPr>
          <p:cNvGrpSpPr>
            <a:grpSpLocks/>
          </p:cNvGrpSpPr>
          <p:nvPr/>
        </p:nvGrpSpPr>
        <p:grpSpPr bwMode="auto">
          <a:xfrm>
            <a:off x="2362200" y="838200"/>
            <a:ext cx="5181600" cy="228600"/>
            <a:chOff x="904875" y="914400"/>
            <a:chExt cx="4184650" cy="0"/>
          </a:xfrm>
        </p:grpSpPr>
        <p:sp>
          <p:nvSpPr>
            <p:cNvPr id="136209" name="Line 8">
              <a:extLst>
                <a:ext uri="{FF2B5EF4-FFF2-40B4-BE49-F238E27FC236}">
                  <a16:creationId xmlns:a16="http://schemas.microsoft.com/office/drawing/2014/main" id="{7BAA3295-AE34-4535-AD0C-ECBE681E8C30}"/>
                </a:ext>
              </a:extLst>
            </p:cNvPr>
            <p:cNvSpPr>
              <a:spLocks noChangeShapeType="1"/>
            </p:cNvSpPr>
            <p:nvPr/>
          </p:nvSpPr>
          <p:spPr bwMode="auto">
            <a:xfrm>
              <a:off x="904875" y="914400"/>
              <a:ext cx="418465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6210" name="Line 9">
              <a:extLst>
                <a:ext uri="{FF2B5EF4-FFF2-40B4-BE49-F238E27FC236}">
                  <a16:creationId xmlns:a16="http://schemas.microsoft.com/office/drawing/2014/main" id="{8C4F1CE8-4AF9-4270-A406-D0494E92829C}"/>
                </a:ext>
              </a:extLst>
            </p:cNvPr>
            <p:cNvSpPr>
              <a:spLocks noChangeShapeType="1"/>
            </p:cNvSpPr>
            <p:nvPr/>
          </p:nvSpPr>
          <p:spPr bwMode="auto">
            <a:xfrm>
              <a:off x="3810000" y="914400"/>
              <a:ext cx="1279525"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graphicFrame>
        <p:nvGraphicFramePr>
          <p:cNvPr id="136198" name="Object 1">
            <a:extLst>
              <a:ext uri="{FF2B5EF4-FFF2-40B4-BE49-F238E27FC236}">
                <a16:creationId xmlns:a16="http://schemas.microsoft.com/office/drawing/2014/main" id="{9EDE6022-31EC-4ED0-B988-3F9F4D71BB97}"/>
              </a:ext>
            </a:extLst>
          </p:cNvPr>
          <p:cNvGraphicFramePr>
            <a:graphicFrameLocks noChangeAspect="1"/>
          </p:cNvGraphicFramePr>
          <p:nvPr>
            <p:extLst>
              <p:ext uri="{D42A27DB-BD31-4B8C-83A1-F6EECF244321}">
                <p14:modId xmlns:p14="http://schemas.microsoft.com/office/powerpoint/2010/main" val="2300458910"/>
              </p:ext>
            </p:extLst>
          </p:nvPr>
        </p:nvGraphicFramePr>
        <p:xfrm>
          <a:off x="1953490" y="2890044"/>
          <a:ext cx="6953701" cy="3535363"/>
        </p:xfrm>
        <a:graphic>
          <a:graphicData uri="http://schemas.openxmlformats.org/presentationml/2006/ole">
            <mc:AlternateContent xmlns:mc="http://schemas.openxmlformats.org/markup-compatibility/2006">
              <mc:Choice xmlns:v="urn:schemas-microsoft-com:vml" Requires="v">
                <p:oleObj spid="_x0000_s2103" name="Visio" r:id="rId3" imgW="8549884" imgH="4149484" progId="Visio.Drawing.11">
                  <p:embed/>
                </p:oleObj>
              </mc:Choice>
              <mc:Fallback>
                <p:oleObj name="Visio" r:id="rId3" imgW="8549884" imgH="4149484" progId="Visio.Drawing.11">
                  <p:embed/>
                  <p:pic>
                    <p:nvPicPr>
                      <p:cNvPr id="136198" name="Object 1">
                        <a:extLst>
                          <a:ext uri="{FF2B5EF4-FFF2-40B4-BE49-F238E27FC236}">
                            <a16:creationId xmlns:a16="http://schemas.microsoft.com/office/drawing/2014/main" id="{9EDE6022-31EC-4ED0-B988-3F9F4D71B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490" y="2890044"/>
                        <a:ext cx="6953701" cy="3535363"/>
                      </a:xfrm>
                      <a:prstGeom prst="rect">
                        <a:avLst/>
                      </a:prstGeom>
                      <a:noFill/>
                      <a:ln>
                        <a:noFill/>
                      </a:ln>
                    </p:spPr>
                  </p:pic>
                </p:oleObj>
              </mc:Fallback>
            </mc:AlternateContent>
          </a:graphicData>
        </a:graphic>
      </p:graphicFrame>
      <p:sp>
        <p:nvSpPr>
          <p:cNvPr id="136199" name="TextBox 36">
            <a:extLst>
              <a:ext uri="{FF2B5EF4-FFF2-40B4-BE49-F238E27FC236}">
                <a16:creationId xmlns:a16="http://schemas.microsoft.com/office/drawing/2014/main" id="{16767AF2-DEF8-4149-8486-50C99A6D5B37}"/>
              </a:ext>
            </a:extLst>
          </p:cNvPr>
          <p:cNvSpPr txBox="1">
            <a:spLocks noChangeArrowheads="1"/>
          </p:cNvSpPr>
          <p:nvPr/>
        </p:nvSpPr>
        <p:spPr bwMode="auto">
          <a:xfrm>
            <a:off x="1328468" y="2929732"/>
            <a:ext cx="11334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t>Program </a:t>
            </a:r>
          </a:p>
          <a:p>
            <a:pPr algn="ctr" eaLnBrk="1" hangingPunct="1"/>
            <a:r>
              <a:rPr lang="en-US" altLang="en-US" dirty="0" err="1"/>
              <a:t>klausul</a:t>
            </a:r>
            <a:r>
              <a:rPr lang="en-US" altLang="en-US" dirty="0"/>
              <a:t> </a:t>
            </a:r>
            <a:endParaRPr lang="id-ID" altLang="en-US" dirty="0"/>
          </a:p>
          <a:p>
            <a:pPr algn="ctr" eaLnBrk="1" hangingPunct="1"/>
            <a:r>
              <a:rPr lang="id-ID" altLang="en-US" dirty="0"/>
              <a:t>7.7.1</a:t>
            </a:r>
            <a:endParaRPr lang="en-US" altLang="en-US" dirty="0"/>
          </a:p>
        </p:txBody>
      </p:sp>
      <p:sp>
        <p:nvSpPr>
          <p:cNvPr id="136200" name="TextBox 37">
            <a:extLst>
              <a:ext uri="{FF2B5EF4-FFF2-40B4-BE49-F238E27FC236}">
                <a16:creationId xmlns:a16="http://schemas.microsoft.com/office/drawing/2014/main" id="{1B8AE76A-D154-49C8-A975-BEDB0E5F98E5}"/>
              </a:ext>
            </a:extLst>
          </p:cNvPr>
          <p:cNvSpPr txBox="1">
            <a:spLocks noChangeArrowheads="1"/>
          </p:cNvSpPr>
          <p:nvPr/>
        </p:nvSpPr>
        <p:spPr bwMode="auto">
          <a:xfrm>
            <a:off x="1347517" y="5901531"/>
            <a:ext cx="1479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a:t>Program </a:t>
            </a:r>
          </a:p>
          <a:p>
            <a:pPr algn="ctr" eaLnBrk="1" hangingPunct="1"/>
            <a:r>
              <a:rPr lang="en-US" altLang="en-US"/>
              <a:t>klausul </a:t>
            </a:r>
            <a:r>
              <a:rPr lang="id-ID" altLang="en-US"/>
              <a:t>7.7.1</a:t>
            </a:r>
            <a:endParaRPr lang="en-US" altLang="en-US"/>
          </a:p>
        </p:txBody>
      </p:sp>
      <p:sp>
        <p:nvSpPr>
          <p:cNvPr id="136201" name="AutoShape 25">
            <a:extLst>
              <a:ext uri="{FF2B5EF4-FFF2-40B4-BE49-F238E27FC236}">
                <a16:creationId xmlns:a16="http://schemas.microsoft.com/office/drawing/2014/main" id="{2EA9A311-7F87-48C4-87FF-A1C3A1B39FDE}"/>
              </a:ext>
            </a:extLst>
          </p:cNvPr>
          <p:cNvSpPr>
            <a:spLocks noChangeArrowheads="1"/>
          </p:cNvSpPr>
          <p:nvPr/>
        </p:nvSpPr>
        <p:spPr bwMode="auto">
          <a:xfrm>
            <a:off x="2506393" y="3002757"/>
            <a:ext cx="284163" cy="649287"/>
          </a:xfrm>
          <a:prstGeom prst="flowChartMagneticDisk">
            <a:avLst/>
          </a:prstGeom>
          <a:solidFill>
            <a:srgbClr val="1FFF0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sz="1400"/>
              <a:t>RM</a:t>
            </a:r>
          </a:p>
        </p:txBody>
      </p:sp>
      <p:grpSp>
        <p:nvGrpSpPr>
          <p:cNvPr id="136202" name="Group 2">
            <a:extLst>
              <a:ext uri="{FF2B5EF4-FFF2-40B4-BE49-F238E27FC236}">
                <a16:creationId xmlns:a16="http://schemas.microsoft.com/office/drawing/2014/main" id="{02C5F60F-2057-4150-97C2-26BB25536FC9}"/>
              </a:ext>
            </a:extLst>
          </p:cNvPr>
          <p:cNvGrpSpPr>
            <a:grpSpLocks/>
          </p:cNvGrpSpPr>
          <p:nvPr/>
        </p:nvGrpSpPr>
        <p:grpSpPr bwMode="auto">
          <a:xfrm>
            <a:off x="2574656" y="3880643"/>
            <a:ext cx="846137" cy="1258888"/>
            <a:chOff x="1447800" y="3886200"/>
            <a:chExt cx="846138" cy="1258888"/>
          </a:xfrm>
        </p:grpSpPr>
        <p:sp>
          <p:nvSpPr>
            <p:cNvPr id="136204" name="AutoShape 25">
              <a:extLst>
                <a:ext uri="{FF2B5EF4-FFF2-40B4-BE49-F238E27FC236}">
                  <a16:creationId xmlns:a16="http://schemas.microsoft.com/office/drawing/2014/main" id="{190A87DE-7EBF-439E-83E2-B095B2D1BB81}"/>
                </a:ext>
              </a:extLst>
            </p:cNvPr>
            <p:cNvSpPr>
              <a:spLocks noChangeArrowheads="1"/>
            </p:cNvSpPr>
            <p:nvPr/>
          </p:nvSpPr>
          <p:spPr bwMode="auto">
            <a:xfrm>
              <a:off x="1447800" y="3886200"/>
              <a:ext cx="284163" cy="649288"/>
            </a:xfrm>
            <a:prstGeom prst="flowChartMagneticDisk">
              <a:avLst/>
            </a:prstGeom>
            <a:solidFill>
              <a:srgbClr val="FFC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1</a:t>
              </a:r>
            </a:p>
          </p:txBody>
        </p:sp>
        <p:sp>
          <p:nvSpPr>
            <p:cNvPr id="136205" name="AutoShape 25">
              <a:extLst>
                <a:ext uri="{FF2B5EF4-FFF2-40B4-BE49-F238E27FC236}">
                  <a16:creationId xmlns:a16="http://schemas.microsoft.com/office/drawing/2014/main" id="{5A2F93A0-C6E3-40DF-827A-3DCD606AE028}"/>
                </a:ext>
              </a:extLst>
            </p:cNvPr>
            <p:cNvSpPr>
              <a:spLocks noChangeArrowheads="1"/>
            </p:cNvSpPr>
            <p:nvPr/>
          </p:nvSpPr>
          <p:spPr bwMode="auto">
            <a:xfrm>
              <a:off x="1587500" y="4038600"/>
              <a:ext cx="285750" cy="649288"/>
            </a:xfrm>
            <a:prstGeom prst="flowChartMagneticDisk">
              <a:avLst/>
            </a:prstGeom>
            <a:solidFill>
              <a:srgbClr val="FFC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2</a:t>
              </a:r>
            </a:p>
          </p:txBody>
        </p:sp>
        <p:sp>
          <p:nvSpPr>
            <p:cNvPr id="136206" name="AutoShape 25">
              <a:extLst>
                <a:ext uri="{FF2B5EF4-FFF2-40B4-BE49-F238E27FC236}">
                  <a16:creationId xmlns:a16="http://schemas.microsoft.com/office/drawing/2014/main" id="{E21D764C-FB2D-432D-AE8C-F7B8127CD687}"/>
                </a:ext>
              </a:extLst>
            </p:cNvPr>
            <p:cNvSpPr>
              <a:spLocks noChangeArrowheads="1"/>
            </p:cNvSpPr>
            <p:nvPr/>
          </p:nvSpPr>
          <p:spPr bwMode="auto">
            <a:xfrm>
              <a:off x="1728788" y="4191000"/>
              <a:ext cx="284162" cy="649288"/>
            </a:xfrm>
            <a:prstGeom prst="flowChartMagneticDisk">
              <a:avLst/>
            </a:prstGeom>
            <a:solidFill>
              <a:srgbClr val="FFC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3</a:t>
              </a:r>
            </a:p>
          </p:txBody>
        </p:sp>
        <p:sp>
          <p:nvSpPr>
            <p:cNvPr id="136207" name="AutoShape 25">
              <a:extLst>
                <a:ext uri="{FF2B5EF4-FFF2-40B4-BE49-F238E27FC236}">
                  <a16:creationId xmlns:a16="http://schemas.microsoft.com/office/drawing/2014/main" id="{30B8C981-A526-4CF0-B142-87EE0EC3833A}"/>
                </a:ext>
              </a:extLst>
            </p:cNvPr>
            <p:cNvSpPr>
              <a:spLocks noChangeArrowheads="1"/>
            </p:cNvSpPr>
            <p:nvPr/>
          </p:nvSpPr>
          <p:spPr bwMode="auto">
            <a:xfrm>
              <a:off x="1870075" y="4343400"/>
              <a:ext cx="284163" cy="649288"/>
            </a:xfrm>
            <a:prstGeom prst="flowChartMagneticDisk">
              <a:avLst/>
            </a:prstGeom>
            <a:solidFill>
              <a:srgbClr val="FFC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4</a:t>
              </a:r>
            </a:p>
          </p:txBody>
        </p:sp>
        <p:sp>
          <p:nvSpPr>
            <p:cNvPr id="136208" name="AutoShape 25">
              <a:extLst>
                <a:ext uri="{FF2B5EF4-FFF2-40B4-BE49-F238E27FC236}">
                  <a16:creationId xmlns:a16="http://schemas.microsoft.com/office/drawing/2014/main" id="{4C1DB5BB-67AB-4A78-B2EC-7DB2DA8AF989}"/>
                </a:ext>
              </a:extLst>
            </p:cNvPr>
            <p:cNvSpPr>
              <a:spLocks noChangeArrowheads="1"/>
            </p:cNvSpPr>
            <p:nvPr/>
          </p:nvSpPr>
          <p:spPr bwMode="auto">
            <a:xfrm>
              <a:off x="2009775" y="4495800"/>
              <a:ext cx="284163" cy="649288"/>
            </a:xfrm>
            <a:prstGeom prst="flowChartMagneticDisk">
              <a:avLst/>
            </a:prstGeom>
            <a:solidFill>
              <a:srgbClr val="FFC0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a:t>5</a:t>
              </a:r>
            </a:p>
          </p:txBody>
        </p:sp>
      </p:grpSp>
      <p:sp>
        <p:nvSpPr>
          <p:cNvPr id="136203" name="AutoShape 25">
            <a:extLst>
              <a:ext uri="{FF2B5EF4-FFF2-40B4-BE49-F238E27FC236}">
                <a16:creationId xmlns:a16="http://schemas.microsoft.com/office/drawing/2014/main" id="{86413C45-16D3-46D1-8C5E-1E610BB719B8}"/>
              </a:ext>
            </a:extLst>
          </p:cNvPr>
          <p:cNvSpPr>
            <a:spLocks noChangeArrowheads="1"/>
          </p:cNvSpPr>
          <p:nvPr/>
        </p:nvSpPr>
        <p:spPr bwMode="auto">
          <a:xfrm>
            <a:off x="2506393" y="5364957"/>
            <a:ext cx="284163" cy="649287"/>
          </a:xfrm>
          <a:prstGeom prst="flowChartMagneticDisk">
            <a:avLst/>
          </a:prstGeom>
          <a:solidFill>
            <a:srgbClr val="FF66FF"/>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sz="1600"/>
              <a:t>QC</a:t>
            </a:r>
          </a:p>
        </p:txBody>
      </p:sp>
      <p:sp>
        <p:nvSpPr>
          <p:cNvPr id="2" name="Footer Placeholder 1">
            <a:extLst>
              <a:ext uri="{FF2B5EF4-FFF2-40B4-BE49-F238E27FC236}">
                <a16:creationId xmlns:a16="http://schemas.microsoft.com/office/drawing/2014/main" id="{D9F3AB58-2A93-48BF-8786-D85529214CE9}"/>
              </a:ext>
            </a:extLst>
          </p:cNvPr>
          <p:cNvSpPr>
            <a:spLocks noGrp="1"/>
          </p:cNvSpPr>
          <p:nvPr>
            <p:ph type="ftr" sz="quarter" idx="11"/>
          </p:nvPr>
        </p:nvSpPr>
        <p:spPr/>
        <p:txBody>
          <a:bodyPr/>
          <a:lstStyle/>
          <a:p>
            <a:r>
              <a:rPr lang="en-US"/>
              <a:t>ISO/IEC 17025/Rev.01 (c)Copyright, Sentral Sistem Oct. 2020</a:t>
            </a:r>
            <a:endParaRPr lang="en-US" dirty="0"/>
          </a:p>
        </p:txBody>
      </p:sp>
      <p:sp>
        <p:nvSpPr>
          <p:cNvPr id="4" name="Slide Number Placeholder 3">
            <a:extLst>
              <a:ext uri="{FF2B5EF4-FFF2-40B4-BE49-F238E27FC236}">
                <a16:creationId xmlns:a16="http://schemas.microsoft.com/office/drawing/2014/main" id="{3FD52303-593F-4428-9080-038C43CBFA8F}"/>
              </a:ext>
            </a:extLst>
          </p:cNvPr>
          <p:cNvSpPr>
            <a:spLocks noGrp="1"/>
          </p:cNvSpPr>
          <p:nvPr>
            <p:ph type="sldNum" sz="quarter" idx="12"/>
          </p:nvPr>
        </p:nvSpPr>
        <p:spPr/>
        <p:txBody>
          <a:bodyPr/>
          <a:lstStyle/>
          <a:p>
            <a:fld id="{D613E84E-F90B-4997-BEAD-0068A8707C75}" type="slidenum">
              <a:rPr lang="en-US" smtClean="0"/>
              <a:t>97</a:t>
            </a:fld>
            <a:endParaRPr lang="en-US" dirty="0"/>
          </a:p>
        </p:txBody>
      </p:sp>
      <p:sp>
        <p:nvSpPr>
          <p:cNvPr id="5" name="Title 4">
            <a:extLst>
              <a:ext uri="{FF2B5EF4-FFF2-40B4-BE49-F238E27FC236}">
                <a16:creationId xmlns:a16="http://schemas.microsoft.com/office/drawing/2014/main" id="{839641DA-7EEC-4CAF-A866-953193C749E8}"/>
              </a:ext>
            </a:extLst>
          </p:cNvPr>
          <p:cNvSpPr>
            <a:spLocks noGrp="1"/>
          </p:cNvSpPr>
          <p:nvPr>
            <p:ph type="title"/>
          </p:nvPr>
        </p:nvSpPr>
        <p:spPr>
          <a:xfrm>
            <a:off x="2374774" y="0"/>
            <a:ext cx="8596668" cy="791497"/>
          </a:xfrm>
        </p:spPr>
        <p:txBody>
          <a:bodyPr/>
          <a:lstStyle/>
          <a:p>
            <a:r>
              <a:rPr lang="en-US" dirty="0"/>
              <a:t>7. </a:t>
            </a:r>
            <a:r>
              <a:rPr lang="en-US" dirty="0" err="1"/>
              <a:t>Persyaratan</a:t>
            </a:r>
            <a:r>
              <a:rPr lang="en-US" dirty="0"/>
              <a:t> Proses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1C72700-23B6-4D53-BA08-C90E16FC45B5}"/>
              </a:ext>
            </a:extLst>
          </p:cNvPr>
          <p:cNvSpPr>
            <a:spLocks noGrp="1" noChangeArrowheads="1"/>
          </p:cNvSpPr>
          <p:nvPr>
            <p:ph type="title"/>
          </p:nvPr>
        </p:nvSpPr>
        <p:spPr>
          <a:xfrm>
            <a:off x="2535237" y="49346"/>
            <a:ext cx="8229600" cy="639763"/>
          </a:xfrm>
        </p:spPr>
        <p:txBody>
          <a:bodyPr/>
          <a:lstStyle/>
          <a:p>
            <a:pPr eaLnBrk="1" hangingPunct="1"/>
            <a:r>
              <a:rPr lang="en-US" altLang="en-US" sz="2800" dirty="0">
                <a:solidFill>
                  <a:srgbClr val="008080"/>
                </a:solidFill>
              </a:rPr>
              <a:t>ISO 17025 </a:t>
            </a:r>
            <a:r>
              <a:rPr lang="en-US" altLang="en-US" sz="2800" dirty="0" err="1">
                <a:solidFill>
                  <a:srgbClr val="008080"/>
                </a:solidFill>
              </a:rPr>
              <a:t>butir</a:t>
            </a:r>
            <a:r>
              <a:rPr lang="en-US" altLang="en-US" sz="2800" dirty="0">
                <a:solidFill>
                  <a:srgbClr val="008080"/>
                </a:solidFill>
              </a:rPr>
              <a:t> </a:t>
            </a:r>
            <a:r>
              <a:rPr lang="id-ID" altLang="en-US" sz="2800" dirty="0">
                <a:solidFill>
                  <a:srgbClr val="008080"/>
                </a:solidFill>
              </a:rPr>
              <a:t>7.7.2</a:t>
            </a:r>
            <a:r>
              <a:rPr lang="en-US" altLang="en-US" sz="2800" dirty="0">
                <a:solidFill>
                  <a:srgbClr val="008080"/>
                </a:solidFill>
              </a:rPr>
              <a:t> (</a:t>
            </a:r>
            <a:r>
              <a:rPr lang="en-US" altLang="en-US" sz="2800" dirty="0" err="1">
                <a:solidFill>
                  <a:srgbClr val="008080"/>
                </a:solidFill>
              </a:rPr>
              <a:t>lanjutan</a:t>
            </a:r>
            <a:r>
              <a:rPr lang="en-US" altLang="en-US" sz="2800" dirty="0">
                <a:solidFill>
                  <a:srgbClr val="008080"/>
                </a:solidFill>
              </a:rPr>
              <a:t>)</a:t>
            </a:r>
          </a:p>
        </p:txBody>
      </p:sp>
      <p:cxnSp>
        <p:nvCxnSpPr>
          <p:cNvPr id="12" name="Straight Connector 11">
            <a:extLst>
              <a:ext uri="{FF2B5EF4-FFF2-40B4-BE49-F238E27FC236}">
                <a16:creationId xmlns:a16="http://schemas.microsoft.com/office/drawing/2014/main" id="{49519C8F-2C24-48F9-904D-1E068ED408E6}"/>
              </a:ext>
            </a:extLst>
          </p:cNvPr>
          <p:cNvCxnSpPr/>
          <p:nvPr/>
        </p:nvCxnSpPr>
        <p:spPr>
          <a:xfrm>
            <a:off x="1620836" y="639764"/>
            <a:ext cx="3048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475569-2CA7-4E7D-8C8B-125DB90C9FDC}"/>
              </a:ext>
            </a:extLst>
          </p:cNvPr>
          <p:cNvCxnSpPr/>
          <p:nvPr/>
        </p:nvCxnSpPr>
        <p:spPr>
          <a:xfrm>
            <a:off x="4470400" y="639764"/>
            <a:ext cx="217963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59EC4DDC-1597-4CD8-A96A-08DAD6E03BCB}"/>
              </a:ext>
            </a:extLst>
          </p:cNvPr>
          <p:cNvGraphicFramePr/>
          <p:nvPr>
            <p:extLst>
              <p:ext uri="{D42A27DB-BD31-4B8C-83A1-F6EECF244321}">
                <p14:modId xmlns:p14="http://schemas.microsoft.com/office/powerpoint/2010/main" val="3321806677"/>
              </p:ext>
            </p:extLst>
          </p:nvPr>
        </p:nvGraphicFramePr>
        <p:xfrm>
          <a:off x="1386374" y="809096"/>
          <a:ext cx="6353908"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7223" name="TextBox 3">
            <a:extLst>
              <a:ext uri="{FF2B5EF4-FFF2-40B4-BE49-F238E27FC236}">
                <a16:creationId xmlns:a16="http://schemas.microsoft.com/office/drawing/2014/main" id="{B7016241-7E63-477E-B0EA-A639B3A036D5}"/>
              </a:ext>
            </a:extLst>
          </p:cNvPr>
          <p:cNvSpPr txBox="1">
            <a:spLocks noChangeArrowheads="1"/>
          </p:cNvSpPr>
          <p:nvPr/>
        </p:nvSpPr>
        <p:spPr bwMode="auto">
          <a:xfrm>
            <a:off x="1198562" y="868365"/>
            <a:ext cx="6672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2400" b="1"/>
              <a:t>Internal Quality Assurance in Measurements</a:t>
            </a:r>
          </a:p>
        </p:txBody>
      </p:sp>
      <p:sp>
        <p:nvSpPr>
          <p:cNvPr id="137224" name="TextBox 12">
            <a:extLst>
              <a:ext uri="{FF2B5EF4-FFF2-40B4-BE49-F238E27FC236}">
                <a16:creationId xmlns:a16="http://schemas.microsoft.com/office/drawing/2014/main" id="{1F023FB6-F91E-4893-AC3A-9CB58D0324C4}"/>
              </a:ext>
            </a:extLst>
          </p:cNvPr>
          <p:cNvSpPr txBox="1">
            <a:spLocks noChangeArrowheads="1"/>
          </p:cNvSpPr>
          <p:nvPr/>
        </p:nvSpPr>
        <p:spPr bwMode="auto">
          <a:xfrm>
            <a:off x="987424" y="4221165"/>
            <a:ext cx="4260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2400" b="1"/>
              <a:t>External Quality Assurance </a:t>
            </a:r>
          </a:p>
          <a:p>
            <a:pPr eaLnBrk="1" hangingPunct="1"/>
            <a:r>
              <a:rPr lang="id-ID" altLang="en-US" sz="2400" b="1"/>
              <a:t>in Measurements</a:t>
            </a:r>
          </a:p>
        </p:txBody>
      </p:sp>
      <p:graphicFrame>
        <p:nvGraphicFramePr>
          <p:cNvPr id="5" name="Diagram 4">
            <a:extLst>
              <a:ext uri="{FF2B5EF4-FFF2-40B4-BE49-F238E27FC236}">
                <a16:creationId xmlns:a16="http://schemas.microsoft.com/office/drawing/2014/main" id="{D66B3FCB-7213-446C-960D-CAD827F66569}"/>
              </a:ext>
            </a:extLst>
          </p:cNvPr>
          <p:cNvGraphicFramePr/>
          <p:nvPr>
            <p:extLst>
              <p:ext uri="{D42A27DB-BD31-4B8C-83A1-F6EECF244321}">
                <p14:modId xmlns:p14="http://schemas.microsoft.com/office/powerpoint/2010/main" val="1496409948"/>
              </p:ext>
            </p:extLst>
          </p:nvPr>
        </p:nvGraphicFramePr>
        <p:xfrm>
          <a:off x="1831851" y="3780898"/>
          <a:ext cx="6096000" cy="4402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FC9829E9-E5CC-4A76-8944-D115940C5390}"/>
              </a:ext>
            </a:extLst>
          </p:cNvPr>
          <p:cNvSpPr txBox="1"/>
          <p:nvPr/>
        </p:nvSpPr>
        <p:spPr>
          <a:xfrm>
            <a:off x="7215187" y="3001964"/>
            <a:ext cx="2690813" cy="1754188"/>
          </a:xfrm>
          <a:prstGeom prst="rect">
            <a:avLst/>
          </a:prstGeom>
          <a:noFill/>
        </p:spPr>
        <p:txBody>
          <a:bodyPr wrap="none">
            <a:spAutoFit/>
          </a:bodyPr>
          <a:lstStyle/>
          <a:p>
            <a:pPr algn="ctr" eaLnBrk="1" hangingPunct="1">
              <a:defRPr/>
            </a:pPr>
            <a:r>
              <a:rPr lang="id-ID" dirty="0">
                <a:latin typeface="Arial" charset="0"/>
                <a:cs typeface="Arial" panose="020B0604020202020204" pitchFamily="34" charset="0"/>
              </a:rPr>
              <a:t>Jaminan mutu</a:t>
            </a:r>
          </a:p>
          <a:p>
            <a:pPr algn="ctr" eaLnBrk="1" hangingPunct="1">
              <a:defRPr/>
            </a:pPr>
            <a:r>
              <a:rPr lang="id-ID" dirty="0">
                <a:latin typeface="Arial" charset="0"/>
                <a:cs typeface="Arial" panose="020B0604020202020204" pitchFamily="34" charset="0"/>
              </a:rPr>
              <a:t>hasil pengujian =</a:t>
            </a:r>
          </a:p>
          <a:p>
            <a:pPr eaLnBrk="1" hangingPunct="1">
              <a:defRPr/>
            </a:pPr>
            <a:r>
              <a:rPr lang="id-ID" dirty="0">
                <a:latin typeface="Arial" charset="0"/>
                <a:cs typeface="Arial" panose="020B0604020202020204" pitchFamily="34" charset="0"/>
              </a:rPr>
              <a:t>Objective</a:t>
            </a:r>
            <a:r>
              <a:rPr lang="en-US" dirty="0">
                <a:latin typeface="Arial" charset="0"/>
                <a:cs typeface="Arial" panose="020B0604020202020204" pitchFamily="34" charset="0"/>
              </a:rPr>
              <a:t>s</a:t>
            </a:r>
            <a:r>
              <a:rPr lang="id-ID" dirty="0">
                <a:latin typeface="Arial" charset="0"/>
                <a:cs typeface="Arial" panose="020B0604020202020204" pitchFamily="34" charset="0"/>
              </a:rPr>
              <a:t>:</a:t>
            </a:r>
          </a:p>
          <a:p>
            <a:pPr marL="285750" indent="-285750">
              <a:buFont typeface="Arial" pitchFamily="34" charset="0"/>
              <a:buChar char="•"/>
              <a:defRPr/>
            </a:pPr>
            <a:r>
              <a:rPr lang="id-ID" dirty="0">
                <a:latin typeface="Arial" charset="0"/>
                <a:cs typeface="Arial" panose="020B0604020202020204" pitchFamily="34" charset="0"/>
              </a:rPr>
              <a:t>Terdeteksi bila ada </a:t>
            </a:r>
          </a:p>
          <a:p>
            <a:pPr eaLnBrk="1" hangingPunct="1">
              <a:defRPr/>
            </a:pPr>
            <a:r>
              <a:rPr lang="id-ID" dirty="0">
                <a:latin typeface="Arial" charset="0"/>
                <a:cs typeface="Arial" panose="020B0604020202020204" pitchFamily="34" charset="0"/>
              </a:rPr>
              <a:t>Penyimpangan.</a:t>
            </a:r>
          </a:p>
          <a:p>
            <a:pPr marL="285750" indent="-285750">
              <a:buFont typeface="Arial" pitchFamily="34" charset="0"/>
              <a:buChar char="•"/>
              <a:defRPr/>
            </a:pPr>
            <a:r>
              <a:rPr lang="id-ID" dirty="0">
                <a:latin typeface="Arial" charset="0"/>
                <a:cs typeface="Arial" panose="020B0604020202020204" pitchFamily="34" charset="0"/>
              </a:rPr>
              <a:t>Laporan hasil uji valid</a:t>
            </a:r>
          </a:p>
        </p:txBody>
      </p:sp>
      <p:sp>
        <p:nvSpPr>
          <p:cNvPr id="3" name="Footer Placeholder 2">
            <a:extLst>
              <a:ext uri="{FF2B5EF4-FFF2-40B4-BE49-F238E27FC236}">
                <a16:creationId xmlns:a16="http://schemas.microsoft.com/office/drawing/2014/main" id="{3D4DA66B-01EA-4D69-82D9-E8EE19C3D37B}"/>
              </a:ext>
            </a:extLst>
          </p:cNvPr>
          <p:cNvSpPr>
            <a:spLocks noGrp="1"/>
          </p:cNvSpPr>
          <p:nvPr>
            <p:ph type="ftr" sz="quarter" idx="11"/>
          </p:nvPr>
        </p:nvSpPr>
        <p:spPr/>
        <p:txBody>
          <a:bodyPr/>
          <a:lstStyle/>
          <a:p>
            <a:r>
              <a:rPr lang="en-US"/>
              <a:t>ISO/IEC 17025/Rev.01 (c)Copyright, Sentral Sistem Oct. 2020</a:t>
            </a:r>
            <a:endParaRPr lang="en-US" dirty="0"/>
          </a:p>
        </p:txBody>
      </p:sp>
      <p:sp>
        <p:nvSpPr>
          <p:cNvPr id="7" name="Slide Number Placeholder 6">
            <a:extLst>
              <a:ext uri="{FF2B5EF4-FFF2-40B4-BE49-F238E27FC236}">
                <a16:creationId xmlns:a16="http://schemas.microsoft.com/office/drawing/2014/main" id="{0E69A056-3480-4183-928D-137ADB604373}"/>
              </a:ext>
            </a:extLst>
          </p:cNvPr>
          <p:cNvSpPr>
            <a:spLocks noGrp="1"/>
          </p:cNvSpPr>
          <p:nvPr>
            <p:ph type="sldNum" sz="quarter" idx="12"/>
          </p:nvPr>
        </p:nvSpPr>
        <p:spPr/>
        <p:txBody>
          <a:bodyPr/>
          <a:lstStyle/>
          <a:p>
            <a:fld id="{D613E84E-F90B-4997-BEAD-0068A8707C75}" type="slidenum">
              <a:rPr lang="en-US" smtClean="0"/>
              <a:t>98</a:t>
            </a:fld>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0">
            <a:extLst>
              <a:ext uri="{FF2B5EF4-FFF2-40B4-BE49-F238E27FC236}">
                <a16:creationId xmlns:a16="http://schemas.microsoft.com/office/drawing/2014/main" id="{B0CB91E9-A8DD-4796-9021-A345065AC034}"/>
              </a:ext>
            </a:extLst>
          </p:cNvPr>
          <p:cNvSpPr>
            <a:spLocks noChangeArrowheads="1"/>
          </p:cNvSpPr>
          <p:nvPr/>
        </p:nvSpPr>
        <p:spPr bwMode="auto">
          <a:xfrm>
            <a:off x="2487188" y="-122544"/>
            <a:ext cx="685077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ct val="95000"/>
              </a:lnSpc>
            </a:pPr>
            <a:r>
              <a:rPr lang="en-US" altLang="en-US" sz="2800" dirty="0" err="1"/>
              <a:t>Contoh</a:t>
            </a:r>
            <a:r>
              <a:rPr lang="en-US" altLang="en-US" sz="2800" dirty="0"/>
              <a:t> Program J</a:t>
            </a:r>
            <a:r>
              <a:rPr lang="id-ID" altLang="en-US" sz="2800" dirty="0"/>
              <a:t>aminan Mutu Pengujian </a:t>
            </a:r>
            <a:endParaRPr lang="en-US" altLang="en-US" sz="2800" b="1" dirty="0">
              <a:solidFill>
                <a:srgbClr val="008080"/>
              </a:solidFill>
            </a:endParaRPr>
          </a:p>
        </p:txBody>
      </p:sp>
      <p:grpSp>
        <p:nvGrpSpPr>
          <p:cNvPr id="138244" name="Group 31">
            <a:extLst>
              <a:ext uri="{FF2B5EF4-FFF2-40B4-BE49-F238E27FC236}">
                <a16:creationId xmlns:a16="http://schemas.microsoft.com/office/drawing/2014/main" id="{8356DD06-7483-4F1D-A7AB-397D217B8FD3}"/>
              </a:ext>
            </a:extLst>
          </p:cNvPr>
          <p:cNvGrpSpPr>
            <a:grpSpLocks/>
          </p:cNvGrpSpPr>
          <p:nvPr/>
        </p:nvGrpSpPr>
        <p:grpSpPr bwMode="auto">
          <a:xfrm flipV="1">
            <a:off x="2209801" y="685800"/>
            <a:ext cx="3605213" cy="46038"/>
            <a:chOff x="3061" y="799"/>
            <a:chExt cx="2699" cy="0"/>
          </a:xfrm>
        </p:grpSpPr>
        <p:sp>
          <p:nvSpPr>
            <p:cNvPr id="138297" name="Line 32">
              <a:extLst>
                <a:ext uri="{FF2B5EF4-FFF2-40B4-BE49-F238E27FC236}">
                  <a16:creationId xmlns:a16="http://schemas.microsoft.com/office/drawing/2014/main" id="{68E3E541-DAE2-440E-8A5D-19B182C99AE9}"/>
                </a:ext>
              </a:extLst>
            </p:cNvPr>
            <p:cNvSpPr>
              <a:spLocks noChangeShapeType="1"/>
            </p:cNvSpPr>
            <p:nvPr/>
          </p:nvSpPr>
          <p:spPr bwMode="auto">
            <a:xfrm>
              <a:off x="3061" y="799"/>
              <a:ext cx="269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298" name="Line 33">
              <a:extLst>
                <a:ext uri="{FF2B5EF4-FFF2-40B4-BE49-F238E27FC236}">
                  <a16:creationId xmlns:a16="http://schemas.microsoft.com/office/drawing/2014/main" id="{93AC6E63-BB54-46C5-ACF5-838A4A237D86}"/>
                </a:ext>
              </a:extLst>
            </p:cNvPr>
            <p:cNvSpPr>
              <a:spLocks noChangeShapeType="1"/>
            </p:cNvSpPr>
            <p:nvPr/>
          </p:nvSpPr>
          <p:spPr bwMode="auto">
            <a:xfrm>
              <a:off x="4422" y="799"/>
              <a:ext cx="1338"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38251" name="Rectangle 17">
            <a:extLst>
              <a:ext uri="{FF2B5EF4-FFF2-40B4-BE49-F238E27FC236}">
                <a16:creationId xmlns:a16="http://schemas.microsoft.com/office/drawing/2014/main" id="{C86E3C60-6077-478F-A607-7EB748285576}"/>
              </a:ext>
            </a:extLst>
          </p:cNvPr>
          <p:cNvSpPr>
            <a:spLocks noChangeArrowheads="1"/>
          </p:cNvSpPr>
          <p:nvPr/>
        </p:nvSpPr>
        <p:spPr bwMode="auto">
          <a:xfrm>
            <a:off x="5815013" y="1571626"/>
            <a:ext cx="11938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id-ID" altLang="en-US" sz="3200">
              <a:solidFill>
                <a:srgbClr val="00B0F0"/>
              </a:solidFill>
              <a:latin typeface="Times New Roman" panose="02020603050405020304" pitchFamily="18" charset="0"/>
            </a:endParaRPr>
          </a:p>
        </p:txBody>
      </p:sp>
      <p:graphicFrame>
        <p:nvGraphicFramePr>
          <p:cNvPr id="8" name="Table 7">
            <a:extLst>
              <a:ext uri="{FF2B5EF4-FFF2-40B4-BE49-F238E27FC236}">
                <a16:creationId xmlns:a16="http://schemas.microsoft.com/office/drawing/2014/main" id="{131BD97A-99F8-42EE-A769-C5080E963CF7}"/>
              </a:ext>
            </a:extLst>
          </p:cNvPr>
          <p:cNvGraphicFramePr>
            <a:graphicFrameLocks noGrp="1"/>
          </p:cNvGraphicFramePr>
          <p:nvPr>
            <p:extLst>
              <p:ext uri="{D42A27DB-BD31-4B8C-83A1-F6EECF244321}">
                <p14:modId xmlns:p14="http://schemas.microsoft.com/office/powerpoint/2010/main" val="3122434006"/>
              </p:ext>
            </p:extLst>
          </p:nvPr>
        </p:nvGraphicFramePr>
        <p:xfrm>
          <a:off x="999698" y="2399455"/>
          <a:ext cx="8659956" cy="3938353"/>
        </p:xfrm>
        <a:graphic>
          <a:graphicData uri="http://schemas.openxmlformats.org/drawingml/2006/table">
            <a:tbl>
              <a:tblPr firstRow="1" bandRow="1">
                <a:tableStyleId>{5940675A-B579-460E-94D1-54222C63F5DA}</a:tableStyleId>
              </a:tblPr>
              <a:tblGrid>
                <a:gridCol w="1656623">
                  <a:extLst>
                    <a:ext uri="{9D8B030D-6E8A-4147-A177-3AD203B41FA5}">
                      <a16:colId xmlns:a16="http://schemas.microsoft.com/office/drawing/2014/main" val="20000"/>
                    </a:ext>
                  </a:extLst>
                </a:gridCol>
                <a:gridCol w="1242520">
                  <a:extLst>
                    <a:ext uri="{9D8B030D-6E8A-4147-A177-3AD203B41FA5}">
                      <a16:colId xmlns:a16="http://schemas.microsoft.com/office/drawing/2014/main" val="20001"/>
                    </a:ext>
                  </a:extLst>
                </a:gridCol>
                <a:gridCol w="1016513">
                  <a:extLst>
                    <a:ext uri="{9D8B030D-6E8A-4147-A177-3AD203B41FA5}">
                      <a16:colId xmlns:a16="http://schemas.microsoft.com/office/drawing/2014/main" val="20002"/>
                    </a:ext>
                  </a:extLst>
                </a:gridCol>
                <a:gridCol w="1280118">
                  <a:extLst>
                    <a:ext uri="{9D8B030D-6E8A-4147-A177-3AD203B41FA5}">
                      <a16:colId xmlns:a16="http://schemas.microsoft.com/office/drawing/2014/main" val="20003"/>
                    </a:ext>
                  </a:extLst>
                </a:gridCol>
                <a:gridCol w="1080659">
                  <a:extLst>
                    <a:ext uri="{9D8B030D-6E8A-4147-A177-3AD203B41FA5}">
                      <a16:colId xmlns:a16="http://schemas.microsoft.com/office/drawing/2014/main" val="20004"/>
                    </a:ext>
                  </a:extLst>
                </a:gridCol>
                <a:gridCol w="1178373">
                  <a:extLst>
                    <a:ext uri="{9D8B030D-6E8A-4147-A177-3AD203B41FA5}">
                      <a16:colId xmlns:a16="http://schemas.microsoft.com/office/drawing/2014/main" val="20005"/>
                    </a:ext>
                  </a:extLst>
                </a:gridCol>
                <a:gridCol w="1205150">
                  <a:extLst>
                    <a:ext uri="{9D8B030D-6E8A-4147-A177-3AD203B41FA5}">
                      <a16:colId xmlns:a16="http://schemas.microsoft.com/office/drawing/2014/main" val="20006"/>
                    </a:ext>
                  </a:extLst>
                </a:gridCol>
              </a:tblGrid>
              <a:tr h="1248023">
                <a:tc>
                  <a:txBody>
                    <a:bodyPr/>
                    <a:lstStyle/>
                    <a:p>
                      <a:r>
                        <a:rPr lang="id-ID" sz="1600" dirty="0"/>
                        <a:t>(i) Kajiulang data oleh expert</a:t>
                      </a:r>
                    </a:p>
                  </a:txBody>
                  <a:tcPr marL="84401" marR="84401" marT="45701" marB="45701"/>
                </a:tc>
                <a:tc>
                  <a:txBody>
                    <a:bodyPr/>
                    <a:lstStyle/>
                    <a:p>
                      <a:r>
                        <a:rPr lang="id-ID" sz="1600" baseline="0" dirty="0"/>
                        <a:t>(a) matrix reference material</a:t>
                      </a:r>
                      <a:endParaRPr lang="id-ID" sz="1600" dirty="0"/>
                    </a:p>
                  </a:txBody>
                  <a:tcPr marL="84401" marR="84401" marT="45701" marB="45701"/>
                </a:tc>
                <a:tc>
                  <a:txBody>
                    <a:bodyPr/>
                    <a:lstStyle/>
                    <a:p>
                      <a:r>
                        <a:rPr lang="id-ID" sz="1400" dirty="0"/>
                        <a:t>(a) Spiking dg matrix sama dg sampel</a:t>
                      </a:r>
                    </a:p>
                  </a:txBody>
                  <a:tcPr marL="84401" marR="84401" marT="45701" marB="45701"/>
                </a:tc>
                <a:tc>
                  <a:txBody>
                    <a:bodyPr/>
                    <a:lstStyle/>
                    <a:p>
                      <a:r>
                        <a:rPr lang="id-ID" sz="1400" dirty="0"/>
                        <a:t>(d) dibuat  d</a:t>
                      </a:r>
                      <a:r>
                        <a:rPr lang="en-US" sz="1400" dirty="0" err="1"/>
                        <a:t>en</a:t>
                      </a:r>
                      <a:r>
                        <a:rPr lang="id-ID" sz="1400" dirty="0"/>
                        <a:t>g</a:t>
                      </a:r>
                      <a:r>
                        <a:rPr lang="en-US" sz="1400" dirty="0"/>
                        <a:t>an</a:t>
                      </a:r>
                      <a:r>
                        <a:rPr lang="id-ID" sz="1400" baseline="0" dirty="0"/>
                        <a:t> pengence</a:t>
                      </a:r>
                      <a:r>
                        <a:rPr lang="en-US" sz="1400" baseline="0" dirty="0"/>
                        <a:t>-</a:t>
                      </a:r>
                      <a:r>
                        <a:rPr lang="id-ID" sz="1400" baseline="0" dirty="0"/>
                        <a:t>ran larutan baku.</a:t>
                      </a:r>
                      <a:endParaRPr lang="id-ID" sz="1400" dirty="0"/>
                    </a:p>
                  </a:txBody>
                  <a:tcPr marL="84401" marR="84401" marT="45701" marB="45701"/>
                </a:tc>
                <a:tc>
                  <a:txBody>
                    <a:bodyPr/>
                    <a:lstStyle/>
                    <a:p>
                      <a:r>
                        <a:rPr lang="id-ID" sz="1400" dirty="0"/>
                        <a:t>(f) Replika pengujian dg metode sama</a:t>
                      </a:r>
                    </a:p>
                  </a:txBody>
                  <a:tcPr marL="84401" marR="84401" marT="45701" marB="45701"/>
                </a:tc>
                <a:tc>
                  <a:txBody>
                    <a:bodyPr/>
                    <a:lstStyle/>
                    <a:p>
                      <a:r>
                        <a:rPr lang="id-ID" sz="1400" dirty="0"/>
                        <a:t>(b) Ketelusuran metrologis</a:t>
                      </a:r>
                    </a:p>
                  </a:txBody>
                  <a:tcPr marL="84401" marR="84401" marT="45701" marB="457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dirty="0"/>
                        <a:t>(b) Ketelusuran metrologis</a:t>
                      </a:r>
                    </a:p>
                  </a:txBody>
                  <a:tcPr marL="84401" marR="84401" marT="45701" marB="45701"/>
                </a:tc>
                <a:extLst>
                  <a:ext uri="{0D108BD9-81ED-4DB2-BD59-A6C34878D82A}">
                    <a16:rowId xmlns:a16="http://schemas.microsoft.com/office/drawing/2014/main" val="10000"/>
                  </a:ext>
                </a:extLst>
              </a:tr>
              <a:tr h="1076369">
                <a:tc>
                  <a:txBody>
                    <a:bodyPr/>
                    <a:lstStyle/>
                    <a:p>
                      <a:r>
                        <a:rPr lang="id-ID" sz="1600" dirty="0"/>
                        <a:t>(j) Uji banding intra-lab antar</a:t>
                      </a:r>
                      <a:r>
                        <a:rPr lang="id-ID" sz="1600" baseline="0" dirty="0"/>
                        <a:t> pesrsonel</a:t>
                      </a:r>
                      <a:endParaRPr lang="id-ID" sz="1600" dirty="0"/>
                    </a:p>
                  </a:txBody>
                  <a:tcPr marL="84401" marR="84401" marT="45701" marB="45701"/>
                </a:tc>
                <a:tc>
                  <a:txBody>
                    <a:bodyPr/>
                    <a:lstStyle/>
                    <a:p>
                      <a:endParaRPr lang="id-ID" sz="1800" dirty="0"/>
                    </a:p>
                  </a:txBody>
                  <a:tcPr marL="84401" marR="84401" marT="45701" marB="45701"/>
                </a:tc>
                <a:tc>
                  <a:txBody>
                    <a:bodyPr/>
                    <a:lstStyle/>
                    <a:p>
                      <a:r>
                        <a:rPr lang="id-ID" sz="1400" dirty="0"/>
                        <a:t>dari sampel stabil &amp; homo-</a:t>
                      </a:r>
                    </a:p>
                    <a:p>
                      <a:r>
                        <a:rPr lang="id-ID" sz="1400" dirty="0"/>
                        <a:t>gen</a:t>
                      </a:r>
                    </a:p>
                  </a:txBody>
                  <a:tcPr marL="84401" marR="84401" marT="45701" marB="457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dirty="0"/>
                        <a:t>(d) dibuat  d</a:t>
                      </a:r>
                      <a:r>
                        <a:rPr lang="en-US" sz="1400" dirty="0" err="1"/>
                        <a:t>en</a:t>
                      </a:r>
                      <a:r>
                        <a:rPr lang="id-ID" sz="1400" dirty="0"/>
                        <a:t>g</a:t>
                      </a:r>
                      <a:r>
                        <a:rPr lang="en-US" sz="1400" dirty="0"/>
                        <a:t>an</a:t>
                      </a:r>
                      <a:r>
                        <a:rPr lang="id-ID" sz="1400" baseline="0" dirty="0"/>
                        <a:t> penim-</a:t>
                      </a:r>
                    </a:p>
                    <a:p>
                      <a:pPr marL="0" marR="0" indent="0" algn="l" defTabSz="914400" rtl="0" eaLnBrk="1" fontAlgn="auto" latinLnBrk="0" hangingPunct="1">
                        <a:lnSpc>
                          <a:spcPct val="100000"/>
                        </a:lnSpc>
                        <a:spcBef>
                          <a:spcPts val="0"/>
                        </a:spcBef>
                        <a:spcAft>
                          <a:spcPts val="0"/>
                        </a:spcAft>
                        <a:buClrTx/>
                        <a:buSzTx/>
                        <a:buFontTx/>
                        <a:buNone/>
                        <a:tabLst/>
                        <a:defRPr/>
                      </a:pPr>
                      <a:r>
                        <a:rPr lang="id-ID" sz="1400" baseline="0" dirty="0"/>
                        <a:t>bangan</a:t>
                      </a:r>
                      <a:endParaRPr lang="id-ID" sz="1400" dirty="0"/>
                    </a:p>
                  </a:txBody>
                  <a:tcPr marL="84401" marR="84401" marT="45701" marB="457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dirty="0"/>
                        <a:t>(f) Replika pengujian dg metode berbeda</a:t>
                      </a:r>
                    </a:p>
                  </a:txBody>
                  <a:tcPr marL="84401" marR="84401" marT="45701" marB="45701"/>
                </a:tc>
                <a:tc>
                  <a:txBody>
                    <a:bodyPr/>
                    <a:lstStyle/>
                    <a:p>
                      <a:r>
                        <a:rPr lang="id-ID" sz="1400" dirty="0"/>
                        <a:t>(e) Cek antara</a:t>
                      </a:r>
                    </a:p>
                  </a:txBody>
                  <a:tcPr marL="84401" marR="84401" marT="45701" marB="45701"/>
                </a:tc>
                <a:tc>
                  <a:txBody>
                    <a:bodyPr/>
                    <a:lstStyle/>
                    <a:p>
                      <a:r>
                        <a:rPr lang="id-ID" sz="1400" dirty="0"/>
                        <a:t>(e) Cek antara</a:t>
                      </a:r>
                    </a:p>
                  </a:txBody>
                  <a:tcPr marL="84401" marR="84401" marT="45701" marB="45701"/>
                </a:tc>
                <a:extLst>
                  <a:ext uri="{0D108BD9-81ED-4DB2-BD59-A6C34878D82A}">
                    <a16:rowId xmlns:a16="http://schemas.microsoft.com/office/drawing/2014/main" val="10001"/>
                  </a:ext>
                </a:extLst>
              </a:tr>
              <a:tr h="878084">
                <a:tc>
                  <a:txBody>
                    <a:bodyPr/>
                    <a:lstStyle/>
                    <a:p>
                      <a:r>
                        <a:rPr lang="id-ID" sz="1600" dirty="0"/>
                        <a:t>(k) Blind test (informasi latar belakang)</a:t>
                      </a:r>
                    </a:p>
                  </a:txBody>
                  <a:tcPr marL="84401" marR="84401" marT="45701" marB="45701"/>
                </a:tc>
                <a:tc>
                  <a:txBody>
                    <a:bodyPr/>
                    <a:lstStyle/>
                    <a:p>
                      <a:endParaRPr lang="id-ID" sz="1800" dirty="0"/>
                    </a:p>
                  </a:txBody>
                  <a:tcPr marL="84401" marR="84401" marT="45701" marB="45701"/>
                </a:tc>
                <a:tc>
                  <a:txBody>
                    <a:bodyPr/>
                    <a:lstStyle/>
                    <a:p>
                      <a:endParaRPr lang="id-ID" sz="1800" dirty="0"/>
                    </a:p>
                  </a:txBody>
                  <a:tcPr marL="84401" marR="84401" marT="45701" marB="45701"/>
                </a:tc>
                <a:tc>
                  <a:txBody>
                    <a:bodyPr/>
                    <a:lstStyle/>
                    <a:p>
                      <a:endParaRPr lang="id-ID" sz="1800" dirty="0"/>
                    </a:p>
                  </a:txBody>
                  <a:tcPr marL="84401" marR="84401" marT="45701" marB="457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dirty="0"/>
                        <a:t>(g) Uji ulang retain sample</a:t>
                      </a:r>
                    </a:p>
                  </a:txBody>
                  <a:tcPr marL="84401" marR="84401" marT="45701" marB="45701"/>
                </a:tc>
                <a:tc>
                  <a:txBody>
                    <a:bodyPr/>
                    <a:lstStyle/>
                    <a:p>
                      <a:r>
                        <a:rPr lang="id-ID" sz="1400" dirty="0"/>
                        <a:t>(c) Cek sebelum digunakan</a:t>
                      </a:r>
                    </a:p>
                  </a:txBody>
                  <a:tcPr marL="84401" marR="84401" marT="45701" marB="45701"/>
                </a:tc>
                <a:tc>
                  <a:txBody>
                    <a:bodyPr/>
                    <a:lstStyle/>
                    <a:p>
                      <a:r>
                        <a:rPr lang="id-ID" sz="1400" dirty="0"/>
                        <a:t>(c) Cek sebelum digunakan</a:t>
                      </a:r>
                    </a:p>
                  </a:txBody>
                  <a:tcPr marL="84401" marR="84401" marT="45701" marB="45701"/>
                </a:tc>
                <a:extLst>
                  <a:ext uri="{0D108BD9-81ED-4DB2-BD59-A6C34878D82A}">
                    <a16:rowId xmlns:a16="http://schemas.microsoft.com/office/drawing/2014/main" val="10002"/>
                  </a:ext>
                </a:extLst>
              </a:tr>
              <a:tr h="587286">
                <a:tc>
                  <a:txBody>
                    <a:bodyPr/>
                    <a:lstStyle/>
                    <a:p>
                      <a:endParaRPr lang="id-ID" sz="1600" dirty="0"/>
                    </a:p>
                  </a:txBody>
                  <a:tcPr marL="84401" marR="84401" marT="45701" marB="45701"/>
                </a:tc>
                <a:tc>
                  <a:txBody>
                    <a:bodyPr/>
                    <a:lstStyle/>
                    <a:p>
                      <a:endParaRPr lang="id-ID" sz="1800" dirty="0"/>
                    </a:p>
                  </a:txBody>
                  <a:tcPr marL="84401" marR="84401" marT="45701" marB="45701"/>
                </a:tc>
                <a:tc>
                  <a:txBody>
                    <a:bodyPr/>
                    <a:lstStyle/>
                    <a:p>
                      <a:endParaRPr lang="id-ID" sz="1800" dirty="0"/>
                    </a:p>
                  </a:txBody>
                  <a:tcPr marL="84401" marR="84401" marT="45701" marB="45701"/>
                </a:tc>
                <a:tc>
                  <a:txBody>
                    <a:bodyPr/>
                    <a:lstStyle/>
                    <a:p>
                      <a:endParaRPr lang="id-ID" sz="1800" dirty="0"/>
                    </a:p>
                  </a:txBody>
                  <a:tcPr marL="84401" marR="84401" marT="45701" marB="457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dirty="0"/>
                        <a:t>(h)</a:t>
                      </a:r>
                      <a:r>
                        <a:rPr lang="id-ID" sz="1400" baseline="0" dirty="0"/>
                        <a:t> Korelasi hasil</a:t>
                      </a:r>
                      <a:endParaRPr lang="id-ID" sz="1400" dirty="0"/>
                    </a:p>
                  </a:txBody>
                  <a:tcPr marL="84401" marR="84401" marT="45701" marB="45701"/>
                </a:tc>
                <a:tc>
                  <a:txBody>
                    <a:bodyPr/>
                    <a:lstStyle/>
                    <a:p>
                      <a:endParaRPr lang="id-ID" sz="1400" dirty="0"/>
                    </a:p>
                  </a:txBody>
                  <a:tcPr marL="84401" marR="84401" marT="45701" marB="45701"/>
                </a:tc>
                <a:tc>
                  <a:txBody>
                    <a:bodyPr/>
                    <a:lstStyle/>
                    <a:p>
                      <a:endParaRPr lang="id-ID" sz="1400" dirty="0"/>
                    </a:p>
                  </a:txBody>
                  <a:tcPr marL="84401" marR="84401" marT="45701" marB="45701"/>
                </a:tc>
                <a:extLst>
                  <a:ext uri="{0D108BD9-81ED-4DB2-BD59-A6C34878D82A}">
                    <a16:rowId xmlns:a16="http://schemas.microsoft.com/office/drawing/2014/main" val="10003"/>
                  </a:ext>
                </a:extLst>
              </a:tr>
            </a:tbl>
          </a:graphicData>
        </a:graphic>
      </p:graphicFrame>
      <p:grpSp>
        <p:nvGrpSpPr>
          <p:cNvPr id="11" name="Group 10">
            <a:extLst>
              <a:ext uri="{FF2B5EF4-FFF2-40B4-BE49-F238E27FC236}">
                <a16:creationId xmlns:a16="http://schemas.microsoft.com/office/drawing/2014/main" id="{DC002A80-5EC3-46E4-B1BF-EE894AAD21B8}"/>
              </a:ext>
            </a:extLst>
          </p:cNvPr>
          <p:cNvGrpSpPr/>
          <p:nvPr/>
        </p:nvGrpSpPr>
        <p:grpSpPr>
          <a:xfrm>
            <a:off x="999698" y="817151"/>
            <a:ext cx="8659955" cy="1850841"/>
            <a:chOff x="2174875" y="914400"/>
            <a:chExt cx="8070850" cy="1455376"/>
          </a:xfrm>
        </p:grpSpPr>
        <p:grpSp>
          <p:nvGrpSpPr>
            <p:cNvPr id="10" name="Group 9">
              <a:extLst>
                <a:ext uri="{FF2B5EF4-FFF2-40B4-BE49-F238E27FC236}">
                  <a16:creationId xmlns:a16="http://schemas.microsoft.com/office/drawing/2014/main" id="{0E25C51C-94BD-463B-94CC-9ED5D3C6913D}"/>
                </a:ext>
              </a:extLst>
            </p:cNvPr>
            <p:cNvGrpSpPr/>
            <p:nvPr/>
          </p:nvGrpSpPr>
          <p:grpSpPr>
            <a:xfrm>
              <a:off x="2174875" y="914400"/>
              <a:ext cx="8070850" cy="1295400"/>
              <a:chOff x="2174875" y="914400"/>
              <a:chExt cx="8070850" cy="1295400"/>
            </a:xfrm>
          </p:grpSpPr>
          <p:sp>
            <p:nvSpPr>
              <p:cNvPr id="138252" name="TextBox 5">
                <a:extLst>
                  <a:ext uri="{FF2B5EF4-FFF2-40B4-BE49-F238E27FC236}">
                    <a16:creationId xmlns:a16="http://schemas.microsoft.com/office/drawing/2014/main" id="{02E0DD50-066A-4332-BDE7-253A79F16E32}"/>
                  </a:ext>
                </a:extLst>
              </p:cNvPr>
              <p:cNvSpPr txBox="1">
                <a:spLocks noChangeArrowheads="1"/>
              </p:cNvSpPr>
              <p:nvPr/>
            </p:nvSpPr>
            <p:spPr bwMode="auto">
              <a:xfrm>
                <a:off x="4848225" y="1524000"/>
                <a:ext cx="966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sz="1600" dirty="0">
                    <a:solidFill>
                      <a:srgbClr val="00B0F0"/>
                    </a:solidFill>
                  </a:rPr>
                  <a:t>QC </a:t>
                </a:r>
              </a:p>
              <a:p>
                <a:pPr eaLnBrk="1" hangingPunct="1"/>
                <a:r>
                  <a:rPr lang="id-ID" altLang="en-US" sz="1600" dirty="0">
                    <a:solidFill>
                      <a:srgbClr val="00B0F0"/>
                    </a:solidFill>
                  </a:rPr>
                  <a:t>samples</a:t>
                </a:r>
              </a:p>
            </p:txBody>
          </p:sp>
          <p:grpSp>
            <p:nvGrpSpPr>
              <p:cNvPr id="9" name="Group 8">
                <a:extLst>
                  <a:ext uri="{FF2B5EF4-FFF2-40B4-BE49-F238E27FC236}">
                    <a16:creationId xmlns:a16="http://schemas.microsoft.com/office/drawing/2014/main" id="{D37BA6C9-A8B3-442A-BA7D-0CE5642B34CA}"/>
                  </a:ext>
                </a:extLst>
              </p:cNvPr>
              <p:cNvGrpSpPr/>
              <p:nvPr/>
            </p:nvGrpSpPr>
            <p:grpSpPr>
              <a:xfrm>
                <a:off x="2174875" y="914400"/>
                <a:ext cx="8070850" cy="1295400"/>
                <a:chOff x="2174875" y="914400"/>
                <a:chExt cx="8070850" cy="1295400"/>
              </a:xfrm>
            </p:grpSpPr>
            <p:sp>
              <p:nvSpPr>
                <p:cNvPr id="155657" name="TextBox 2">
                  <a:extLst>
                    <a:ext uri="{FF2B5EF4-FFF2-40B4-BE49-F238E27FC236}">
                      <a16:creationId xmlns:a16="http://schemas.microsoft.com/office/drawing/2014/main" id="{1E02D419-4984-42D6-82D6-74C2D300F38F}"/>
                    </a:ext>
                  </a:extLst>
                </p:cNvPr>
                <p:cNvSpPr txBox="1">
                  <a:spLocks noChangeArrowheads="1"/>
                </p:cNvSpPr>
                <p:nvPr/>
              </p:nvSpPr>
              <p:spPr bwMode="auto">
                <a:xfrm>
                  <a:off x="2362201" y="1143000"/>
                  <a:ext cx="1300163" cy="369888"/>
                </a:xfrm>
                <a:prstGeom prst="rect">
                  <a:avLst/>
                </a:prstGeom>
                <a:noFill/>
                <a:ln>
                  <a:noFill/>
                </a:ln>
              </p:spPr>
              <p:txBody>
                <a:bodyPr wrap="none">
                  <a:spAutoFit/>
                </a:bodyPr>
                <a:lstStyle>
                  <a:lvl1pPr>
                    <a:spcAft>
                      <a:spcPct val="20000"/>
                    </a:spcAft>
                    <a:buClr>
                      <a:srgbClr val="8C88DB"/>
                    </a:buClr>
                    <a:buSzPct val="70000"/>
                    <a:buFont typeface="Webdings" panose="05030102010509060703" pitchFamily="18" charset="2"/>
                    <a:buChar char="="/>
                    <a:defRPr sz="2600">
                      <a:solidFill>
                        <a:srgbClr val="663300"/>
                      </a:solidFill>
                      <a:latin typeface="Arial" panose="020B0604020202020204" pitchFamily="34" charset="0"/>
                    </a:defRPr>
                  </a:lvl1pPr>
                  <a:lvl2pPr marL="742950" indent="-285750">
                    <a:spcAft>
                      <a:spcPct val="10000"/>
                    </a:spcAft>
                    <a:buChar char="–"/>
                    <a:defRPr sz="2000">
                      <a:solidFill>
                        <a:srgbClr val="663300"/>
                      </a:solidFill>
                      <a:latin typeface="Arial" panose="020B0604020202020204" pitchFamily="34" charset="0"/>
                    </a:defRPr>
                  </a:lvl2pPr>
                  <a:lvl3pPr marL="1143000" indent="-228600">
                    <a:spcAft>
                      <a:spcPct val="10000"/>
                    </a:spcAft>
                    <a:buChar char="-"/>
                    <a:defRPr sz="2400">
                      <a:solidFill>
                        <a:srgbClr val="663300"/>
                      </a:solidFill>
                      <a:latin typeface="Arial" panose="020B0604020202020204" pitchFamily="34" charset="0"/>
                    </a:defRPr>
                  </a:lvl3pPr>
                  <a:lvl4pPr marL="1600200" indent="-228600">
                    <a:spcAft>
                      <a:spcPct val="10000"/>
                    </a:spcAft>
                    <a:buChar char="-"/>
                    <a:defRPr sz="2000">
                      <a:solidFill>
                        <a:srgbClr val="663300"/>
                      </a:solidFill>
                      <a:latin typeface="Arial" panose="020B0604020202020204" pitchFamily="34" charset="0"/>
                    </a:defRPr>
                  </a:lvl4pPr>
                  <a:lvl5pPr marL="2057400" indent="-228600">
                    <a:spcAft>
                      <a:spcPct val="10000"/>
                    </a:spcAft>
                    <a:buChar char="-"/>
                    <a:defRPr sz="2000">
                      <a:solidFill>
                        <a:srgbClr val="663300"/>
                      </a:solidFill>
                      <a:latin typeface="Arial" panose="020B0604020202020204" pitchFamily="34" charset="0"/>
                    </a:defRPr>
                  </a:lvl5pPr>
                  <a:lvl6pPr marL="2514600" indent="-228600" eaLnBrk="0" fontAlgn="base" hangingPunct="0">
                    <a:spcBef>
                      <a:spcPct val="0"/>
                    </a:spcBef>
                    <a:spcAft>
                      <a:spcPct val="10000"/>
                    </a:spcAft>
                    <a:buChar char="-"/>
                    <a:defRPr sz="2000">
                      <a:solidFill>
                        <a:srgbClr val="663300"/>
                      </a:solidFill>
                      <a:latin typeface="Arial" panose="020B0604020202020204" pitchFamily="34" charset="0"/>
                    </a:defRPr>
                  </a:lvl6pPr>
                  <a:lvl7pPr marL="2971800" indent="-228600" eaLnBrk="0" fontAlgn="base" hangingPunct="0">
                    <a:spcBef>
                      <a:spcPct val="0"/>
                    </a:spcBef>
                    <a:spcAft>
                      <a:spcPct val="10000"/>
                    </a:spcAft>
                    <a:buChar char="-"/>
                    <a:defRPr sz="2000">
                      <a:solidFill>
                        <a:srgbClr val="663300"/>
                      </a:solidFill>
                      <a:latin typeface="Arial" panose="020B0604020202020204" pitchFamily="34" charset="0"/>
                    </a:defRPr>
                  </a:lvl7pPr>
                  <a:lvl8pPr marL="3429000" indent="-228600" eaLnBrk="0" fontAlgn="base" hangingPunct="0">
                    <a:spcBef>
                      <a:spcPct val="0"/>
                    </a:spcBef>
                    <a:spcAft>
                      <a:spcPct val="10000"/>
                    </a:spcAft>
                    <a:buChar char="-"/>
                    <a:defRPr sz="2000">
                      <a:solidFill>
                        <a:srgbClr val="663300"/>
                      </a:solidFill>
                      <a:latin typeface="Arial" panose="020B0604020202020204" pitchFamily="34" charset="0"/>
                    </a:defRPr>
                  </a:lvl8pPr>
                  <a:lvl9pPr marL="3886200" indent="-228600" eaLnBrk="0" fontAlgn="base" hangingPunct="0">
                    <a:spcBef>
                      <a:spcPct val="0"/>
                    </a:spcBef>
                    <a:spcAft>
                      <a:spcPct val="10000"/>
                    </a:spcAft>
                    <a:buChar char="-"/>
                    <a:defRPr sz="2000">
                      <a:solidFill>
                        <a:srgbClr val="663300"/>
                      </a:solidFill>
                      <a:latin typeface="Arial" panose="020B0604020202020204" pitchFamily="34" charset="0"/>
                    </a:defRPr>
                  </a:lvl9pPr>
                </a:lstStyle>
                <a:p>
                  <a:pPr eaLnBrk="1" hangingPunct="1">
                    <a:spcAft>
                      <a:spcPct val="0"/>
                    </a:spcAft>
                    <a:buClrTx/>
                    <a:buSzTx/>
                    <a:buFontTx/>
                    <a:buNone/>
                    <a:defRPr/>
                  </a:pPr>
                  <a:r>
                    <a:rPr lang="id-ID" altLang="id-ID" sz="1800" b="1" dirty="0">
                      <a:solidFill>
                        <a:schemeClr val="accent6">
                          <a:lumMod val="60000"/>
                          <a:lumOff val="40000"/>
                        </a:schemeClr>
                      </a:solidFill>
                      <a:cs typeface="Arial" panose="020B0604020202020204" pitchFamily="34" charset="0"/>
                    </a:rPr>
                    <a:t>Personnel</a:t>
                  </a:r>
                </a:p>
              </p:txBody>
            </p:sp>
            <p:grpSp>
              <p:nvGrpSpPr>
                <p:cNvPr id="7" name="Group 6">
                  <a:extLst>
                    <a:ext uri="{FF2B5EF4-FFF2-40B4-BE49-F238E27FC236}">
                      <a16:creationId xmlns:a16="http://schemas.microsoft.com/office/drawing/2014/main" id="{B83C2ED2-7A78-44D6-B958-3C5A50D0B4EC}"/>
                    </a:ext>
                  </a:extLst>
                </p:cNvPr>
                <p:cNvGrpSpPr/>
                <p:nvPr/>
              </p:nvGrpSpPr>
              <p:grpSpPr>
                <a:xfrm>
                  <a:off x="2174875" y="914400"/>
                  <a:ext cx="8070850" cy="1295400"/>
                  <a:chOff x="2174875" y="914400"/>
                  <a:chExt cx="8070850" cy="1295400"/>
                </a:xfrm>
              </p:grpSpPr>
              <p:grpSp>
                <p:nvGrpSpPr>
                  <p:cNvPr id="6" name="Group 5">
                    <a:extLst>
                      <a:ext uri="{FF2B5EF4-FFF2-40B4-BE49-F238E27FC236}">
                        <a16:creationId xmlns:a16="http://schemas.microsoft.com/office/drawing/2014/main" id="{882DDAD6-28DE-4979-B1B1-B0CA8271FB3A}"/>
                      </a:ext>
                    </a:extLst>
                  </p:cNvPr>
                  <p:cNvGrpSpPr/>
                  <p:nvPr/>
                </p:nvGrpSpPr>
                <p:grpSpPr>
                  <a:xfrm>
                    <a:off x="2174875" y="914400"/>
                    <a:ext cx="8070850" cy="1295400"/>
                    <a:chOff x="2174875" y="914400"/>
                    <a:chExt cx="8070850" cy="1295400"/>
                  </a:xfrm>
                </p:grpSpPr>
                <p:grpSp>
                  <p:nvGrpSpPr>
                    <p:cNvPr id="5" name="Group 4">
                      <a:extLst>
                        <a:ext uri="{FF2B5EF4-FFF2-40B4-BE49-F238E27FC236}">
                          <a16:creationId xmlns:a16="http://schemas.microsoft.com/office/drawing/2014/main" id="{FF6C4F1C-32FF-48A5-80D2-C9FA748A4FDE}"/>
                        </a:ext>
                      </a:extLst>
                    </p:cNvPr>
                    <p:cNvGrpSpPr/>
                    <p:nvPr/>
                  </p:nvGrpSpPr>
                  <p:grpSpPr>
                    <a:xfrm>
                      <a:off x="2174875" y="914400"/>
                      <a:ext cx="8070850" cy="1295400"/>
                      <a:chOff x="2174875" y="914400"/>
                      <a:chExt cx="8070850" cy="1295400"/>
                    </a:xfrm>
                  </p:grpSpPr>
                  <p:grpSp>
                    <p:nvGrpSpPr>
                      <p:cNvPr id="138299" name="Group 3">
                        <a:extLst>
                          <a:ext uri="{FF2B5EF4-FFF2-40B4-BE49-F238E27FC236}">
                            <a16:creationId xmlns:a16="http://schemas.microsoft.com/office/drawing/2014/main" id="{FBA72305-69F6-4402-809D-A9C5BE53F464}"/>
                          </a:ext>
                        </a:extLst>
                      </p:cNvPr>
                      <p:cNvGrpSpPr>
                        <a:grpSpLocks/>
                      </p:cNvGrpSpPr>
                      <p:nvPr/>
                    </p:nvGrpSpPr>
                    <p:grpSpPr bwMode="auto">
                      <a:xfrm>
                        <a:off x="2174875" y="962378"/>
                        <a:ext cx="1893389" cy="585910"/>
                        <a:chOff x="0" y="0"/>
                        <a:chExt cx="929" cy="403"/>
                      </a:xfrm>
                    </p:grpSpPr>
                    <p:sp>
                      <p:nvSpPr>
                        <p:cNvPr id="138318" name="Rectangle 4">
                          <a:extLst>
                            <a:ext uri="{FF2B5EF4-FFF2-40B4-BE49-F238E27FC236}">
                              <a16:creationId xmlns:a16="http://schemas.microsoft.com/office/drawing/2014/main" id="{AE7D4AAD-E3FC-4CEA-9C8F-08094B3B18D1}"/>
                            </a:ext>
                          </a:extLst>
                        </p:cNvPr>
                        <p:cNvSpPr>
                          <a:spLocks noChangeArrowheads="1"/>
                        </p:cNvSpPr>
                        <p:nvPr/>
                      </p:nvSpPr>
                      <p:spPr bwMode="auto">
                        <a:xfrm>
                          <a:off x="43" y="0"/>
                          <a:ext cx="88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kumimoji="1" lang="en-GB" altLang="en-US" sz="1200">
                              <a:latin typeface="Times New Roman" panose="02020603050405020304" pitchFamily="18" charset="0"/>
                              <a:cs typeface="Times New Roman" panose="02020603050405020304" pitchFamily="18" charset="0"/>
                            </a:rPr>
                            <a:t> </a:t>
                          </a:r>
                        </a:p>
                        <a:p>
                          <a:endParaRPr kumimoji="1" lang="en-GB" altLang="en-US" sz="2400">
                            <a:latin typeface="Times New Roman" panose="02020603050405020304" pitchFamily="18" charset="0"/>
                          </a:endParaRPr>
                        </a:p>
                      </p:txBody>
                    </p:sp>
                    <p:sp>
                      <p:nvSpPr>
                        <p:cNvPr id="138319" name="Rectangle 5">
                          <a:extLst>
                            <a:ext uri="{FF2B5EF4-FFF2-40B4-BE49-F238E27FC236}">
                              <a16:creationId xmlns:a16="http://schemas.microsoft.com/office/drawing/2014/main" id="{64552420-DB7C-4C0C-B2E4-08169DCE055B}"/>
                            </a:ext>
                          </a:extLst>
                        </p:cNvPr>
                        <p:cNvSpPr>
                          <a:spLocks noChangeArrowheads="1"/>
                        </p:cNvSpPr>
                        <p:nvPr/>
                      </p:nvSpPr>
                      <p:spPr bwMode="auto">
                        <a:xfrm>
                          <a:off x="0" y="0"/>
                          <a:ext cx="7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grpSp>
                  <p:grpSp>
                    <p:nvGrpSpPr>
                      <p:cNvPr id="138300" name="Group 6">
                        <a:extLst>
                          <a:ext uri="{FF2B5EF4-FFF2-40B4-BE49-F238E27FC236}">
                            <a16:creationId xmlns:a16="http://schemas.microsoft.com/office/drawing/2014/main" id="{89E32922-604B-4B08-830A-47010D703443}"/>
                          </a:ext>
                        </a:extLst>
                      </p:cNvPr>
                      <p:cNvGrpSpPr>
                        <a:grpSpLocks/>
                      </p:cNvGrpSpPr>
                      <p:nvPr/>
                    </p:nvGrpSpPr>
                    <p:grpSpPr bwMode="auto">
                      <a:xfrm>
                        <a:off x="3707521" y="962378"/>
                        <a:ext cx="4322796" cy="585910"/>
                        <a:chOff x="752" y="0"/>
                        <a:chExt cx="2121" cy="403"/>
                      </a:xfrm>
                    </p:grpSpPr>
                    <p:sp>
                      <p:nvSpPr>
                        <p:cNvPr id="138316" name="Rectangle 7">
                          <a:extLst>
                            <a:ext uri="{FF2B5EF4-FFF2-40B4-BE49-F238E27FC236}">
                              <a16:creationId xmlns:a16="http://schemas.microsoft.com/office/drawing/2014/main" id="{88D7660F-A8C7-4799-8CE2-62C5337C4E83}"/>
                            </a:ext>
                          </a:extLst>
                        </p:cNvPr>
                        <p:cNvSpPr>
                          <a:spLocks noChangeArrowheads="1"/>
                        </p:cNvSpPr>
                        <p:nvPr/>
                      </p:nvSpPr>
                      <p:spPr bwMode="auto">
                        <a:xfrm>
                          <a:off x="1015" y="0"/>
                          <a:ext cx="185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kumimoji="1" lang="en-GB" altLang="en-US" sz="2000" b="1" dirty="0">
                            <a:latin typeface="Times New Roman" panose="02020603050405020304" pitchFamily="18" charset="0"/>
                            <a:cs typeface="Times New Roman" panose="02020603050405020304" pitchFamily="18" charset="0"/>
                          </a:endParaRPr>
                        </a:p>
                        <a:p>
                          <a:pPr algn="ctr" eaLnBrk="1" hangingPunct="1"/>
                          <a:r>
                            <a:rPr kumimoji="1" lang="id-ID" altLang="en-US" sz="2000" b="1" dirty="0">
                              <a:solidFill>
                                <a:srgbClr val="00B0F0"/>
                              </a:solidFill>
                              <a:latin typeface="Times New Roman" panose="02020603050405020304" pitchFamily="18" charset="0"/>
                              <a:cs typeface="Times New Roman" panose="02020603050405020304" pitchFamily="18" charset="0"/>
                            </a:rPr>
                            <a:t>Material</a:t>
                          </a:r>
                          <a:endParaRPr kumimoji="1" lang="en-GB" altLang="en-US" sz="2000" b="1" dirty="0">
                            <a:solidFill>
                              <a:srgbClr val="00B0F0"/>
                            </a:solidFill>
                            <a:latin typeface="Times New Roman" panose="02020603050405020304" pitchFamily="18" charset="0"/>
                            <a:cs typeface="Times New Roman" panose="02020603050405020304" pitchFamily="18" charset="0"/>
                          </a:endParaRPr>
                        </a:p>
                        <a:p>
                          <a:pPr algn="ctr"/>
                          <a:endParaRPr kumimoji="1" lang="en-GB" altLang="en-US" sz="2000" b="1" dirty="0">
                            <a:latin typeface="Times New Roman" panose="02020603050405020304" pitchFamily="18" charset="0"/>
                          </a:endParaRPr>
                        </a:p>
                      </p:txBody>
                    </p:sp>
                    <p:sp>
                      <p:nvSpPr>
                        <p:cNvPr id="138317" name="Rectangle 8">
                          <a:extLst>
                            <a:ext uri="{FF2B5EF4-FFF2-40B4-BE49-F238E27FC236}">
                              <a16:creationId xmlns:a16="http://schemas.microsoft.com/office/drawing/2014/main" id="{0F23EF0F-D872-480D-A918-D6075CC3C0A5}"/>
                            </a:ext>
                          </a:extLst>
                        </p:cNvPr>
                        <p:cNvSpPr>
                          <a:spLocks noChangeArrowheads="1"/>
                        </p:cNvSpPr>
                        <p:nvPr/>
                      </p:nvSpPr>
                      <p:spPr bwMode="auto">
                        <a:xfrm>
                          <a:off x="752" y="0"/>
                          <a:ext cx="2119"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id-ID" altLang="en-US" sz="3200">
                            <a:solidFill>
                              <a:srgbClr val="990000"/>
                            </a:solidFill>
                            <a:latin typeface="Times New Roman" panose="02020603050405020304" pitchFamily="18" charset="0"/>
                          </a:endParaRPr>
                        </a:p>
                      </p:txBody>
                    </p:sp>
                  </p:grpSp>
                  <p:grpSp>
                    <p:nvGrpSpPr>
                      <p:cNvPr id="138301" name="Group 9">
                        <a:extLst>
                          <a:ext uri="{FF2B5EF4-FFF2-40B4-BE49-F238E27FC236}">
                            <a16:creationId xmlns:a16="http://schemas.microsoft.com/office/drawing/2014/main" id="{AD1D8CB1-A996-466A-AD9E-02B025D5A9AE}"/>
                          </a:ext>
                        </a:extLst>
                      </p:cNvPr>
                      <p:cNvGrpSpPr>
                        <a:grpSpLocks/>
                      </p:cNvGrpSpPr>
                      <p:nvPr/>
                    </p:nvGrpSpPr>
                    <p:grpSpPr bwMode="auto">
                      <a:xfrm>
                        <a:off x="8026241" y="962378"/>
                        <a:ext cx="2219484" cy="585910"/>
                        <a:chOff x="2871" y="0"/>
                        <a:chExt cx="1089" cy="403"/>
                      </a:xfrm>
                    </p:grpSpPr>
                    <p:sp>
                      <p:nvSpPr>
                        <p:cNvPr id="138314" name="Rectangle 10">
                          <a:extLst>
                            <a:ext uri="{FF2B5EF4-FFF2-40B4-BE49-F238E27FC236}">
                              <a16:creationId xmlns:a16="http://schemas.microsoft.com/office/drawing/2014/main" id="{7562FBC6-DAC0-4FBF-ABB4-A11AC61AFECF}"/>
                            </a:ext>
                          </a:extLst>
                        </p:cNvPr>
                        <p:cNvSpPr>
                          <a:spLocks noChangeArrowheads="1"/>
                        </p:cNvSpPr>
                        <p:nvPr/>
                      </p:nvSpPr>
                      <p:spPr bwMode="auto">
                        <a:xfrm>
                          <a:off x="2959" y="0"/>
                          <a:ext cx="88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kumimoji="1" lang="en-GB" altLang="en-US" sz="1200">
                              <a:latin typeface="Times New Roman" panose="02020603050405020304" pitchFamily="18" charset="0"/>
                              <a:cs typeface="Times New Roman" panose="02020603050405020304" pitchFamily="18" charset="0"/>
                            </a:rPr>
                            <a:t> </a:t>
                          </a:r>
                        </a:p>
                        <a:p>
                          <a:endParaRPr kumimoji="1" lang="en-GB" altLang="en-US" sz="2400">
                            <a:latin typeface="Times New Roman" panose="02020603050405020304" pitchFamily="18" charset="0"/>
                          </a:endParaRPr>
                        </a:p>
                      </p:txBody>
                    </p:sp>
                    <p:sp>
                      <p:nvSpPr>
                        <p:cNvPr id="138315" name="Rectangle 11">
                          <a:extLst>
                            <a:ext uri="{FF2B5EF4-FFF2-40B4-BE49-F238E27FC236}">
                              <a16:creationId xmlns:a16="http://schemas.microsoft.com/office/drawing/2014/main" id="{8B27EF79-37F8-4C90-AE84-B12559E6E551}"/>
                            </a:ext>
                          </a:extLst>
                        </p:cNvPr>
                        <p:cNvSpPr>
                          <a:spLocks noChangeArrowheads="1"/>
                        </p:cNvSpPr>
                        <p:nvPr/>
                      </p:nvSpPr>
                      <p:spPr bwMode="auto">
                        <a:xfrm>
                          <a:off x="2871" y="0"/>
                          <a:ext cx="1089"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grpSp>
                  <p:grpSp>
                    <p:nvGrpSpPr>
                      <p:cNvPr id="138302" name="Group 12">
                        <a:extLst>
                          <a:ext uri="{FF2B5EF4-FFF2-40B4-BE49-F238E27FC236}">
                            <a16:creationId xmlns:a16="http://schemas.microsoft.com/office/drawing/2014/main" id="{AF0F5D7E-C090-4EA6-ADA4-9EFBB918FF83}"/>
                          </a:ext>
                        </a:extLst>
                      </p:cNvPr>
                      <p:cNvGrpSpPr>
                        <a:grpSpLocks/>
                      </p:cNvGrpSpPr>
                      <p:nvPr/>
                    </p:nvGrpSpPr>
                    <p:grpSpPr bwMode="auto">
                      <a:xfrm>
                        <a:off x="2174875" y="1548288"/>
                        <a:ext cx="1893389" cy="585910"/>
                        <a:chOff x="0" y="403"/>
                        <a:chExt cx="929" cy="403"/>
                      </a:xfrm>
                    </p:grpSpPr>
                    <p:sp>
                      <p:nvSpPr>
                        <p:cNvPr id="138312" name="Rectangle 13">
                          <a:extLst>
                            <a:ext uri="{FF2B5EF4-FFF2-40B4-BE49-F238E27FC236}">
                              <a16:creationId xmlns:a16="http://schemas.microsoft.com/office/drawing/2014/main" id="{4B0E89BB-879D-4DAB-868F-A9F9C17FD107}"/>
                            </a:ext>
                          </a:extLst>
                        </p:cNvPr>
                        <p:cNvSpPr>
                          <a:spLocks noChangeArrowheads="1"/>
                        </p:cNvSpPr>
                        <p:nvPr/>
                      </p:nvSpPr>
                      <p:spPr bwMode="auto">
                        <a:xfrm>
                          <a:off x="43" y="477"/>
                          <a:ext cx="88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sp>
                      <p:nvSpPr>
                        <p:cNvPr id="138313" name="Rectangle 14">
                          <a:extLst>
                            <a:ext uri="{FF2B5EF4-FFF2-40B4-BE49-F238E27FC236}">
                              <a16:creationId xmlns:a16="http://schemas.microsoft.com/office/drawing/2014/main" id="{92FEEEC0-6EC9-4DC1-AC4C-B13F2E248884}"/>
                            </a:ext>
                          </a:extLst>
                        </p:cNvPr>
                        <p:cNvSpPr>
                          <a:spLocks noChangeArrowheads="1"/>
                        </p:cNvSpPr>
                        <p:nvPr/>
                      </p:nvSpPr>
                      <p:spPr bwMode="auto">
                        <a:xfrm>
                          <a:off x="0" y="403"/>
                          <a:ext cx="7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grpSp>
                  <p:grpSp>
                    <p:nvGrpSpPr>
                      <p:cNvPr id="138303" name="Group 15">
                        <a:extLst>
                          <a:ext uri="{FF2B5EF4-FFF2-40B4-BE49-F238E27FC236}">
                            <a16:creationId xmlns:a16="http://schemas.microsoft.com/office/drawing/2014/main" id="{F061B11D-D978-42A2-847A-9E2C1F482EC7}"/>
                          </a:ext>
                        </a:extLst>
                      </p:cNvPr>
                      <p:cNvGrpSpPr>
                        <a:grpSpLocks/>
                      </p:cNvGrpSpPr>
                      <p:nvPr/>
                    </p:nvGrpSpPr>
                    <p:grpSpPr bwMode="auto">
                      <a:xfrm>
                        <a:off x="3705483" y="1548288"/>
                        <a:ext cx="1212666" cy="585910"/>
                        <a:chOff x="751" y="403"/>
                        <a:chExt cx="595" cy="403"/>
                      </a:xfrm>
                    </p:grpSpPr>
                    <p:sp>
                      <p:nvSpPr>
                        <p:cNvPr id="138310" name="Rectangle 16">
                          <a:extLst>
                            <a:ext uri="{FF2B5EF4-FFF2-40B4-BE49-F238E27FC236}">
                              <a16:creationId xmlns:a16="http://schemas.microsoft.com/office/drawing/2014/main" id="{BBB162DC-FD24-407C-A744-B7CC258B31FF}"/>
                            </a:ext>
                          </a:extLst>
                        </p:cNvPr>
                        <p:cNvSpPr>
                          <a:spLocks noChangeArrowheads="1"/>
                        </p:cNvSpPr>
                        <p:nvPr/>
                      </p:nvSpPr>
                      <p:spPr bwMode="auto">
                        <a:xfrm>
                          <a:off x="751" y="403"/>
                          <a:ext cx="59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kumimoji="1" lang="id-ID" altLang="en-US" sz="2000" dirty="0">
                              <a:solidFill>
                                <a:srgbClr val="00B0F0"/>
                              </a:solidFill>
                              <a:latin typeface="Times New Roman" panose="02020603050405020304" pitchFamily="18" charset="0"/>
                            </a:rPr>
                            <a:t>Reference</a:t>
                          </a:r>
                        </a:p>
                        <a:p>
                          <a:pPr algn="ctr" eaLnBrk="1" hangingPunct="1"/>
                          <a:r>
                            <a:rPr kumimoji="1" lang="id-ID" altLang="en-US" sz="2000" dirty="0">
                              <a:solidFill>
                                <a:srgbClr val="00B0F0"/>
                              </a:solidFill>
                              <a:latin typeface="Times New Roman" panose="02020603050405020304" pitchFamily="18" charset="0"/>
                            </a:rPr>
                            <a:t>Material</a:t>
                          </a:r>
                          <a:endParaRPr kumimoji="1" lang="en-GB" altLang="en-US" sz="2000" dirty="0">
                            <a:solidFill>
                              <a:srgbClr val="00B0F0"/>
                            </a:solidFill>
                            <a:latin typeface="Times New Roman" panose="02020603050405020304" pitchFamily="18" charset="0"/>
                          </a:endParaRPr>
                        </a:p>
                      </p:txBody>
                    </p:sp>
                    <p:sp>
                      <p:nvSpPr>
                        <p:cNvPr id="138311" name="Rectangle 17">
                          <a:extLst>
                            <a:ext uri="{FF2B5EF4-FFF2-40B4-BE49-F238E27FC236}">
                              <a16:creationId xmlns:a16="http://schemas.microsoft.com/office/drawing/2014/main" id="{0C68E9F7-C351-4332-83C8-7BDA7E0DCDD2}"/>
                            </a:ext>
                          </a:extLst>
                        </p:cNvPr>
                        <p:cNvSpPr>
                          <a:spLocks noChangeArrowheads="1"/>
                        </p:cNvSpPr>
                        <p:nvPr/>
                      </p:nvSpPr>
                      <p:spPr bwMode="auto">
                        <a:xfrm>
                          <a:off x="752" y="403"/>
                          <a:ext cx="56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id-ID" altLang="en-US" sz="3200">
                            <a:latin typeface="Times New Roman" panose="02020603050405020304" pitchFamily="18" charset="0"/>
                          </a:endParaRPr>
                        </a:p>
                      </p:txBody>
                    </p:sp>
                  </p:grpSp>
                  <p:grpSp>
                    <p:nvGrpSpPr>
                      <p:cNvPr id="138304" name="Group 18">
                        <a:extLst>
                          <a:ext uri="{FF2B5EF4-FFF2-40B4-BE49-F238E27FC236}">
                            <a16:creationId xmlns:a16="http://schemas.microsoft.com/office/drawing/2014/main" id="{726C3DE6-8A91-4B21-9275-B403997CF6FA}"/>
                          </a:ext>
                        </a:extLst>
                      </p:cNvPr>
                      <p:cNvGrpSpPr>
                        <a:grpSpLocks/>
                      </p:cNvGrpSpPr>
                      <p:nvPr/>
                    </p:nvGrpSpPr>
                    <p:grpSpPr bwMode="auto">
                      <a:xfrm>
                        <a:off x="5814910" y="1548288"/>
                        <a:ext cx="2215408" cy="661512"/>
                        <a:chOff x="1786" y="403"/>
                        <a:chExt cx="1087" cy="455"/>
                      </a:xfrm>
                    </p:grpSpPr>
                    <p:sp>
                      <p:nvSpPr>
                        <p:cNvPr id="138308" name="Rectangle 19">
                          <a:extLst>
                            <a:ext uri="{FF2B5EF4-FFF2-40B4-BE49-F238E27FC236}">
                              <a16:creationId xmlns:a16="http://schemas.microsoft.com/office/drawing/2014/main" id="{D7F3FA34-5188-4CE7-8CF3-5D6939F9495E}"/>
                            </a:ext>
                          </a:extLst>
                        </p:cNvPr>
                        <p:cNvSpPr>
                          <a:spLocks noChangeArrowheads="1"/>
                        </p:cNvSpPr>
                        <p:nvPr/>
                      </p:nvSpPr>
                      <p:spPr bwMode="auto">
                        <a:xfrm>
                          <a:off x="1786" y="507"/>
                          <a:ext cx="635"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kumimoji="1" lang="id-ID" altLang="en-US" sz="1600" dirty="0">
                              <a:solidFill>
                                <a:srgbClr val="00B0F0"/>
                              </a:solidFill>
                              <a:latin typeface="Times New Roman" panose="02020603050405020304" pitchFamily="18" charset="0"/>
                              <a:cs typeface="Times New Roman" panose="02020603050405020304" pitchFamily="18" charset="0"/>
                            </a:rPr>
                            <a:t>Standar/</a:t>
                          </a:r>
                        </a:p>
                        <a:p>
                          <a:pPr algn="ctr" eaLnBrk="1" hangingPunct="1"/>
                          <a:r>
                            <a:rPr kumimoji="1" lang="id-ID" altLang="en-US" sz="1600" dirty="0">
                              <a:solidFill>
                                <a:srgbClr val="00B0F0"/>
                              </a:solidFill>
                              <a:latin typeface="Times New Roman" panose="02020603050405020304" pitchFamily="18" charset="0"/>
                              <a:cs typeface="Times New Roman" panose="02020603050405020304" pitchFamily="18" charset="0"/>
                            </a:rPr>
                            <a:t>Standar kerja</a:t>
                          </a:r>
                          <a:endParaRPr kumimoji="1" lang="en-GB" altLang="en-US" sz="1600" dirty="0">
                            <a:solidFill>
                              <a:srgbClr val="00B0F0"/>
                            </a:solidFill>
                            <a:latin typeface="Times New Roman" panose="02020603050405020304" pitchFamily="18" charset="0"/>
                            <a:cs typeface="Times New Roman" panose="02020603050405020304" pitchFamily="18" charset="0"/>
                          </a:endParaRPr>
                        </a:p>
                        <a:p>
                          <a:endParaRPr kumimoji="1" lang="en-GB" altLang="en-US" sz="1600" dirty="0">
                            <a:solidFill>
                              <a:srgbClr val="00B0F0"/>
                            </a:solidFill>
                            <a:latin typeface="Times New Roman" panose="02020603050405020304" pitchFamily="18" charset="0"/>
                          </a:endParaRPr>
                        </a:p>
                      </p:txBody>
                    </p:sp>
                    <p:sp>
                      <p:nvSpPr>
                        <p:cNvPr id="138309" name="Rectangle 20">
                          <a:extLst>
                            <a:ext uri="{FF2B5EF4-FFF2-40B4-BE49-F238E27FC236}">
                              <a16:creationId xmlns:a16="http://schemas.microsoft.com/office/drawing/2014/main" id="{4A5F990C-EE20-4800-B530-A41A48E2CA83}"/>
                            </a:ext>
                          </a:extLst>
                        </p:cNvPr>
                        <p:cNvSpPr>
                          <a:spLocks noChangeArrowheads="1"/>
                        </p:cNvSpPr>
                        <p:nvPr/>
                      </p:nvSpPr>
                      <p:spPr bwMode="auto">
                        <a:xfrm>
                          <a:off x="2372" y="403"/>
                          <a:ext cx="50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grpSp>
                  <p:grpSp>
                    <p:nvGrpSpPr>
                      <p:cNvPr id="138305" name="Group 21">
                        <a:extLst>
                          <a:ext uri="{FF2B5EF4-FFF2-40B4-BE49-F238E27FC236}">
                            <a16:creationId xmlns:a16="http://schemas.microsoft.com/office/drawing/2014/main" id="{3277A4F2-1BB4-470D-BD9E-7BA0844F9023}"/>
                          </a:ext>
                        </a:extLst>
                      </p:cNvPr>
                      <p:cNvGrpSpPr>
                        <a:grpSpLocks/>
                      </p:cNvGrpSpPr>
                      <p:nvPr/>
                    </p:nvGrpSpPr>
                    <p:grpSpPr bwMode="auto">
                      <a:xfrm>
                        <a:off x="8030317" y="914400"/>
                        <a:ext cx="2040132" cy="1219799"/>
                        <a:chOff x="2873" y="-33"/>
                        <a:chExt cx="1001" cy="839"/>
                      </a:xfrm>
                    </p:grpSpPr>
                    <p:sp>
                      <p:nvSpPr>
                        <p:cNvPr id="138306" name="Rectangle 22">
                          <a:extLst>
                            <a:ext uri="{FF2B5EF4-FFF2-40B4-BE49-F238E27FC236}">
                              <a16:creationId xmlns:a16="http://schemas.microsoft.com/office/drawing/2014/main" id="{9DE3EC78-36EB-4754-A378-31FF4BA2C6AF}"/>
                            </a:ext>
                          </a:extLst>
                        </p:cNvPr>
                        <p:cNvSpPr>
                          <a:spLocks noChangeArrowheads="1"/>
                        </p:cNvSpPr>
                        <p:nvPr/>
                      </p:nvSpPr>
                      <p:spPr bwMode="auto">
                        <a:xfrm>
                          <a:off x="2988" y="-33"/>
                          <a:ext cx="88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kumimoji="1" lang="en-GB" altLang="en-US" sz="2000" b="1">
                            <a:latin typeface="Times New Roman" panose="02020603050405020304" pitchFamily="18" charset="0"/>
                            <a:cs typeface="Times New Roman" panose="02020603050405020304" pitchFamily="18" charset="0"/>
                          </a:endParaRPr>
                        </a:p>
                        <a:p>
                          <a:pPr algn="ctr" eaLnBrk="1" hangingPunct="1"/>
                          <a:r>
                            <a:rPr kumimoji="1" lang="id-ID" altLang="en-US" sz="2000" b="1">
                              <a:solidFill>
                                <a:schemeClr val="accent1"/>
                              </a:solidFill>
                              <a:latin typeface="Times New Roman" panose="02020603050405020304" pitchFamily="18" charset="0"/>
                              <a:cs typeface="Times New Roman" panose="02020603050405020304" pitchFamily="18" charset="0"/>
                            </a:rPr>
                            <a:t>Peralatan</a:t>
                          </a:r>
                          <a:endParaRPr kumimoji="1" lang="en-GB" altLang="en-US" sz="2000" b="1">
                            <a:solidFill>
                              <a:schemeClr val="accent1"/>
                            </a:solidFill>
                            <a:latin typeface="Times New Roman" panose="02020603050405020304" pitchFamily="18" charset="0"/>
                            <a:cs typeface="Times New Roman" panose="02020603050405020304" pitchFamily="18" charset="0"/>
                          </a:endParaRPr>
                        </a:p>
                        <a:p>
                          <a:pPr algn="ctr"/>
                          <a:endParaRPr kumimoji="1" lang="en-GB" altLang="en-US" sz="2000" b="1">
                            <a:latin typeface="Times New Roman" panose="02020603050405020304" pitchFamily="18" charset="0"/>
                          </a:endParaRPr>
                        </a:p>
                      </p:txBody>
                    </p:sp>
                    <p:sp>
                      <p:nvSpPr>
                        <p:cNvPr id="138307" name="Rectangle 23">
                          <a:extLst>
                            <a:ext uri="{FF2B5EF4-FFF2-40B4-BE49-F238E27FC236}">
                              <a16:creationId xmlns:a16="http://schemas.microsoft.com/office/drawing/2014/main" id="{0858A985-8378-4337-BB12-5D149C14AF4E}"/>
                            </a:ext>
                          </a:extLst>
                        </p:cNvPr>
                        <p:cNvSpPr>
                          <a:spLocks noChangeArrowheads="1"/>
                        </p:cNvSpPr>
                        <p:nvPr/>
                      </p:nvSpPr>
                      <p:spPr bwMode="auto">
                        <a:xfrm>
                          <a:off x="2873" y="403"/>
                          <a:ext cx="529"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endParaRPr lang="id-ID" altLang="en-US"/>
                        </a:p>
                      </p:txBody>
                    </p:sp>
                  </p:grpSp>
                </p:grpSp>
                <p:sp>
                  <p:nvSpPr>
                    <p:cNvPr id="138250" name="Rectangle 23">
                      <a:extLst>
                        <a:ext uri="{FF2B5EF4-FFF2-40B4-BE49-F238E27FC236}">
                          <a16:creationId xmlns:a16="http://schemas.microsoft.com/office/drawing/2014/main" id="{31602DDE-7100-4E2E-94D5-FB65DACD0436}"/>
                        </a:ext>
                      </a:extLst>
                    </p:cNvPr>
                    <p:cNvSpPr>
                      <a:spLocks noChangeArrowheads="1"/>
                    </p:cNvSpPr>
                    <p:nvPr/>
                  </p:nvSpPr>
                  <p:spPr bwMode="auto">
                    <a:xfrm>
                      <a:off x="9115425" y="1547814"/>
                      <a:ext cx="1130300" cy="58591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dirty="0">
                          <a:solidFill>
                            <a:schemeClr val="accent1"/>
                          </a:solidFill>
                        </a:rPr>
                        <a:t>Ukur</a:t>
                      </a:r>
                    </a:p>
                  </p:txBody>
                </p:sp>
              </p:grpSp>
              <p:sp>
                <p:nvSpPr>
                  <p:cNvPr id="138253" name="TextBox 6">
                    <a:extLst>
                      <a:ext uri="{FF2B5EF4-FFF2-40B4-BE49-F238E27FC236}">
                        <a16:creationId xmlns:a16="http://schemas.microsoft.com/office/drawing/2014/main" id="{A4F21941-49F1-4696-997B-A5A5B3A73073}"/>
                      </a:ext>
                    </a:extLst>
                  </p:cNvPr>
                  <p:cNvSpPr txBox="1">
                    <a:spLocks noChangeArrowheads="1"/>
                  </p:cNvSpPr>
                  <p:nvPr/>
                </p:nvSpPr>
                <p:spPr bwMode="auto">
                  <a:xfrm>
                    <a:off x="8420101" y="1752600"/>
                    <a:ext cx="45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id-ID" altLang="en-US" dirty="0">
                        <a:solidFill>
                          <a:schemeClr val="accent1"/>
                        </a:solidFill>
                      </a:rPr>
                      <a:t>Uji</a:t>
                    </a:r>
                  </a:p>
                </p:txBody>
              </p:sp>
            </p:grpSp>
          </p:grpSp>
        </p:grpSp>
        <p:sp>
          <p:nvSpPr>
            <p:cNvPr id="138296" name="TextBox 8">
              <a:extLst>
                <a:ext uri="{FF2B5EF4-FFF2-40B4-BE49-F238E27FC236}">
                  <a16:creationId xmlns:a16="http://schemas.microsoft.com/office/drawing/2014/main" id="{A6A35054-22FA-4046-A8C6-02018764609D}"/>
                </a:ext>
              </a:extLst>
            </p:cNvPr>
            <p:cNvSpPr txBox="1">
              <a:spLocks noChangeArrowheads="1"/>
            </p:cNvSpPr>
            <p:nvPr/>
          </p:nvSpPr>
          <p:spPr bwMode="auto">
            <a:xfrm>
              <a:off x="7116054" y="1539514"/>
              <a:ext cx="9477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id-ID" altLang="en-US" sz="1600" dirty="0">
                  <a:solidFill>
                    <a:srgbClr val="00B0F0"/>
                  </a:solidFill>
                </a:rPr>
                <a:t>Sampel/</a:t>
              </a:r>
            </a:p>
            <a:p>
              <a:pPr algn="ctr" eaLnBrk="1" hangingPunct="1"/>
              <a:r>
                <a:rPr lang="id-ID" altLang="en-US" sz="1600" dirty="0">
                  <a:solidFill>
                    <a:srgbClr val="00B0F0"/>
                  </a:solidFill>
                </a:rPr>
                <a:t>Retain</a:t>
              </a:r>
            </a:p>
            <a:p>
              <a:pPr algn="ctr" eaLnBrk="1" hangingPunct="1"/>
              <a:r>
                <a:rPr lang="id-ID" altLang="en-US" sz="1600" dirty="0">
                  <a:solidFill>
                    <a:srgbClr val="00B0F0"/>
                  </a:solidFill>
                </a:rPr>
                <a:t>samples</a:t>
              </a:r>
            </a:p>
          </p:txBody>
        </p:sp>
      </p:grpSp>
      <p:sp>
        <p:nvSpPr>
          <p:cNvPr id="2" name="Footer Placeholder 1">
            <a:extLst>
              <a:ext uri="{FF2B5EF4-FFF2-40B4-BE49-F238E27FC236}">
                <a16:creationId xmlns:a16="http://schemas.microsoft.com/office/drawing/2014/main" id="{582F26DC-4205-48B0-BCAB-1369E4CDD4F1}"/>
              </a:ext>
            </a:extLst>
          </p:cNvPr>
          <p:cNvSpPr>
            <a:spLocks noGrp="1"/>
          </p:cNvSpPr>
          <p:nvPr>
            <p:ph type="ftr" sz="quarter" idx="11"/>
          </p:nvPr>
        </p:nvSpPr>
        <p:spPr/>
        <p:txBody>
          <a:bodyPr/>
          <a:lstStyle/>
          <a:p>
            <a:r>
              <a:rPr lang="en-US"/>
              <a:t>ISO/IEC 17025/Rev.01 (c)Copyright, Sentral Sistem Oct. 2020</a:t>
            </a:r>
            <a:endParaRPr lang="en-US" dirty="0"/>
          </a:p>
        </p:txBody>
      </p:sp>
      <p:sp>
        <p:nvSpPr>
          <p:cNvPr id="3" name="Slide Number Placeholder 2">
            <a:extLst>
              <a:ext uri="{FF2B5EF4-FFF2-40B4-BE49-F238E27FC236}">
                <a16:creationId xmlns:a16="http://schemas.microsoft.com/office/drawing/2014/main" id="{FD4F595A-58F2-4980-8FFA-62BFA7F7686A}"/>
              </a:ext>
            </a:extLst>
          </p:cNvPr>
          <p:cNvSpPr>
            <a:spLocks noGrp="1"/>
          </p:cNvSpPr>
          <p:nvPr>
            <p:ph type="sldNum" sz="quarter" idx="12"/>
          </p:nvPr>
        </p:nvSpPr>
        <p:spPr/>
        <p:txBody>
          <a:bodyPr/>
          <a:lstStyle/>
          <a:p>
            <a:fld id="{D613E84E-F90B-4997-BEAD-0068A8707C75}" type="slidenum">
              <a:rPr lang="en-US" smtClean="0"/>
              <a:pPr/>
              <a:t>99</a:t>
            </a:fld>
            <a:endParaRPr 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1422</TotalTime>
  <Words>19975</Words>
  <Application>Microsoft Office PowerPoint</Application>
  <PresentationFormat>Widescreen</PresentationFormat>
  <Paragraphs>2786</Paragraphs>
  <Slides>172</Slides>
  <Notes>23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172</vt:i4>
      </vt:variant>
    </vt:vector>
  </HeadingPairs>
  <TitlesOfParts>
    <vt:vector size="188" baseType="lpstr">
      <vt:lpstr>Arial</vt:lpstr>
      <vt:lpstr>Arial Unicode MS</vt:lpstr>
      <vt:lpstr>Berlin Sans FB</vt:lpstr>
      <vt:lpstr>Blackadder ITC</vt:lpstr>
      <vt:lpstr>Calibri</vt:lpstr>
      <vt:lpstr>Comic Sans MS</vt:lpstr>
      <vt:lpstr>Impact</vt:lpstr>
      <vt:lpstr>Tahoma</vt:lpstr>
      <vt:lpstr>Times New Roman</vt:lpstr>
      <vt:lpstr>Trebuchet MS</vt:lpstr>
      <vt:lpstr>Webdings</vt:lpstr>
      <vt:lpstr>Wingdings</vt:lpstr>
      <vt:lpstr>Wingdings 3</vt:lpstr>
      <vt:lpstr>Facet</vt:lpstr>
      <vt:lpstr>Clip</vt:lpstr>
      <vt:lpstr>Visio</vt:lpstr>
      <vt:lpstr>PEMAHAMAN PERSYARATAN SISTEM MANAJEMEN MUTU LABORATORIUM ISO/IEC 17025:2017</vt:lpstr>
      <vt:lpstr>Program Training</vt:lpstr>
      <vt:lpstr>PowerPoint Presentation</vt:lpstr>
      <vt:lpstr>1. Pendahuluan</vt:lpstr>
      <vt:lpstr>Mengapa Akreditasi ISO 17025?</vt:lpstr>
      <vt:lpstr>STRUKTUR ISO 17025: 2005 vs 2017</vt:lpstr>
      <vt:lpstr>Sasaran Pelatihan</vt:lpstr>
      <vt:lpstr>2. Prinsip-prinsip Utama      ISO/IEC 17025: 2017</vt:lpstr>
      <vt:lpstr>Prinsip-prinsip Utama ISO 17025:2017</vt:lpstr>
      <vt:lpstr>Mengapa Identifikasi &amp; Tindak Lanjut Resiko (Preventive)? </vt:lpstr>
      <vt:lpstr>Beralih dari fokus Perbaikan ke Pencegahan (Perpindahan Energi dari “Usaha Perbaikan” ke “Usaha Pencegahan”)  </vt:lpstr>
      <vt:lpstr>Prinsip-prinsip Utama ISO 17025:2017</vt:lpstr>
      <vt:lpstr>Konsep BPM, proses saling terkait (interaksi proses)</vt:lpstr>
      <vt:lpstr>Prinsip-prinsip Utama ISO 17025:2017</vt:lpstr>
      <vt:lpstr>3. Istilah – istilah penting dalam      ISO/IEC 17025:2017  </vt:lpstr>
      <vt:lpstr>Istilah – istilah penting dalam  ISO/IEC 17025:2017 </vt:lpstr>
      <vt:lpstr>Istilah – istilah penting dalam  ISO/IEC 17025:2017 </vt:lpstr>
      <vt:lpstr>PowerPoint Presentation</vt:lpstr>
      <vt:lpstr>Istilah – istilah penting dalam  ISO/IEC 17025:2017 </vt:lpstr>
      <vt:lpstr>PowerPoint Presentation</vt:lpstr>
      <vt:lpstr>Istilah – istilah penting dalam  ISO/IEC 17025:2017 </vt:lpstr>
      <vt:lpstr>Istilah – istilah penting dalam  ISO/IEC 17025:2017 </vt:lpstr>
      <vt:lpstr>4. Persyaratan Umum</vt:lpstr>
      <vt:lpstr>PowerPoint Presentation</vt:lpstr>
      <vt:lpstr>PowerPoint Presentation</vt:lpstr>
      <vt:lpstr>PowerPoint Presentation</vt:lpstr>
      <vt:lpstr>PowerPoint Presentation</vt:lpstr>
      <vt:lpstr>PowerPoint Presentation</vt:lpstr>
      <vt:lpstr>PowerPoint Presentation</vt:lpstr>
      <vt:lpstr>5. Persyaratan Struktur</vt:lpstr>
      <vt:lpstr>5. Persyaratan Struktural</vt:lpstr>
      <vt:lpstr>5. Persyaratan Struktural</vt:lpstr>
      <vt:lpstr>5. Persyaratan Struktural</vt:lpstr>
      <vt:lpstr>5. Persyaratan Struktural</vt:lpstr>
      <vt:lpstr>Contoh: Struktur Organisasi Laboratorium</vt:lpstr>
      <vt:lpstr>Struktur Organisasi</vt:lpstr>
      <vt:lpstr>6. Persyaratan Sumber Daya</vt:lpstr>
      <vt:lpstr>6. Persyaratan Sumberdaya</vt:lpstr>
      <vt:lpstr>Persyaratan Kompetensi Laboratorium Kimia</vt:lpstr>
      <vt:lpstr>6. Persyaratan Sumberdaya</vt:lpstr>
      <vt:lpstr>6. Persyaratan Sumberdaya</vt:lpstr>
      <vt:lpstr>6.2  Personel</vt:lpstr>
      <vt:lpstr>6. Persyaratan Sumberdaya</vt:lpstr>
      <vt:lpstr>6. Persyaratan Sumberdaya</vt:lpstr>
      <vt:lpstr>6.3  Fasilitas laboratorium dan kondisi lingkungan</vt:lpstr>
      <vt:lpstr>6. Persyaratan Sumberdaya</vt:lpstr>
      <vt:lpstr>6. Persyaratan Sumberdaya</vt:lpstr>
      <vt:lpstr>6. Persyaratan Sumberdaya</vt:lpstr>
      <vt:lpstr>6. Persyaratan Sumberdaya</vt:lpstr>
      <vt:lpstr>6. Persyaratan Sumberdaya</vt:lpstr>
      <vt:lpstr>6. Persyaratan Sumberdaya</vt:lpstr>
      <vt:lpstr>6. Persyaratan Sumberdaya</vt:lpstr>
      <vt:lpstr>6. Persyaratan Sumberdaya</vt:lpstr>
      <vt:lpstr>Equipment Records </vt:lpstr>
      <vt:lpstr>6.4  Peralatan</vt:lpstr>
      <vt:lpstr>6. Persyaratan Sumberdaya</vt:lpstr>
      <vt:lpstr>6. Persyaratan Sumberdaya</vt:lpstr>
      <vt:lpstr>PowerPoint Presentation</vt:lpstr>
      <vt:lpstr>6.5  Ketelusuran pengukuran</vt:lpstr>
      <vt:lpstr>6. Persyaratan Sumberdaya</vt:lpstr>
      <vt:lpstr>6. Persyaratan Sumberdaya</vt:lpstr>
      <vt:lpstr>6. Persyaratan Sumberdaya</vt:lpstr>
      <vt:lpstr>6. Persyaratan Sumberdaya</vt:lpstr>
      <vt:lpstr>6.6 Pembelian jasa dan perbekalan</vt:lpstr>
      <vt:lpstr>7. Persyaratan Proses</vt:lpstr>
      <vt:lpstr>7. Persyaratan Proses</vt:lpstr>
      <vt:lpstr>7. Persyaratan Proses</vt:lpstr>
      <vt:lpstr>7. Persyaratan Proses</vt:lpstr>
      <vt:lpstr>7. Persyaratan Proses</vt:lpstr>
      <vt:lpstr>7.1 Kaji ulang permintaan, tender &amp; kontrak</vt:lpstr>
      <vt:lpstr>7. Persyaratan Proses</vt:lpstr>
      <vt:lpstr>7. Persyaratan Proses</vt:lpstr>
      <vt:lpstr>7. Persyaratan Proses</vt:lpstr>
      <vt:lpstr>7. Persyaratan Proses</vt:lpstr>
      <vt:lpstr>7. Persyaratan Proses</vt:lpstr>
      <vt:lpstr>7. Persyaratan Proses</vt:lpstr>
      <vt:lpstr>7. Persyaratan Proses</vt:lpstr>
      <vt:lpstr>Kapan Validasi &amp; Kapan Verifikasi?</vt:lpstr>
      <vt:lpstr>7.2 Seleksi, verifikasi dan validasi metode</vt:lpstr>
      <vt:lpstr>7. Persyaratan Proses</vt:lpstr>
      <vt:lpstr>7. Persyaratan Proses</vt:lpstr>
      <vt:lpstr>7.3  Pengambilan sampel</vt:lpstr>
      <vt:lpstr>7. Persyaratan Proses</vt:lpstr>
      <vt:lpstr>7. Persyaratan Proses</vt:lpstr>
      <vt:lpstr>7. Persyaratan Proses</vt:lpstr>
      <vt:lpstr>7.4  Penanganan item uji atau kalibrasi </vt:lpstr>
      <vt:lpstr>7. Persyaratan Proses</vt:lpstr>
      <vt:lpstr>7. Persyaratan Proses</vt:lpstr>
      <vt:lpstr>7. Persyaratan Proses</vt:lpstr>
      <vt:lpstr>7.5 Pengendalian Rekaman Teknis</vt:lpstr>
      <vt:lpstr>7. Persyaratan Proses</vt:lpstr>
      <vt:lpstr>7. Persyaratan Proses</vt:lpstr>
      <vt:lpstr>7.6 Evaluasi ketidakpastian pengukuran</vt:lpstr>
      <vt:lpstr>7. Persyaratan Proses</vt:lpstr>
      <vt:lpstr>7. Persyaratan Proses</vt:lpstr>
      <vt:lpstr>7. Persyaratan Proses</vt:lpstr>
      <vt:lpstr>7. Persyaratan Proses</vt:lpstr>
      <vt:lpstr>ISO 17025 butir 7.7.2 (lanjutan)</vt:lpstr>
      <vt:lpstr>PowerPoint Presentation</vt:lpstr>
      <vt:lpstr>Contoh Jaminan Mutu Pengujian Vit B1 dalam tepung terigu</vt:lpstr>
      <vt:lpstr>7.7  Jaminan Mutu Hasil Pengujian dan Kalibrasi</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7. Persyaratan Proses</vt:lpstr>
      <vt:lpstr>PowerPoint Presentation</vt:lpstr>
      <vt:lpstr>7. Persyaratan Proses</vt:lpstr>
      <vt:lpstr>7.8  Pelaporan hasil</vt:lpstr>
      <vt:lpstr>7. Persyaratan Proses</vt:lpstr>
      <vt:lpstr>7. Persyaratan Proses</vt:lpstr>
      <vt:lpstr>7. Persyaratan Proses</vt:lpstr>
      <vt:lpstr>7.9 Pengaduan</vt:lpstr>
      <vt:lpstr>7. Persyaratan Proses</vt:lpstr>
      <vt:lpstr>7. Persyaratan Proses</vt:lpstr>
      <vt:lpstr>7.10 Pekerjaan pengujian  dan /atau kalibrasi yang tidak sesuai</vt:lpstr>
      <vt:lpstr>7. Persyaratan Proses</vt:lpstr>
      <vt:lpstr>7. Persyaratan Proses</vt:lpstr>
      <vt:lpstr>7. Persyaratan Proses</vt:lpstr>
      <vt:lpstr>7.11  Pengendalian data dan Manajemen informasi</vt:lpstr>
      <vt:lpstr>8. Persyaratan Sistem Manajemen</vt:lpstr>
      <vt:lpstr>8. Persyaratan Sistem Manajemen</vt:lpstr>
      <vt:lpstr>8. Persyaratan Sistem Manajemen</vt:lpstr>
      <vt:lpstr>8. Persyaratan Sistem Manajemen</vt:lpstr>
      <vt:lpstr>8. Persyaratan Sistem Manajemen</vt:lpstr>
      <vt:lpstr>8. Persyaratan Sistem Manajemen</vt:lpstr>
      <vt:lpstr>8.2 Dokumentasi sistem manajemen</vt:lpstr>
      <vt:lpstr>8. Persyaratan Sistem Manajemen</vt:lpstr>
      <vt:lpstr>8.3 Pengendalian Dokumen</vt:lpstr>
      <vt:lpstr>8. Persyaratan Sistem Manajemen</vt:lpstr>
      <vt:lpstr>8.4 Pengendalian rekaman mutu</vt:lpstr>
      <vt:lpstr>8. Persyaratan Sistem Manajemen</vt:lpstr>
      <vt:lpstr>8. Persyaratan Sistem Manajemen</vt:lpstr>
      <vt:lpstr>8.5 Tindakan mengatasi risiko dan peluang</vt:lpstr>
      <vt:lpstr>Penerapan Manajemen Resiko  </vt:lpstr>
      <vt:lpstr>Identifikasi Resiko</vt:lpstr>
      <vt:lpstr>Isu Internal</vt:lpstr>
      <vt:lpstr>Isu Eksternal</vt:lpstr>
      <vt:lpstr>Contoh Identifikasi Isu Internal</vt:lpstr>
      <vt:lpstr>Penetapan Peringkat  </vt:lpstr>
      <vt:lpstr>Contoh Penilaian Keparahan  </vt:lpstr>
      <vt:lpstr>Contoh Penilaian Tingkat Kejadian  </vt:lpstr>
      <vt:lpstr>Contoh Klasifikasi Peluang  </vt:lpstr>
      <vt:lpstr>Penetapan Peringkat Resiko  </vt:lpstr>
      <vt:lpstr>PowerPoint Presentation</vt:lpstr>
      <vt:lpstr>PowerPoint Presentation</vt:lpstr>
      <vt:lpstr>PowerPoint Presentation</vt:lpstr>
      <vt:lpstr>PowerPoint Presentation</vt:lpstr>
      <vt:lpstr>PowerPoint Presentation</vt:lpstr>
      <vt:lpstr>Pemantauan Resiko Operational</vt:lpstr>
      <vt:lpstr>8. Persyaratan Sistem Manajemen</vt:lpstr>
      <vt:lpstr>8.6 Peningkatan berkelanjutan</vt:lpstr>
      <vt:lpstr>8. Persyaratan Sistem Manajemen</vt:lpstr>
      <vt:lpstr>8. Persyaratan Sistem Manajemen</vt:lpstr>
      <vt:lpstr>8.7 Tindakan Perbaikan</vt:lpstr>
      <vt:lpstr>8. Persyaratan Sistem Manajemen</vt:lpstr>
      <vt:lpstr>8. Persyaratan Sistem Manajemen</vt:lpstr>
      <vt:lpstr>8.8  Audit Internal</vt:lpstr>
      <vt:lpstr>8. Persyaratan Sistem Manajemen</vt:lpstr>
      <vt:lpstr>8. Persyaratan Sistem Manajemen</vt:lpstr>
      <vt:lpstr>8. Persyaratan Sistem Manajemen</vt:lpstr>
      <vt:lpstr>UNSUR-UNSUR PROSES KAJI ULANG MANAJEMEN</vt:lpstr>
      <vt:lpstr>8.9  Kaji ulang manajemen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Pemahaman Persyaratan Sistem Manajemen Mutu Laboratorium  ISO/IEC 17025:2017</dc:title>
  <dc:creator>Rendra</dc:creator>
  <cp:lastModifiedBy>Document_Control</cp:lastModifiedBy>
  <cp:revision>112</cp:revision>
  <dcterms:created xsi:type="dcterms:W3CDTF">2020-10-15T10:07:32Z</dcterms:created>
  <dcterms:modified xsi:type="dcterms:W3CDTF">2020-10-23T01:53:46Z</dcterms:modified>
</cp:coreProperties>
</file>